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6871B-3280-4011-A31C-10726A6CE089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4007B-DEF9-497D-9399-1AC5D5F326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585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C55B2A-6ED2-4BC4-BF59-D699217087AA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387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DC8ED47-3139-4387-9CCB-7C98C14143C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D6522B0-625F-41AC-A46D-DA2E6137EB3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653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6280243-F79D-488E-92C5-FAA1CC20A90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D6522B0-625F-41AC-A46D-DA2E6137EB3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785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F6ED3C3-DAF2-427A-B8B9-7D2297A50B9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D6522B0-625F-41AC-A46D-DA2E6137EB3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464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ECC689F-632C-4E25-B431-A31697B60B8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D6522B0-625F-41AC-A46D-DA2E6137EB3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390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5DB530E-81D4-4055-AA91-06A3A808229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D6522B0-625F-41AC-A46D-DA2E6137EB3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154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0922AA8-95F0-40E3-9A6D-2AD7EDDF227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D6522B0-625F-41AC-A46D-DA2E6137EB3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466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BB25428-2221-4D09-A8CF-357576E9DC6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D6522B0-625F-41AC-A46D-DA2E6137EB3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7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0AC19D7-F01B-46D0-B6EE-4E2AB7D6FDD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D6522B0-625F-41AC-A46D-DA2E6137EB3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148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3F690F0-571D-4DAF-BBD4-C6CDF604640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D6522B0-625F-41AC-A46D-DA2E6137EB3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743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927A066-5C26-4B8C-B887-5D8837C623B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D6522B0-625F-41AC-A46D-DA2E6137EB3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307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FD51563-B3AE-4DBC-B59B-8D278EF007A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15.05.2023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D6522B0-625F-41AC-A46D-DA2E6137EB3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305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AE22D98-E92E-4CA2-8E7A-56513D8D3A12}" type="datetime1">
              <a:rPr lang="ru-RU" kern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15.05.2023</a:t>
            </a:fld>
            <a:endParaRPr lang="ru-RU" ker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ker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D6522B0-625F-41AC-A46D-DA2E6137EB3B}" type="slidenum">
              <a:rPr lang="ru-RU" ker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ker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129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 bwMode="auto">
          <a:xfrm>
            <a:off x="251609" y="522225"/>
            <a:ext cx="12116854" cy="672809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ru-RU" sz="3600" b="1" dirty="0" smtClean="0">
                <a:latin typeface="Montserrat"/>
                <a:ea typeface="Montserrat"/>
                <a:cs typeface="Montserrat"/>
              </a:rPr>
              <a:t>ДОРОЖНАЯ КАРТА СУПЕРЛИГИ </a:t>
            </a:r>
            <a:r>
              <a:rPr lang="ru-RU" sz="3600" b="1" dirty="0">
                <a:latin typeface="Montserrat"/>
                <a:ea typeface="Montserrat"/>
                <a:cs typeface="Montserrat"/>
              </a:rPr>
              <a:t>ПОДМОСКОВЬЯ </a:t>
            </a:r>
            <a:r>
              <a:rPr lang="ru-RU" sz="3600" b="1" dirty="0" smtClean="0">
                <a:latin typeface="Montserrat"/>
                <a:ea typeface="Montserrat"/>
                <a:cs typeface="Montserrat"/>
              </a:rPr>
              <a:t>2022-2023 </a:t>
            </a:r>
            <a:endParaRPr sz="5400" b="1" dirty="0"/>
          </a:p>
        </p:txBody>
      </p:sp>
      <p:grpSp>
        <p:nvGrpSpPr>
          <p:cNvPr id="5" name="Google Shape;113;g12e4d267608_0_109"/>
          <p:cNvGrpSpPr/>
          <p:nvPr/>
        </p:nvGrpSpPr>
        <p:grpSpPr bwMode="auto">
          <a:xfrm>
            <a:off x="710227" y="1353126"/>
            <a:ext cx="11171752" cy="858059"/>
            <a:chOff x="2168833" y="1464468"/>
            <a:chExt cx="7989403" cy="4149942"/>
          </a:xfrm>
        </p:grpSpPr>
        <p:sp>
          <p:nvSpPr>
            <p:cNvPr id="6" name="Google Shape;114;g12e4d267608_0_109"/>
            <p:cNvSpPr/>
            <p:nvPr/>
          </p:nvSpPr>
          <p:spPr bwMode="auto">
            <a:xfrm>
              <a:off x="2168833" y="1464468"/>
              <a:ext cx="1668115" cy="4149942"/>
            </a:xfrm>
            <a:custGeom>
              <a:avLst/>
              <a:gdLst/>
              <a:ahLst/>
              <a:cxnLst/>
              <a:rect l="l" t="t" r="r" b="b"/>
              <a:pathLst>
                <a:path w="3929062" h="3929062" extrusionOk="0">
                  <a:moveTo>
                    <a:pt x="2553890" y="3929062"/>
                  </a:moveTo>
                  <a:lnTo>
                    <a:pt x="2553890" y="2946796"/>
                  </a:lnTo>
                  <a:lnTo>
                    <a:pt x="0" y="2946796"/>
                  </a:lnTo>
                  <a:lnTo>
                    <a:pt x="0" y="982265"/>
                  </a:lnTo>
                  <a:lnTo>
                    <a:pt x="2553890" y="982265"/>
                  </a:lnTo>
                  <a:lnTo>
                    <a:pt x="2553890" y="0"/>
                  </a:lnTo>
                  <a:lnTo>
                    <a:pt x="3929062" y="1964531"/>
                  </a:lnTo>
                  <a:lnTo>
                    <a:pt x="2553890" y="3929062"/>
                  </a:lnTo>
                  <a:close/>
                </a:path>
              </a:pathLst>
            </a:custGeom>
            <a:solidFill>
              <a:srgbClr val="C00000">
                <a:alpha val="89411"/>
              </a:srgbClr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206225" tIns="1188500" rIns="893825" bIns="1188500" anchor="ctr" anchorCtr="0">
              <a:noAutofit/>
            </a:bodyPr>
            <a:lstStyle/>
            <a:p>
              <a:pPr algn="ctr">
                <a:lnSpc>
                  <a:spcPct val="90000"/>
                </a:lnSpc>
                <a:buClr>
                  <a:srgbClr val="000000"/>
                </a:buClr>
                <a:buSzPts val="2900"/>
                <a:buFont typeface="Arial"/>
                <a:buNone/>
                <a:defRPr/>
              </a:pPr>
              <a:r>
                <a:rPr lang="ru-RU" sz="2900" kern="0" dirty="0">
                  <a:solidFill>
                    <a:prstClr val="white"/>
                  </a:solidFill>
                  <a:latin typeface="Montserrat"/>
                  <a:ea typeface="Montserrat"/>
                  <a:cs typeface="Montserrat"/>
                </a:rPr>
                <a:t>БЛП</a:t>
              </a:r>
              <a:endParaRPr sz="2900" kern="0" dirty="0">
                <a:solidFill>
                  <a:prstClr val="white"/>
                </a:solidFill>
                <a:latin typeface="Montserrat"/>
                <a:ea typeface="Montserrat"/>
                <a:cs typeface="Montserrat"/>
              </a:endParaRPr>
            </a:p>
          </p:txBody>
        </p:sp>
        <p:sp>
          <p:nvSpPr>
            <p:cNvPr id="7" name="Google Shape;115;g12e4d267608_0_109"/>
            <p:cNvSpPr/>
            <p:nvPr/>
          </p:nvSpPr>
          <p:spPr bwMode="auto">
            <a:xfrm flipH="1">
              <a:off x="4244192" y="1464468"/>
              <a:ext cx="5914044" cy="3929062"/>
            </a:xfrm>
            <a:custGeom>
              <a:avLst/>
              <a:gdLst/>
              <a:ahLst/>
              <a:cxnLst/>
              <a:rect l="l" t="t" r="r" b="b"/>
              <a:pathLst>
                <a:path w="3929062" h="3929062" extrusionOk="0">
                  <a:moveTo>
                    <a:pt x="1375172" y="0"/>
                  </a:moveTo>
                  <a:lnTo>
                    <a:pt x="1375172" y="982266"/>
                  </a:lnTo>
                  <a:lnTo>
                    <a:pt x="3929062" y="982266"/>
                  </a:lnTo>
                  <a:lnTo>
                    <a:pt x="3929062" y="2946797"/>
                  </a:lnTo>
                  <a:lnTo>
                    <a:pt x="1375172" y="2946797"/>
                  </a:lnTo>
                  <a:lnTo>
                    <a:pt x="1375172" y="3929062"/>
                  </a:lnTo>
                  <a:lnTo>
                    <a:pt x="0" y="1964531"/>
                  </a:lnTo>
                  <a:lnTo>
                    <a:pt x="1375172" y="0"/>
                  </a:lnTo>
                  <a:close/>
                </a:path>
              </a:pathLst>
            </a:custGeom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0" scaled="0"/>
            </a:gra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893825" tIns="1188500" rIns="206225" bIns="1188500" anchor="ctr" anchorCtr="0">
              <a:noAutofit/>
            </a:bodyPr>
            <a:lstStyle/>
            <a:p>
              <a:pPr algn="ctr">
                <a:lnSpc>
                  <a:spcPct val="90000"/>
                </a:lnSpc>
                <a:buClr>
                  <a:srgbClr val="000000"/>
                </a:buClr>
                <a:buSzPts val="2900"/>
                <a:buFont typeface="Arial"/>
                <a:buNone/>
                <a:defRPr/>
              </a:pPr>
              <a:r>
                <a:rPr lang="ru-RU" sz="2900" kern="0">
                  <a:solidFill>
                    <a:prstClr val="white"/>
                  </a:solidFill>
                  <a:latin typeface="Montserrat"/>
                  <a:ea typeface="Montserrat"/>
                  <a:cs typeface="Montserrat"/>
                </a:rPr>
                <a:t>СУПЕРЛИГА ПОДМОСКОВЬЯ</a:t>
              </a:r>
              <a:endParaRPr sz="2900" kern="0">
                <a:solidFill>
                  <a:prstClr val="white"/>
                </a:solidFill>
                <a:latin typeface="Montserrat"/>
                <a:ea typeface="Montserrat"/>
                <a:cs typeface="Montserrat"/>
              </a:endParaRPr>
            </a:p>
          </p:txBody>
        </p:sp>
      </p:grpSp>
      <p:sp>
        <p:nvSpPr>
          <p:cNvPr id="8" name="Google Shape;116;g12e4d267608_0_109"/>
          <p:cNvSpPr/>
          <p:nvPr/>
        </p:nvSpPr>
        <p:spPr bwMode="auto">
          <a:xfrm>
            <a:off x="3067878" y="1320073"/>
            <a:ext cx="217512" cy="812391"/>
          </a:xfrm>
          <a:prstGeom prst="rect">
            <a:avLst/>
          </a:prstGeom>
          <a:solidFill>
            <a:srgbClr val="C00000"/>
          </a:solidFill>
          <a:ln w="254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  <a:buFont typeface="Arial"/>
              <a:buNone/>
              <a:defRPr/>
            </a:pPr>
            <a:endParaRPr sz="1400" kern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9" name="Google Shape;117;g12e4d267608_0_109"/>
          <p:cNvSpPr/>
          <p:nvPr/>
        </p:nvSpPr>
        <p:spPr bwMode="auto">
          <a:xfrm rot="-5400000">
            <a:off x="2636365" y="1444489"/>
            <a:ext cx="1118625" cy="4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Bef>
                <a:spcPts val="600"/>
              </a:spcBef>
              <a:buClr>
                <a:srgbClr val="000000"/>
              </a:buClr>
              <a:buSzPts val="1200"/>
              <a:buFont typeface="Arial"/>
              <a:buNone/>
              <a:defRPr/>
            </a:pPr>
            <a:r>
              <a:rPr lang="ru-RU" sz="1200" kern="0" dirty="0">
                <a:solidFill>
                  <a:prstClr val="white"/>
                </a:solidFill>
                <a:latin typeface="Montserrat"/>
                <a:ea typeface="Montserrat"/>
                <a:cs typeface="Montserrat"/>
              </a:rPr>
              <a:t>3</a:t>
            </a:r>
            <a:r>
              <a:rPr lang="ru-RU" sz="1200" kern="0" dirty="0">
                <a:solidFill>
                  <a:prstClr val="white"/>
                </a:solidFill>
                <a:latin typeface="Montserrat"/>
                <a:ea typeface="Montserrat"/>
                <a:cs typeface="Montserrat"/>
              </a:rPr>
              <a:t>0</a:t>
            </a:r>
            <a:r>
              <a:rPr lang="ru-RU" sz="1200" kern="0" dirty="0">
                <a:solidFill>
                  <a:prstClr val="white"/>
                </a:solidFill>
                <a:latin typeface="Montserrat"/>
                <a:ea typeface="Montserrat"/>
                <a:cs typeface="Montserrat"/>
              </a:rPr>
              <a:t>.11.22</a:t>
            </a:r>
            <a:endParaRPr sz="1200" kern="0" dirty="0">
              <a:solidFill>
                <a:prstClr val="white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10" name="Google Shape;118;g12e4d267608_0_109"/>
          <p:cNvSpPr/>
          <p:nvPr/>
        </p:nvSpPr>
        <p:spPr bwMode="auto">
          <a:xfrm>
            <a:off x="3394735" y="1320073"/>
            <a:ext cx="217512" cy="812391"/>
          </a:xfrm>
          <a:prstGeom prst="rect">
            <a:avLst/>
          </a:prstGeom>
          <a:solidFill>
            <a:srgbClr val="D60093"/>
          </a:solidFill>
          <a:ln w="25400" cap="flat" cmpd="sng">
            <a:solidFill>
              <a:srgbClr val="D6009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  <a:buFont typeface="Arial"/>
              <a:buNone/>
              <a:defRPr/>
            </a:pPr>
            <a:endParaRPr sz="1400" kern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1" name="Google Shape;119;g12e4d267608_0_109"/>
          <p:cNvSpPr/>
          <p:nvPr/>
        </p:nvSpPr>
        <p:spPr bwMode="auto">
          <a:xfrm rot="-5400000">
            <a:off x="3044727" y="1503239"/>
            <a:ext cx="964510" cy="4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Bef>
                <a:spcPts val="600"/>
              </a:spcBef>
              <a:buClr>
                <a:srgbClr val="000000"/>
              </a:buClr>
              <a:buSzPts val="1200"/>
              <a:buFont typeface="Arial"/>
              <a:buNone/>
              <a:defRPr/>
            </a:pPr>
            <a:r>
              <a:rPr lang="ru-RU" sz="1200" kern="0">
                <a:solidFill>
                  <a:prstClr val="white"/>
                </a:solidFill>
                <a:latin typeface="Montserrat"/>
                <a:ea typeface="Montserrat"/>
                <a:cs typeface="Montserrat"/>
              </a:rPr>
              <a:t>01.12.22</a:t>
            </a:r>
            <a:endParaRPr sz="1200" kern="0">
              <a:solidFill>
                <a:prstClr val="white"/>
              </a:solidFill>
              <a:latin typeface="Montserrat"/>
              <a:ea typeface="Montserrat"/>
              <a:cs typeface="Montserrat"/>
            </a:endParaRPr>
          </a:p>
        </p:txBody>
      </p:sp>
      <p:cxnSp>
        <p:nvCxnSpPr>
          <p:cNvPr id="12" name="Google Shape;120;g12e4d267608_0_109"/>
          <p:cNvCxnSpPr>
            <a:cxnSpLocks/>
          </p:cNvCxnSpPr>
          <p:nvPr/>
        </p:nvCxnSpPr>
        <p:spPr bwMode="auto">
          <a:xfrm flipV="1">
            <a:off x="3498383" y="2326697"/>
            <a:ext cx="8269734" cy="10230"/>
          </a:xfrm>
          <a:prstGeom prst="straightConnector1">
            <a:avLst/>
          </a:prstGeom>
          <a:noFill/>
          <a:ln w="57150" cap="flat" cmpd="sng">
            <a:solidFill>
              <a:srgbClr val="C00000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3" name="Google Shape;121;g12e4d267608_0_109"/>
          <p:cNvSpPr/>
          <p:nvPr/>
        </p:nvSpPr>
        <p:spPr bwMode="auto">
          <a:xfrm>
            <a:off x="3718382" y="1903438"/>
            <a:ext cx="3101400" cy="43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Bef>
                <a:spcPts val="600"/>
              </a:spcBef>
              <a:buClr>
                <a:srgbClr val="000000"/>
              </a:buClr>
              <a:buSzPts val="1200"/>
              <a:buFont typeface="Arial"/>
              <a:buNone/>
              <a:defRPr/>
            </a:pPr>
            <a:r>
              <a:rPr lang="ru-RU" sz="1200" b="1" kern="0" dirty="0">
                <a:solidFill>
                  <a:prstClr val="black"/>
                </a:solidFill>
                <a:latin typeface="Montserrat"/>
                <a:ea typeface="Montserrat"/>
                <a:cs typeface="Montserrat"/>
              </a:rPr>
              <a:t>Беговая </a:t>
            </a:r>
            <a:r>
              <a:rPr lang="ru-RU" sz="1200" b="1" kern="0" dirty="0">
                <a:solidFill>
                  <a:prstClr val="black"/>
                </a:solidFill>
                <a:latin typeface="Montserrat"/>
                <a:ea typeface="Montserrat"/>
                <a:cs typeface="Montserrat"/>
              </a:rPr>
              <a:t>Лига</a:t>
            </a:r>
            <a:endParaRPr sz="1200" b="1" kern="0" dirty="0">
              <a:solidFill>
                <a:prstClr val="black"/>
              </a:solidFill>
              <a:latin typeface="Montserrat"/>
              <a:ea typeface="Montserrat"/>
              <a:cs typeface="Montserrat"/>
            </a:endParaRPr>
          </a:p>
        </p:txBody>
      </p:sp>
      <p:cxnSp>
        <p:nvCxnSpPr>
          <p:cNvPr id="14" name="Google Shape;122;g12e4d267608_0_109"/>
          <p:cNvCxnSpPr>
            <a:cxnSpLocks/>
          </p:cNvCxnSpPr>
          <p:nvPr/>
        </p:nvCxnSpPr>
        <p:spPr bwMode="auto">
          <a:xfrm flipV="1">
            <a:off x="3563682" y="3842469"/>
            <a:ext cx="8383597" cy="966"/>
          </a:xfrm>
          <a:prstGeom prst="straightConnector1">
            <a:avLst/>
          </a:prstGeom>
          <a:noFill/>
          <a:ln w="57150" cap="flat" cmpd="sng">
            <a:solidFill>
              <a:srgbClr val="56A9F3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5" name="Google Shape;123;g12e4d267608_0_109"/>
          <p:cNvSpPr/>
          <p:nvPr/>
        </p:nvSpPr>
        <p:spPr bwMode="auto">
          <a:xfrm>
            <a:off x="3547656" y="3364752"/>
            <a:ext cx="3541190" cy="433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Bef>
                <a:spcPts val="600"/>
              </a:spcBef>
              <a:buClr>
                <a:srgbClr val="000000"/>
              </a:buClr>
              <a:buSzPts val="1200"/>
              <a:buFont typeface="Arial"/>
              <a:buNone/>
              <a:defRPr/>
            </a:pPr>
            <a:r>
              <a:rPr lang="ru-RU" sz="1200" b="1" kern="0" dirty="0">
                <a:solidFill>
                  <a:prstClr val="black"/>
                </a:solidFill>
                <a:latin typeface="Montserrat"/>
                <a:ea typeface="Montserrat"/>
                <a:cs typeface="Montserrat"/>
              </a:rPr>
              <a:t>Лига </a:t>
            </a:r>
            <a:r>
              <a:rPr lang="ru-RU" sz="1200" b="1" kern="0" dirty="0">
                <a:solidFill>
                  <a:prstClr val="black"/>
                </a:solidFill>
                <a:latin typeface="Montserrat"/>
                <a:ea typeface="Montserrat"/>
                <a:cs typeface="Montserrat"/>
              </a:rPr>
              <a:t>Плавания</a:t>
            </a:r>
            <a:endParaRPr sz="1200" b="1" kern="0" dirty="0">
              <a:solidFill>
                <a:prstClr val="black"/>
              </a:solidFill>
              <a:latin typeface="Montserrat"/>
              <a:ea typeface="Montserrat"/>
              <a:cs typeface="Montserrat"/>
            </a:endParaRPr>
          </a:p>
        </p:txBody>
      </p:sp>
      <p:cxnSp>
        <p:nvCxnSpPr>
          <p:cNvPr id="16" name="Google Shape;124;g12e4d267608_0_109"/>
          <p:cNvCxnSpPr>
            <a:cxnSpLocks/>
          </p:cNvCxnSpPr>
          <p:nvPr/>
        </p:nvCxnSpPr>
        <p:spPr bwMode="auto">
          <a:xfrm flipV="1">
            <a:off x="4117894" y="4636049"/>
            <a:ext cx="2241146" cy="1"/>
          </a:xfrm>
          <a:prstGeom prst="straightConnector1">
            <a:avLst/>
          </a:prstGeom>
          <a:noFill/>
          <a:ln w="57150" cap="flat" cmpd="sng">
            <a:solidFill>
              <a:srgbClr val="FFC000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7" name="Google Shape;125;g12e4d267608_0_109"/>
          <p:cNvSpPr/>
          <p:nvPr/>
        </p:nvSpPr>
        <p:spPr bwMode="auto">
          <a:xfrm>
            <a:off x="4023271" y="4114308"/>
            <a:ext cx="2909102" cy="433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Bef>
                <a:spcPts val="600"/>
              </a:spcBef>
              <a:buClr>
                <a:srgbClr val="000000"/>
              </a:buClr>
              <a:buSzPts val="1200"/>
              <a:buFont typeface="Arial"/>
              <a:buNone/>
              <a:defRPr/>
            </a:pPr>
            <a:r>
              <a:rPr lang="ru-RU" sz="1200" b="1" kern="0" dirty="0">
                <a:solidFill>
                  <a:prstClr val="black"/>
                </a:solidFill>
                <a:latin typeface="Montserrat"/>
                <a:ea typeface="Montserrat"/>
                <a:cs typeface="Montserrat"/>
              </a:rPr>
              <a:t>Лыжная </a:t>
            </a:r>
            <a:r>
              <a:rPr lang="ru-RU" sz="1200" b="1" kern="0" dirty="0">
                <a:solidFill>
                  <a:prstClr val="black"/>
                </a:solidFill>
                <a:latin typeface="Montserrat"/>
                <a:ea typeface="Montserrat"/>
                <a:cs typeface="Montserrat"/>
              </a:rPr>
              <a:t>Лига</a:t>
            </a:r>
            <a:endParaRPr sz="1200" b="1" kern="0" dirty="0">
              <a:solidFill>
                <a:prstClr val="black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18" name="Google Shape;126;g12e4d267608_0_109"/>
          <p:cNvSpPr/>
          <p:nvPr/>
        </p:nvSpPr>
        <p:spPr bwMode="auto">
          <a:xfrm>
            <a:off x="8801191" y="2244411"/>
            <a:ext cx="254966" cy="20878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  <a:buFont typeface="Arial"/>
              <a:buNone/>
              <a:defRPr/>
            </a:pPr>
            <a:endParaRPr sz="1400" kern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9" name="Google Shape;127;g12e4d267608_0_109"/>
          <p:cNvSpPr/>
          <p:nvPr/>
        </p:nvSpPr>
        <p:spPr bwMode="auto">
          <a:xfrm>
            <a:off x="4082180" y="3753106"/>
            <a:ext cx="254966" cy="20878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>
            <a:solidFill>
              <a:srgbClr val="56A9F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  <a:buFont typeface="Arial"/>
              <a:buNone/>
              <a:defRPr/>
            </a:pPr>
            <a:endParaRPr sz="1400" kern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20" name="Google Shape;128;g12e4d267608_0_109"/>
          <p:cNvSpPr/>
          <p:nvPr/>
        </p:nvSpPr>
        <p:spPr bwMode="auto">
          <a:xfrm>
            <a:off x="4410655" y="4518124"/>
            <a:ext cx="254966" cy="20878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2540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  <a:buFont typeface="Arial"/>
              <a:buNone/>
              <a:defRPr/>
            </a:pPr>
            <a:endParaRPr sz="1400" kern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21" name="Google Shape;129;g12e4d267608_0_109"/>
          <p:cNvSpPr/>
          <p:nvPr/>
        </p:nvSpPr>
        <p:spPr bwMode="auto">
          <a:xfrm>
            <a:off x="3768812" y="4750366"/>
            <a:ext cx="1015625" cy="4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Bef>
                <a:spcPts val="600"/>
              </a:spcBef>
              <a:buClr>
                <a:srgbClr val="000000"/>
              </a:buClr>
              <a:buSzPts val="1200"/>
              <a:buFont typeface="Arial"/>
              <a:buNone/>
              <a:defRPr/>
            </a:pPr>
            <a:r>
              <a:rPr lang="en-US" sz="1200" kern="0" dirty="0">
                <a:solidFill>
                  <a:prstClr val="black"/>
                </a:solidFill>
                <a:latin typeface="Montserrat"/>
                <a:ea typeface="Montserrat"/>
                <a:cs typeface="Montserrat"/>
              </a:rPr>
              <a:t>15</a:t>
            </a:r>
            <a:r>
              <a:rPr lang="ru-RU" sz="1200" kern="0" dirty="0">
                <a:solidFill>
                  <a:prstClr val="black"/>
                </a:solidFill>
                <a:latin typeface="Montserrat"/>
                <a:ea typeface="Montserrat"/>
                <a:cs typeface="Montserrat"/>
              </a:rPr>
              <a:t>.</a:t>
            </a:r>
            <a:r>
              <a:rPr lang="en-US" sz="1200" kern="0" dirty="0">
                <a:solidFill>
                  <a:prstClr val="black"/>
                </a:solidFill>
                <a:latin typeface="Montserrat"/>
                <a:ea typeface="Montserrat"/>
                <a:cs typeface="Montserrat"/>
              </a:rPr>
              <a:t>12</a:t>
            </a:r>
            <a:r>
              <a:rPr lang="ru-RU" sz="1200" kern="0" dirty="0">
                <a:solidFill>
                  <a:prstClr val="black"/>
                </a:solidFill>
                <a:latin typeface="Montserrat"/>
                <a:ea typeface="Montserrat"/>
                <a:cs typeface="Montserrat"/>
              </a:rPr>
              <a:t>.2</a:t>
            </a:r>
            <a:r>
              <a:rPr lang="en-US" sz="1200" kern="0" dirty="0">
                <a:solidFill>
                  <a:prstClr val="black"/>
                </a:solidFill>
                <a:latin typeface="Montserrat"/>
                <a:ea typeface="Montserrat"/>
                <a:cs typeface="Montserrat"/>
              </a:rPr>
              <a:t>2</a:t>
            </a:r>
            <a:endParaRPr sz="1200" kern="0" dirty="0">
              <a:solidFill>
                <a:prstClr val="black"/>
              </a:solidFill>
              <a:latin typeface="Montserrat"/>
              <a:ea typeface="Montserrat"/>
              <a:cs typeface="Montserrat"/>
            </a:endParaRPr>
          </a:p>
        </p:txBody>
      </p:sp>
      <p:cxnSp>
        <p:nvCxnSpPr>
          <p:cNvPr id="22" name="Google Shape;130;g12e4d267608_0_109"/>
          <p:cNvCxnSpPr>
            <a:cxnSpLocks/>
          </p:cNvCxnSpPr>
          <p:nvPr/>
        </p:nvCxnSpPr>
        <p:spPr bwMode="auto">
          <a:xfrm flipV="1">
            <a:off x="6461578" y="5423916"/>
            <a:ext cx="3916992" cy="5160"/>
          </a:xfrm>
          <a:prstGeom prst="straightConnector1">
            <a:avLst/>
          </a:prstGeom>
          <a:noFill/>
          <a:ln w="57150" cap="flat" cmpd="sng">
            <a:solidFill>
              <a:srgbClr val="7030A0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23" name="Google Shape;131;g12e4d267608_0_109"/>
          <p:cNvSpPr/>
          <p:nvPr/>
        </p:nvSpPr>
        <p:spPr bwMode="auto">
          <a:xfrm>
            <a:off x="6869171" y="5343279"/>
            <a:ext cx="254966" cy="208789"/>
          </a:xfrm>
          <a:prstGeom prst="ellipse">
            <a:avLst/>
          </a:prstGeom>
          <a:solidFill>
            <a:srgbClr val="9966FF"/>
          </a:solidFill>
          <a:ln w="254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  <a:buFont typeface="Arial"/>
              <a:buNone/>
              <a:defRPr/>
            </a:pPr>
            <a:endParaRPr sz="1400" kern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24" name="Google Shape;132;g12e4d267608_0_109"/>
          <p:cNvSpPr/>
          <p:nvPr/>
        </p:nvSpPr>
        <p:spPr bwMode="auto">
          <a:xfrm>
            <a:off x="5956670" y="5561152"/>
            <a:ext cx="994831" cy="414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Bef>
                <a:spcPts val="600"/>
              </a:spcBef>
              <a:buClr>
                <a:srgbClr val="000000"/>
              </a:buClr>
              <a:buSzPts val="1200"/>
              <a:buFont typeface="Arial"/>
              <a:buNone/>
              <a:defRPr/>
            </a:pPr>
            <a:r>
              <a:rPr lang="ru-RU" sz="1200" kern="0">
                <a:solidFill>
                  <a:prstClr val="black"/>
                </a:solidFill>
                <a:latin typeface="Montserrat"/>
                <a:ea typeface="Montserrat"/>
                <a:cs typeface="Montserrat"/>
              </a:rPr>
              <a:t>01.04.23</a:t>
            </a:r>
            <a:endParaRPr sz="1200" kern="0">
              <a:solidFill>
                <a:prstClr val="black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25" name="Google Shape;133;g12e4d267608_0_109"/>
          <p:cNvSpPr/>
          <p:nvPr/>
        </p:nvSpPr>
        <p:spPr bwMode="auto">
          <a:xfrm>
            <a:off x="6682682" y="4863211"/>
            <a:ext cx="2711016" cy="433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Bef>
                <a:spcPts val="600"/>
              </a:spcBef>
              <a:buClr>
                <a:srgbClr val="000000"/>
              </a:buClr>
              <a:buSzPts val="1200"/>
              <a:buFont typeface="Arial"/>
              <a:buNone/>
              <a:defRPr/>
            </a:pPr>
            <a:r>
              <a:rPr lang="ru-RU" sz="1200" b="1" kern="0" dirty="0">
                <a:solidFill>
                  <a:prstClr val="black"/>
                </a:solidFill>
                <a:latin typeface="Montserrat"/>
                <a:ea typeface="Montserrat"/>
                <a:cs typeface="Montserrat"/>
              </a:rPr>
              <a:t>Вело </a:t>
            </a:r>
            <a:r>
              <a:rPr lang="ru-RU" sz="1200" b="1" kern="0" dirty="0">
                <a:solidFill>
                  <a:prstClr val="black"/>
                </a:solidFill>
                <a:latin typeface="Montserrat"/>
                <a:ea typeface="Montserrat"/>
                <a:cs typeface="Montserrat"/>
              </a:rPr>
              <a:t>Лига</a:t>
            </a:r>
            <a:endParaRPr sz="1200" b="1" kern="0" dirty="0">
              <a:solidFill>
                <a:prstClr val="black"/>
              </a:solidFill>
              <a:latin typeface="Montserrat"/>
              <a:ea typeface="Montserrat"/>
              <a:cs typeface="Montserrat"/>
            </a:endParaRPr>
          </a:p>
        </p:txBody>
      </p:sp>
      <p:cxnSp>
        <p:nvCxnSpPr>
          <p:cNvPr id="26" name="Google Shape;134;g12e4d267608_0_109"/>
          <p:cNvCxnSpPr>
            <a:cxnSpLocks/>
          </p:cNvCxnSpPr>
          <p:nvPr/>
        </p:nvCxnSpPr>
        <p:spPr bwMode="auto">
          <a:xfrm flipV="1">
            <a:off x="802709" y="2331812"/>
            <a:ext cx="2240079" cy="393"/>
          </a:xfrm>
          <a:prstGeom prst="straightConnector1">
            <a:avLst/>
          </a:prstGeom>
          <a:noFill/>
          <a:ln w="57150" cap="flat" cmpd="sng">
            <a:solidFill>
              <a:srgbClr val="C00000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28" name="Google Shape;136;g12e4d267608_0_109"/>
          <p:cNvSpPr/>
          <p:nvPr/>
        </p:nvSpPr>
        <p:spPr bwMode="auto">
          <a:xfrm>
            <a:off x="5888392" y="4768445"/>
            <a:ext cx="1101070" cy="4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Bef>
                <a:spcPts val="600"/>
              </a:spcBef>
              <a:buClr>
                <a:srgbClr val="000000"/>
              </a:buClr>
              <a:buSzPts val="1200"/>
              <a:buFont typeface="Arial"/>
              <a:buNone/>
              <a:defRPr/>
            </a:pPr>
            <a:r>
              <a:rPr lang="ru-RU" sz="1200" kern="0">
                <a:solidFill>
                  <a:prstClr val="black"/>
                </a:solidFill>
                <a:latin typeface="Montserrat"/>
                <a:ea typeface="Montserrat"/>
                <a:cs typeface="Montserrat"/>
              </a:rPr>
              <a:t>31.03.23</a:t>
            </a:r>
            <a:endParaRPr sz="1200" kern="0">
              <a:solidFill>
                <a:prstClr val="black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29" name="Google Shape;137;g12e4d267608_0_109"/>
          <p:cNvSpPr/>
          <p:nvPr/>
        </p:nvSpPr>
        <p:spPr bwMode="auto">
          <a:xfrm>
            <a:off x="11188247" y="2351121"/>
            <a:ext cx="974877" cy="414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Bef>
                <a:spcPts val="600"/>
              </a:spcBef>
              <a:buClr>
                <a:srgbClr val="000000"/>
              </a:buClr>
              <a:buSzPts val="1200"/>
              <a:buFont typeface="Arial"/>
              <a:buNone/>
              <a:defRPr/>
            </a:pPr>
            <a:r>
              <a:rPr lang="ru-RU" sz="1200" kern="0">
                <a:solidFill>
                  <a:prstClr val="black"/>
                </a:solidFill>
                <a:latin typeface="Montserrat"/>
                <a:ea typeface="Montserrat"/>
                <a:cs typeface="Montserrat"/>
              </a:rPr>
              <a:t>01.12.2023</a:t>
            </a:r>
            <a:endParaRPr sz="1200" kern="0">
              <a:solidFill>
                <a:prstClr val="black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30" name="Google Shape;139;g12e4d267608_0_109"/>
          <p:cNvSpPr/>
          <p:nvPr/>
        </p:nvSpPr>
        <p:spPr bwMode="auto">
          <a:xfrm>
            <a:off x="9861859" y="5568475"/>
            <a:ext cx="1071571" cy="414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Bef>
                <a:spcPts val="600"/>
              </a:spcBef>
              <a:buClr>
                <a:srgbClr val="000000"/>
              </a:buClr>
              <a:buSzPts val="1200"/>
              <a:buFont typeface="Arial"/>
              <a:buNone/>
              <a:defRPr/>
            </a:pPr>
            <a:r>
              <a:rPr lang="ru-RU" sz="1200" kern="0">
                <a:solidFill>
                  <a:prstClr val="black"/>
                </a:solidFill>
                <a:latin typeface="Montserrat"/>
                <a:ea typeface="Montserrat"/>
                <a:cs typeface="Montserrat"/>
              </a:rPr>
              <a:t>30.09.23</a:t>
            </a:r>
            <a:endParaRPr sz="1200" kern="0">
              <a:solidFill>
                <a:prstClr val="black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31" name="Google Shape;137;g12e4d267608_0_109"/>
          <p:cNvSpPr/>
          <p:nvPr/>
        </p:nvSpPr>
        <p:spPr bwMode="auto">
          <a:xfrm>
            <a:off x="11247849" y="4007879"/>
            <a:ext cx="974877" cy="414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Bef>
                <a:spcPts val="600"/>
              </a:spcBef>
              <a:buClr>
                <a:srgbClr val="000000"/>
              </a:buClr>
              <a:buSzPts val="1200"/>
              <a:buFont typeface="Arial"/>
              <a:buNone/>
              <a:defRPr/>
            </a:pPr>
            <a:r>
              <a:rPr lang="ru-RU" sz="1200" kern="0">
                <a:solidFill>
                  <a:prstClr val="black"/>
                </a:solidFill>
                <a:latin typeface="Montserrat"/>
                <a:ea typeface="Montserrat"/>
                <a:cs typeface="Montserrat"/>
              </a:rPr>
              <a:t>01.12.2023</a:t>
            </a:r>
            <a:endParaRPr sz="1200" kern="0">
              <a:solidFill>
                <a:prstClr val="black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32" name="Google Shape;126;g12e4d267608_0_109"/>
          <p:cNvSpPr/>
          <p:nvPr/>
        </p:nvSpPr>
        <p:spPr bwMode="auto">
          <a:xfrm>
            <a:off x="5847449" y="2243998"/>
            <a:ext cx="254966" cy="208789"/>
          </a:xfrm>
          <a:prstGeom prst="ellipse">
            <a:avLst/>
          </a:prstGeom>
          <a:solidFill>
            <a:srgbClr val="C00000"/>
          </a:solidFill>
          <a:ln w="254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  <a:buFont typeface="Arial"/>
              <a:buNone/>
              <a:defRPr/>
            </a:pPr>
            <a:endParaRPr sz="1400" kern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3" name="Google Shape;126;g12e4d267608_0_109"/>
          <p:cNvSpPr/>
          <p:nvPr/>
        </p:nvSpPr>
        <p:spPr bwMode="auto">
          <a:xfrm>
            <a:off x="6668729" y="2243672"/>
            <a:ext cx="254966" cy="208789"/>
          </a:xfrm>
          <a:prstGeom prst="ellipse">
            <a:avLst/>
          </a:prstGeom>
          <a:solidFill>
            <a:srgbClr val="C00000"/>
          </a:solidFill>
          <a:ln w="254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  <a:buFont typeface="Arial"/>
              <a:buNone/>
              <a:defRPr/>
            </a:pPr>
            <a:endParaRPr sz="1400" kern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4" name="Google Shape;126;g12e4d267608_0_109"/>
          <p:cNvSpPr/>
          <p:nvPr/>
        </p:nvSpPr>
        <p:spPr bwMode="auto">
          <a:xfrm>
            <a:off x="7684806" y="2243618"/>
            <a:ext cx="254966" cy="208789"/>
          </a:xfrm>
          <a:prstGeom prst="ellipse">
            <a:avLst/>
          </a:prstGeom>
          <a:solidFill>
            <a:srgbClr val="C00000"/>
          </a:solidFill>
          <a:ln w="254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  <a:buFont typeface="Arial"/>
              <a:buNone/>
              <a:defRPr/>
            </a:pPr>
            <a:endParaRPr sz="1400" kern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5" name="Google Shape;126;g12e4d267608_0_109"/>
          <p:cNvSpPr/>
          <p:nvPr/>
        </p:nvSpPr>
        <p:spPr bwMode="auto">
          <a:xfrm>
            <a:off x="9541594" y="2245574"/>
            <a:ext cx="254966" cy="208789"/>
          </a:xfrm>
          <a:prstGeom prst="ellipse">
            <a:avLst/>
          </a:prstGeom>
          <a:solidFill>
            <a:srgbClr val="C00000"/>
          </a:solidFill>
          <a:ln w="254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  <a:buFont typeface="Arial"/>
              <a:buNone/>
              <a:defRPr/>
            </a:pPr>
            <a:endParaRPr sz="1400" kern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6" name="Google Shape;126;g12e4d267608_0_109"/>
          <p:cNvSpPr/>
          <p:nvPr/>
        </p:nvSpPr>
        <p:spPr bwMode="auto">
          <a:xfrm>
            <a:off x="10383825" y="2244584"/>
            <a:ext cx="254966" cy="20878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54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  <a:buFont typeface="Arial"/>
              <a:buNone/>
              <a:defRPr/>
            </a:pPr>
            <a:endParaRPr sz="1400" kern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7" name="Google Shape;126;g12e4d267608_0_109"/>
          <p:cNvSpPr/>
          <p:nvPr/>
        </p:nvSpPr>
        <p:spPr bwMode="auto">
          <a:xfrm>
            <a:off x="11075148" y="2216075"/>
            <a:ext cx="254966" cy="208789"/>
          </a:xfrm>
          <a:prstGeom prst="ellipse">
            <a:avLst/>
          </a:prstGeom>
          <a:solidFill>
            <a:srgbClr val="C00000"/>
          </a:solidFill>
          <a:ln w="254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  <a:buFont typeface="Arial"/>
              <a:buNone/>
              <a:defRPr/>
            </a:pPr>
            <a:endParaRPr sz="1400" kern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3431361" y="2201483"/>
            <a:ext cx="101992" cy="29381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kern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auto">
          <a:xfrm>
            <a:off x="3490289" y="3709731"/>
            <a:ext cx="101992" cy="293817"/>
          </a:xfrm>
          <a:prstGeom prst="rect">
            <a:avLst/>
          </a:prstGeom>
          <a:solidFill>
            <a:srgbClr val="56A9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kern="0">
              <a:solidFill>
                <a:prstClr val="white"/>
              </a:solidFill>
            </a:endParaRPr>
          </a:p>
        </p:txBody>
      </p:sp>
      <p:sp>
        <p:nvSpPr>
          <p:cNvPr id="40" name="Google Shape;127;g12e4d267608_0_109"/>
          <p:cNvSpPr/>
          <p:nvPr/>
        </p:nvSpPr>
        <p:spPr bwMode="auto">
          <a:xfrm>
            <a:off x="5504938" y="3738074"/>
            <a:ext cx="254966" cy="20878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>
            <a:solidFill>
              <a:srgbClr val="56A9F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  <a:buFont typeface="Arial"/>
              <a:buNone/>
              <a:defRPr/>
            </a:pPr>
            <a:endParaRPr sz="1400" kern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41" name="Google Shape;127;g12e4d267608_0_109"/>
          <p:cNvSpPr/>
          <p:nvPr/>
        </p:nvSpPr>
        <p:spPr bwMode="auto">
          <a:xfrm>
            <a:off x="7012359" y="3738700"/>
            <a:ext cx="254966" cy="20878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>
            <a:solidFill>
              <a:srgbClr val="56A9F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  <a:buFont typeface="Arial"/>
              <a:buNone/>
              <a:defRPr/>
            </a:pPr>
            <a:endParaRPr sz="1400" kern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42" name="Google Shape;127;g12e4d267608_0_109"/>
          <p:cNvSpPr/>
          <p:nvPr/>
        </p:nvSpPr>
        <p:spPr bwMode="auto">
          <a:xfrm>
            <a:off x="8446043" y="3753106"/>
            <a:ext cx="254966" cy="20878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>
            <a:solidFill>
              <a:srgbClr val="56A9F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  <a:buFont typeface="Arial"/>
              <a:buNone/>
              <a:defRPr/>
            </a:pPr>
            <a:endParaRPr sz="1400" kern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43" name="Google Shape;127;g12e4d267608_0_109"/>
          <p:cNvSpPr/>
          <p:nvPr/>
        </p:nvSpPr>
        <p:spPr bwMode="auto">
          <a:xfrm>
            <a:off x="10061577" y="3738074"/>
            <a:ext cx="254966" cy="20878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>
            <a:solidFill>
              <a:srgbClr val="56A9F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  <a:buFont typeface="Arial"/>
              <a:buNone/>
              <a:defRPr/>
            </a:pPr>
            <a:endParaRPr sz="1400" kern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44" name="Google Shape;127;g12e4d267608_0_109"/>
          <p:cNvSpPr/>
          <p:nvPr/>
        </p:nvSpPr>
        <p:spPr bwMode="auto">
          <a:xfrm>
            <a:off x="11284010" y="3753105"/>
            <a:ext cx="254966" cy="20878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>
            <a:solidFill>
              <a:srgbClr val="56A9F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  <a:buFont typeface="Arial"/>
              <a:buNone/>
              <a:defRPr/>
            </a:pPr>
            <a:endParaRPr sz="1400" kern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45" name="Google Shape;128;g12e4d267608_0_109"/>
          <p:cNvSpPr/>
          <p:nvPr/>
        </p:nvSpPr>
        <p:spPr bwMode="auto">
          <a:xfrm>
            <a:off x="5646726" y="4522183"/>
            <a:ext cx="254966" cy="20878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2540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  <a:buFont typeface="Arial"/>
              <a:buNone/>
              <a:defRPr/>
            </a:pPr>
            <a:endParaRPr sz="1400" kern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46" name="Google Shape;128;g12e4d267608_0_109"/>
          <p:cNvSpPr/>
          <p:nvPr/>
        </p:nvSpPr>
        <p:spPr bwMode="auto">
          <a:xfrm>
            <a:off x="5034868" y="4518123"/>
            <a:ext cx="254966" cy="20878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2540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  <a:buFont typeface="Arial"/>
              <a:buNone/>
              <a:defRPr/>
            </a:pPr>
            <a:endParaRPr sz="1400" kern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47" name="Прямоугольник 46"/>
          <p:cNvSpPr/>
          <p:nvPr/>
        </p:nvSpPr>
        <p:spPr bwMode="auto">
          <a:xfrm>
            <a:off x="4066899" y="4489141"/>
            <a:ext cx="101992" cy="29381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kern="0">
              <a:solidFill>
                <a:prstClr val="white"/>
              </a:solidFill>
            </a:endParaRPr>
          </a:p>
        </p:txBody>
      </p:sp>
      <p:sp>
        <p:nvSpPr>
          <p:cNvPr id="49" name="Google Shape;131;g12e4d267608_0_109"/>
          <p:cNvSpPr/>
          <p:nvPr/>
        </p:nvSpPr>
        <p:spPr bwMode="auto">
          <a:xfrm>
            <a:off x="9432076" y="5336773"/>
            <a:ext cx="254966" cy="208789"/>
          </a:xfrm>
          <a:prstGeom prst="ellipse">
            <a:avLst/>
          </a:prstGeom>
          <a:solidFill>
            <a:srgbClr val="9966FF"/>
          </a:solidFill>
          <a:ln w="254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  <a:buFont typeface="Arial"/>
              <a:buNone/>
              <a:defRPr/>
            </a:pPr>
            <a:endParaRPr sz="1400" kern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50" name="Google Shape;131;g12e4d267608_0_109"/>
          <p:cNvSpPr/>
          <p:nvPr/>
        </p:nvSpPr>
        <p:spPr bwMode="auto">
          <a:xfrm>
            <a:off x="8564727" y="5336833"/>
            <a:ext cx="254966" cy="208789"/>
          </a:xfrm>
          <a:prstGeom prst="ellipse">
            <a:avLst/>
          </a:prstGeom>
          <a:solidFill>
            <a:srgbClr val="9966FF"/>
          </a:solidFill>
          <a:ln w="254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  <a:buFont typeface="Arial"/>
              <a:buNone/>
              <a:defRPr/>
            </a:pPr>
            <a:endParaRPr sz="1400" kern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51" name="Google Shape;131;g12e4d267608_0_109"/>
          <p:cNvSpPr/>
          <p:nvPr/>
        </p:nvSpPr>
        <p:spPr bwMode="auto">
          <a:xfrm>
            <a:off x="7636994" y="5339239"/>
            <a:ext cx="254966" cy="208789"/>
          </a:xfrm>
          <a:prstGeom prst="ellipse">
            <a:avLst/>
          </a:prstGeom>
          <a:solidFill>
            <a:srgbClr val="9966FF"/>
          </a:solidFill>
          <a:ln w="254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  <a:buFont typeface="Arial"/>
              <a:buNone/>
              <a:defRPr/>
            </a:pPr>
            <a:endParaRPr sz="1400" kern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52" name="Прямоугольник 51"/>
          <p:cNvSpPr/>
          <p:nvPr/>
        </p:nvSpPr>
        <p:spPr bwMode="auto">
          <a:xfrm>
            <a:off x="6410582" y="5277008"/>
            <a:ext cx="101992" cy="293817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kern="0">
              <a:solidFill>
                <a:prstClr val="white"/>
              </a:solidFill>
            </a:endParaRPr>
          </a:p>
        </p:txBody>
      </p:sp>
      <p:cxnSp>
        <p:nvCxnSpPr>
          <p:cNvPr id="70" name="Google Shape;120;g12e4d267608_0_109"/>
          <p:cNvCxnSpPr>
            <a:cxnSpLocks/>
          </p:cNvCxnSpPr>
          <p:nvPr/>
        </p:nvCxnSpPr>
        <p:spPr bwMode="auto">
          <a:xfrm flipV="1">
            <a:off x="3598652" y="6250857"/>
            <a:ext cx="8269734" cy="10230"/>
          </a:xfrm>
          <a:prstGeom prst="straightConnector1">
            <a:avLst/>
          </a:prstGeom>
          <a:noFill/>
          <a:ln w="57150" cap="flat" cmpd="sng">
            <a:solidFill>
              <a:srgbClr val="00B050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71" name="Google Shape;123;g12e4d267608_0_109"/>
          <p:cNvSpPr/>
          <p:nvPr/>
        </p:nvSpPr>
        <p:spPr bwMode="auto">
          <a:xfrm>
            <a:off x="3644666" y="5817727"/>
            <a:ext cx="4575989" cy="433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Bef>
                <a:spcPts val="600"/>
              </a:spcBef>
              <a:buClr>
                <a:srgbClr val="000000"/>
              </a:buClr>
              <a:buSzPts val="1200"/>
              <a:buFont typeface="Arial"/>
              <a:buNone/>
              <a:defRPr/>
            </a:pPr>
            <a:r>
              <a:rPr lang="ru-RU" sz="1200" b="1" kern="0">
                <a:solidFill>
                  <a:prstClr val="black"/>
                </a:solidFill>
                <a:latin typeface="Montserrat"/>
                <a:ea typeface="Montserrat"/>
                <a:cs typeface="Montserrat"/>
              </a:rPr>
              <a:t>Лига Многоборья </a:t>
            </a:r>
            <a:r>
              <a:rPr lang="ru-RU" sz="1200" kern="0">
                <a:solidFill>
                  <a:prstClr val="black"/>
                </a:solidFill>
                <a:latin typeface="Montserrat"/>
                <a:ea typeface="Montserrat"/>
                <a:cs typeface="Montserrat"/>
              </a:rPr>
              <a:t>(объединяет всю активность участников)</a:t>
            </a:r>
            <a:endParaRPr sz="1200" b="1" kern="0">
              <a:solidFill>
                <a:prstClr val="black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72" name="Прямоугольник 71"/>
          <p:cNvSpPr/>
          <p:nvPr/>
        </p:nvSpPr>
        <p:spPr bwMode="auto">
          <a:xfrm>
            <a:off x="3544471" y="6123427"/>
            <a:ext cx="101992" cy="29381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kern="0">
              <a:solidFill>
                <a:prstClr val="white"/>
              </a:solidFill>
            </a:endParaRPr>
          </a:p>
        </p:txBody>
      </p:sp>
      <p:sp>
        <p:nvSpPr>
          <p:cNvPr id="73" name="Google Shape;137;g12e4d267608_0_109"/>
          <p:cNvSpPr/>
          <p:nvPr/>
        </p:nvSpPr>
        <p:spPr bwMode="auto">
          <a:xfrm>
            <a:off x="11238167" y="6329426"/>
            <a:ext cx="974877" cy="414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Bef>
                <a:spcPts val="600"/>
              </a:spcBef>
              <a:buClr>
                <a:srgbClr val="000000"/>
              </a:buClr>
              <a:buSzPts val="1200"/>
              <a:buFont typeface="Arial"/>
              <a:buNone/>
              <a:defRPr/>
            </a:pPr>
            <a:r>
              <a:rPr lang="ru-RU" sz="1200" kern="0" dirty="0">
                <a:solidFill>
                  <a:prstClr val="black"/>
                </a:solidFill>
                <a:latin typeface="Montserrat"/>
                <a:ea typeface="Montserrat"/>
                <a:cs typeface="Montserrat"/>
              </a:rPr>
              <a:t>01.12.2023</a:t>
            </a:r>
            <a:endParaRPr sz="1200" kern="0" dirty="0">
              <a:solidFill>
                <a:prstClr val="black"/>
              </a:solidFill>
              <a:latin typeface="Montserrat"/>
              <a:ea typeface="Montserrat"/>
              <a:cs typeface="Montserrat"/>
            </a:endParaRPr>
          </a:p>
        </p:txBody>
      </p:sp>
      <p:cxnSp>
        <p:nvCxnSpPr>
          <p:cNvPr id="56" name="Google Shape;120;g12e4d267608_0_109"/>
          <p:cNvCxnSpPr>
            <a:cxnSpLocks/>
          </p:cNvCxnSpPr>
          <p:nvPr/>
        </p:nvCxnSpPr>
        <p:spPr bwMode="auto">
          <a:xfrm flipV="1">
            <a:off x="3521360" y="3044884"/>
            <a:ext cx="8269734" cy="10230"/>
          </a:xfrm>
          <a:prstGeom prst="straightConnector1">
            <a:avLst/>
          </a:prstGeom>
          <a:noFill/>
          <a:ln w="57150" cap="flat" cmpd="sng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57" name="Google Shape;121;g12e4d267608_0_109"/>
          <p:cNvSpPr/>
          <p:nvPr/>
        </p:nvSpPr>
        <p:spPr bwMode="auto">
          <a:xfrm>
            <a:off x="3741359" y="2621625"/>
            <a:ext cx="3101400" cy="43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Bef>
                <a:spcPts val="600"/>
              </a:spcBef>
              <a:buClr>
                <a:srgbClr val="000000"/>
              </a:buClr>
              <a:buSzPts val="1200"/>
              <a:buFont typeface="Arial"/>
              <a:buNone/>
              <a:defRPr/>
            </a:pPr>
            <a:r>
              <a:rPr lang="ru-RU" sz="1200" b="1" kern="0" dirty="0">
                <a:solidFill>
                  <a:prstClr val="black"/>
                </a:solidFill>
                <a:latin typeface="Montserrat"/>
                <a:ea typeface="Montserrat"/>
                <a:cs typeface="Montserrat"/>
              </a:rPr>
              <a:t>Лига Ходьбы</a:t>
            </a:r>
            <a:endParaRPr sz="1200" b="1" kern="0" dirty="0">
              <a:solidFill>
                <a:prstClr val="black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58" name="Google Shape;137;g12e4d267608_0_109"/>
          <p:cNvSpPr/>
          <p:nvPr/>
        </p:nvSpPr>
        <p:spPr bwMode="auto">
          <a:xfrm>
            <a:off x="11211224" y="3069308"/>
            <a:ext cx="974877" cy="414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Bef>
                <a:spcPts val="600"/>
              </a:spcBef>
              <a:buClr>
                <a:srgbClr val="000000"/>
              </a:buClr>
              <a:buSzPts val="1200"/>
              <a:buFont typeface="Arial"/>
              <a:buNone/>
              <a:defRPr/>
            </a:pPr>
            <a:r>
              <a:rPr lang="ru-RU" sz="1200" kern="0">
                <a:solidFill>
                  <a:prstClr val="black"/>
                </a:solidFill>
                <a:latin typeface="Montserrat"/>
                <a:ea typeface="Montserrat"/>
                <a:cs typeface="Montserrat"/>
              </a:rPr>
              <a:t>01.12.2023</a:t>
            </a:r>
            <a:endParaRPr sz="1200" kern="0">
              <a:solidFill>
                <a:prstClr val="black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59" name="Прямоугольник 58"/>
          <p:cNvSpPr/>
          <p:nvPr/>
        </p:nvSpPr>
        <p:spPr bwMode="auto">
          <a:xfrm>
            <a:off x="3454338" y="2919670"/>
            <a:ext cx="101992" cy="29381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kern="0">
              <a:solidFill>
                <a:prstClr val="white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 bwMode="auto">
          <a:xfrm>
            <a:off x="739372" y="2165515"/>
            <a:ext cx="101992" cy="29381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ker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40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Широкоэкранный</PresentationFormat>
  <Paragraphs>20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1_Тема Office</vt:lpstr>
      <vt:lpstr>ДОРОЖНАЯ КАРТА СУПЕРЛИГИ ПОДМОСКОВЬЯ 2022-2023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ДОРОЖНАЯ КАРТА СУПЕРЛИГИ ПОДМОСКОВЬЯ 2022-2023 </dc:title>
  <dc:creator>Учетная запись Майкрософт</dc:creator>
  <cp:lastModifiedBy>Учетная запись Майкрософт</cp:lastModifiedBy>
  <cp:revision>1</cp:revision>
  <dcterms:created xsi:type="dcterms:W3CDTF">2023-05-15T11:04:04Z</dcterms:created>
  <dcterms:modified xsi:type="dcterms:W3CDTF">2023-05-15T11:04:12Z</dcterms:modified>
</cp:coreProperties>
</file>