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2" r:id="rId2"/>
    <p:sldId id="313" r:id="rId3"/>
    <p:sldId id="321" r:id="rId4"/>
    <p:sldId id="315" r:id="rId5"/>
    <p:sldId id="341" r:id="rId6"/>
    <p:sldId id="316" r:id="rId7"/>
    <p:sldId id="320" r:id="rId8"/>
    <p:sldId id="319" r:id="rId9"/>
    <p:sldId id="322" r:id="rId10"/>
    <p:sldId id="318" r:id="rId11"/>
    <p:sldId id="317" r:id="rId12"/>
    <p:sldId id="342" r:id="rId13"/>
    <p:sldId id="343" r:id="rId14"/>
    <p:sldId id="344" r:id="rId15"/>
    <p:sldId id="324" r:id="rId16"/>
    <p:sldId id="335" r:id="rId17"/>
    <p:sldId id="336" r:id="rId18"/>
    <p:sldId id="325" r:id="rId19"/>
    <p:sldId id="337" r:id="rId20"/>
    <p:sldId id="332" r:id="rId21"/>
    <p:sldId id="331" r:id="rId22"/>
    <p:sldId id="329" r:id="rId23"/>
    <p:sldId id="328" r:id="rId24"/>
    <p:sldId id="327" r:id="rId25"/>
    <p:sldId id="338" r:id="rId26"/>
    <p:sldId id="339" r:id="rId27"/>
    <p:sldId id="340" r:id="rId28"/>
    <p:sldId id="346" r:id="rId29"/>
    <p:sldId id="345" r:id="rId3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50" d="100"/>
          <a:sy n="50" d="100"/>
        </p:scale>
        <p:origin x="-1944" y="-1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52202-D127-42EC-8A75-35E72BD2C753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CB3E1-8E2C-41F5-8F73-BCAC72C28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5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CB3E1-8E2C-41F5-8F73-BCAC72C287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6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0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9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9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4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8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1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4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4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8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0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CB5FC-C767-49C1-A10B-EE959EA04E1E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B7B89-1068-4527-9FCA-3A6E840FB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6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" descr="https://cs2.livemaster.ru/storage/78/14/a6eb80c34ae705ad1f5fd52c5bcy--dizajn-i-reklama-portfolio-shkolnika-futbolist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r="14947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04664" y="323528"/>
            <a:ext cx="6054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Краевое государственное бюджетное учреждение социального обслуживания «Артемовский социально-реабилитационный центр для несовершеннолетних» ПГО ( </a:t>
            </a:r>
            <a:r>
              <a:rPr lang="ru-RU" sz="1600" b="1" dirty="0" err="1"/>
              <a:t>г.Партизанск</a:t>
            </a:r>
            <a:r>
              <a:rPr lang="ru-RU" sz="1600" b="1" dirty="0"/>
              <a:t> 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4664" y="1835696"/>
            <a:ext cx="6054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рамках проекта по наставничеству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«В кругу друзей»</a:t>
            </a:r>
          </a:p>
        </p:txBody>
      </p:sp>
      <p:pic>
        <p:nvPicPr>
          <p:cNvPr id="7" name="Рисунок 6" descr="C:\Users\user\Desktop\Мои документы\Работа по комплексам\Клуб Навигатор с волонтерами\ФОТО\Пары\Анна - Андрей\Хобби\Футбол\IMG-20190601-WA007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7" r="16684"/>
          <a:stretch/>
        </p:blipFill>
        <p:spPr bwMode="auto">
          <a:xfrm>
            <a:off x="692696" y="2248382"/>
            <a:ext cx="2717465" cy="3547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20605" y="4788872"/>
            <a:ext cx="1293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 класс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06910" y="4202668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КШИ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89611" y="3557350"/>
            <a:ext cx="2557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Владимирович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88101" y="2877632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Андрей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077072" y="2254216"/>
            <a:ext cx="1391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Баглай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5045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66006" y="611560"/>
            <a:ext cx="55773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Мне нравится посещать занятия по </a:t>
            </a:r>
            <a:r>
              <a:rPr lang="ru-RU" sz="2000" b="1" dirty="0" smtClean="0">
                <a:latin typeface="Times New Roman"/>
                <a:ea typeface="Times New Roman"/>
              </a:rPr>
              <a:t>программе 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Основы </a:t>
            </a:r>
            <a:endParaRPr lang="ru-RU" sz="2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Компьютерной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грамотности».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4890" y="2220387"/>
            <a:ext cx="2160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Интересные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и всегда </a:t>
            </a:r>
            <a:r>
              <a:rPr lang="ru-RU" sz="2000" b="1" dirty="0">
                <a:latin typeface="Times New Roman"/>
                <a:ea typeface="Times New Roman"/>
              </a:rPr>
              <a:t>познавательные занятия проводит Людмила Анатольевна.</a:t>
            </a:r>
          </a:p>
        </p:txBody>
      </p:sp>
      <p:pic>
        <p:nvPicPr>
          <p:cNvPr id="7" name="Рисунок 6" descr="C:\Users\user\Desktop\Мои документы\Работа по комплексам\Клуб Навигатор с волонтерами\ФОТО\Пары\Анна - Андрей\Компьютерная грамотность\1\DSC023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4427984"/>
            <a:ext cx="5418061" cy="397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ружба\Desktop\Мои документы\Работа по комплексам\Клуб Навигатор с волонтерами\ФОТО\Пары\Анна - Андрей\Компьютерная грамотность\1\DSC0236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 bwMode="auto">
          <a:xfrm>
            <a:off x="2800671" y="1105000"/>
            <a:ext cx="3442692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2800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Дружба\Desktop\Комп\P_20190715_1016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2" y="827584"/>
            <a:ext cx="3663424" cy="21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Компьютерная грамотность\P_20190715_1015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/>
          <a:stretch/>
        </p:blipFill>
        <p:spPr bwMode="auto">
          <a:xfrm>
            <a:off x="1716350" y="3538448"/>
            <a:ext cx="4443730" cy="283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Компьютерная грамотность\P_20190715_10085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0122" r="25073"/>
          <a:stretch/>
        </p:blipFill>
        <p:spPr bwMode="auto">
          <a:xfrm>
            <a:off x="709391" y="5940152"/>
            <a:ext cx="3933825" cy="2456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74696" y="873593"/>
            <a:ext cx="1941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/>
                <a:ea typeface="Times New Roman"/>
              </a:rPr>
              <a:t>Но больше</a:t>
            </a:r>
          </a:p>
          <a:p>
            <a:pPr algn="just"/>
            <a:r>
              <a:rPr lang="ru-RU" sz="2000" b="1" dirty="0">
                <a:latin typeface="Times New Roman"/>
                <a:ea typeface="Times New Roman"/>
              </a:rPr>
              <a:t> всего я люблю заниматься со своими  друзьями Андреем и Женей.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55686" y="6516216"/>
            <a:ext cx="1192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/>
                <a:ea typeface="Times New Roman"/>
              </a:rPr>
              <a:t>Нам всегда очень весело вместе. 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2969" y="3098327"/>
            <a:ext cx="5598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/>
                <a:ea typeface="Times New Roman"/>
              </a:rPr>
              <a:t>Я познакомился с ними в клубе «Навигатор».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054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" descr="http://png.oformi-foto.ru/25647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0648" y="149474"/>
            <a:ext cx="640871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/>
              </a:rPr>
              <a:t>В фотостудии  </a:t>
            </a: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«Особый взгляд»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  </a:t>
            </a:r>
            <a:r>
              <a:rPr lang="ru-RU" sz="2000" b="1" dirty="0">
                <a:latin typeface="Times New Roman"/>
              </a:rPr>
              <a:t>Надежда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000" b="1" dirty="0">
                <a:latin typeface="Times New Roman"/>
              </a:rPr>
              <a:t>Михайловна научила меня </a:t>
            </a:r>
            <a:r>
              <a:rPr lang="ru-RU" sz="2000" b="1" dirty="0" smtClean="0">
                <a:latin typeface="Times New Roman"/>
              </a:rPr>
              <a:t>правильно  </a:t>
            </a:r>
            <a:r>
              <a:rPr lang="ru-RU" sz="2000" b="1" dirty="0">
                <a:latin typeface="Times New Roman"/>
              </a:rPr>
              <a:t>фотографировать.</a:t>
            </a:r>
            <a:endParaRPr lang="ru-RU" sz="2000" dirty="0"/>
          </a:p>
        </p:txBody>
      </p:sp>
      <p:pic>
        <p:nvPicPr>
          <p:cNvPr id="8" name="Рисунок 7" descr="C:\Users\user\Desktop\WhatsApp Images\IMG-20190723-WA0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505">
            <a:off x="908897" y="5091641"/>
            <a:ext cx="2175510" cy="348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WhatsApp Images\IMG-20190723-WA003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3" y="1146805"/>
            <a:ext cx="5357413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3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" descr="http://png.oformi-foto.ru/25647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0648" y="149474"/>
            <a:ext cx="6408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2559" y="87919"/>
            <a:ext cx="240488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Мои  снимки </a:t>
            </a:r>
            <a:endParaRPr lang="ru-RU" sz="2800" dirty="0"/>
          </a:p>
        </p:txBody>
      </p:sp>
      <p:pic>
        <p:nvPicPr>
          <p:cNvPr id="8" name="Рисунок 7" descr="C:\Users\user\Desktop\Мои документы\Работа по комплексам\1 Клуб Навигатор с волонтерами\ФОТО\Пары\Анна - Андрей\Фотостудия\1-3\DSC033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/>
          <a:stretch/>
        </p:blipFill>
        <p:spPr bwMode="auto">
          <a:xfrm rot="21338638">
            <a:off x="713271" y="4702033"/>
            <a:ext cx="2424658" cy="40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WhatsApp Images\IMG-20190723-WA00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10396"/>
            <a:ext cx="5364596" cy="3888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08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" descr="http://png.oformi-foto.ru/25647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0648" y="149474"/>
            <a:ext cx="6408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</p:txBody>
      </p:sp>
      <p:pic>
        <p:nvPicPr>
          <p:cNvPr id="7" name="Рисунок 6" descr="C:\Users\user\Desktop\WhatsApp Images\IMG-20190723-WA00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549583"/>
            <a:ext cx="5544616" cy="411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Мои документы\Работа по комплексам\1 Клуб Навигатор с волонтерами\ФОТО\Пары\Анна - Андрей\Фотостудия\1-3\DSC0336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345" r="8765" b="-1"/>
          <a:stretch/>
        </p:blipFill>
        <p:spPr bwMode="auto">
          <a:xfrm rot="21065918">
            <a:off x="728059" y="4822435"/>
            <a:ext cx="2386226" cy="3629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2559" y="87919"/>
            <a:ext cx="240488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Мои  снимки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567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" descr="http://png.oformi-foto.ru/25647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65337" y="43934"/>
            <a:ext cx="184731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pic>
        <p:nvPicPr>
          <p:cNvPr id="8" name="Рисунок 7" descr="C:\Users\user\Desktop\WhatsApp Images\IMG-20190723-WA00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539552"/>
            <a:ext cx="5256584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276872" y="48454"/>
            <a:ext cx="240488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Мои  снимки </a:t>
            </a:r>
            <a:endParaRPr lang="ru-RU" sz="2800" dirty="0"/>
          </a:p>
        </p:txBody>
      </p:sp>
      <p:pic>
        <p:nvPicPr>
          <p:cNvPr id="10" name="Рисунок 9" descr="C:\Users\user\Desktop\1-3\DSC033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/>
          <a:stretch/>
        </p:blipFill>
        <p:spPr bwMode="auto">
          <a:xfrm rot="21293326">
            <a:off x="601700" y="4926837"/>
            <a:ext cx="2639060" cy="3519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9932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36712" y="3971836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Мне очень нравятся спортивно-игровые занятия по программе </a:t>
            </a:r>
            <a:r>
              <a:rPr lang="ru-RU" sz="2000" b="1" dirty="0">
                <a:solidFill>
                  <a:srgbClr val="FF0000"/>
                </a:solidFill>
              </a:rPr>
              <a:t>«Жизнь в движении»</a:t>
            </a:r>
            <a:r>
              <a:rPr lang="ru-RU" sz="2000" b="1" dirty="0"/>
              <a:t>,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которые проводит Евгения Валерьевна. </a:t>
            </a:r>
          </a:p>
        </p:txBody>
      </p:sp>
      <p:pic>
        <p:nvPicPr>
          <p:cNvPr id="7" name="Рисунок 6" descr="E:\Работа по комплексам\Клуб Навигатор с волонтерами\ФОТО\Пары\Анна - Андрей\Жизнь в движении\1-4\IMG-20190521-WA00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56" y="4987499"/>
            <a:ext cx="4483918" cy="332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Жизнь в движении\Андрей\5\DSC038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56" y="797999"/>
            <a:ext cx="4464496" cy="312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867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692697" y="3180813"/>
            <a:ext cx="24448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Очень люблю заниматься </a:t>
            </a:r>
          </a:p>
          <a:p>
            <a:r>
              <a:rPr lang="ru-RU" sz="2000" b="1" dirty="0" smtClean="0"/>
              <a:t>с хоппер-мячом. Особенно прыгать на нем. Это весело.</a:t>
            </a:r>
            <a:endParaRPr lang="ru-RU" sz="2000" dirty="0"/>
          </a:p>
        </p:txBody>
      </p:sp>
      <p:pic>
        <p:nvPicPr>
          <p:cNvPr id="14" name="Рисунок 13" descr="C:\Users\user\Desktop\Мои документы\Работа по комплексам\Клуб Навигатор с волонтерами\ФОТО\Пары\Анна - Андрей\Жизнь в движении\1-4\IMG-20190521-WA00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76" y="1996214"/>
            <a:ext cx="3064338" cy="37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Мои документы\Работа по комплексам\Клуб Навигатор с волонтерами\ФОТО\Пары\Анна - Андрей\Жизнь в движении\1-4\IMG-20190521-WA00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8" y="5004048"/>
            <a:ext cx="4333575" cy="330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Жизнь в движении\Андрей\1-4\IMG-20190521-WA0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811615"/>
            <a:ext cx="3744416" cy="2369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48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ds04.infourok.ru/uploads/ex/0a26/000a56dd-56c1efb1/640/img3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1" b="5620"/>
          <a:stretch/>
        </p:blipFill>
        <p:spPr bwMode="auto">
          <a:xfrm>
            <a:off x="764704" y="827584"/>
            <a:ext cx="5328592" cy="7488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E:\Работа по комплексам\Клуб Навигатор с волонтерами\ФОТО\Пары\Анна - Андрей\Хобби\Футбол\IMG-20190601-WA00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/>
          <a:stretch/>
        </p:blipFill>
        <p:spPr bwMode="auto">
          <a:xfrm>
            <a:off x="2508126" y="4427984"/>
            <a:ext cx="3456384" cy="2232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E:\Работа по комплексам\Клуб Навигатор с волонтерами\ФОТО\Пары\Анна - Андрей\Хобби\Футбол\IMG-20190601-WA007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/>
          <a:stretch/>
        </p:blipFill>
        <p:spPr bwMode="auto">
          <a:xfrm>
            <a:off x="2508126" y="1979712"/>
            <a:ext cx="3456384" cy="22220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324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s2.livemaster.ru/storage/9e/d3/ef3a4cc87f19ae3bd061981d68yt--dizajn-i-reklama-portfolio-shkolnika-futbolis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5" r="1" b="49812"/>
          <a:stretch/>
        </p:blipFill>
        <p:spPr bwMode="auto">
          <a:xfrm>
            <a:off x="0" y="0"/>
            <a:ext cx="7029400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Мои документы\Работа по комплексам\Клуб Навигатор с волонтерами\ФОТО\Мероприятия\Масленица\DSC024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1" y="2700099"/>
            <a:ext cx="5044718" cy="374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27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cs2.livemaster.ru/storage/46/5c/2eb894a31100f3f3223f4552bck3--dizajn-i-reklama-portfolio-shkolnika-futbolist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6" b="49832"/>
          <a:stretch/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63938" y="2094012"/>
            <a:ext cx="20162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Это я – Андрей, в мыльном пузыре. Мне 11 </a:t>
            </a:r>
            <a:r>
              <a:rPr lang="ru-RU" sz="2000" b="1" dirty="0"/>
              <a:t>лет. </a:t>
            </a:r>
            <a:r>
              <a:rPr lang="ru-RU" sz="2000" b="1" dirty="0" smtClean="0"/>
              <a:t>Я </a:t>
            </a:r>
            <a:r>
              <a:rPr lang="ru-RU" sz="2000" b="1" dirty="0"/>
              <a:t>учусь </a:t>
            </a:r>
            <a:r>
              <a:rPr lang="ru-RU" sz="2000" b="1" dirty="0" smtClean="0"/>
              <a:t>в 3 </a:t>
            </a:r>
            <a:r>
              <a:rPr lang="ru-RU" sz="2000" b="1" dirty="0"/>
              <a:t>классе. </a:t>
            </a:r>
            <a:r>
              <a:rPr lang="ru-RU" sz="2000" b="1" dirty="0" smtClean="0"/>
              <a:t>Люблю играть в футбол и в </a:t>
            </a:r>
            <a:r>
              <a:rPr lang="ru-RU" sz="2000" b="1" dirty="0"/>
              <a:t>компьютерные игры, просматривать </a:t>
            </a:r>
            <a:r>
              <a:rPr lang="ru-RU" sz="2000" b="1" dirty="0" smtClean="0"/>
              <a:t>мультфильмы,</a:t>
            </a:r>
            <a:r>
              <a:rPr lang="ru-RU" sz="2000" b="1" dirty="0"/>
              <a:t> </a:t>
            </a:r>
            <a:r>
              <a:rPr lang="ru-RU" sz="2000" b="1" dirty="0" smtClean="0"/>
              <a:t>рисовать, помогать маме в огороде.</a:t>
            </a:r>
            <a:endParaRPr lang="ru-RU" sz="2000" b="1" dirty="0"/>
          </a:p>
        </p:txBody>
      </p:sp>
      <p:pic>
        <p:nvPicPr>
          <p:cNvPr id="6" name="Рисунок 5" descr="C:\Users\user\Desktop\Мои документы\Работа по комплексам\Клуб Навигатор с волонтерами\ФОТО\Пары\Анна - Андрей\Шоу мыльных пузырей\P_20181220_1618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2"/>
          <a:stretch/>
        </p:blipFill>
        <p:spPr bwMode="auto">
          <a:xfrm>
            <a:off x="548680" y="2051720"/>
            <a:ext cx="3694434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14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02750" y="779162"/>
            <a:ext cx="2021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Масленица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3301" y="2205584"/>
            <a:ext cx="2464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Театрализованное </a:t>
            </a:r>
            <a:r>
              <a:rPr lang="ru-RU" b="1" dirty="0"/>
              <a:t>массовое </a:t>
            </a:r>
            <a:r>
              <a:rPr lang="ru-RU" b="1" dirty="0" smtClean="0"/>
              <a:t>представление </a:t>
            </a:r>
            <a:r>
              <a:rPr lang="ru-RU" b="1" dirty="0"/>
              <a:t>провели сотрудники  Дома </a:t>
            </a:r>
            <a:r>
              <a:rPr lang="ru-RU" b="1" dirty="0" smtClean="0"/>
              <a:t>Культуры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с. </a:t>
            </a:r>
            <a:r>
              <a:rPr lang="ru-RU" b="1" dirty="0" err="1"/>
              <a:t>Фроловка</a:t>
            </a:r>
            <a:r>
              <a:rPr lang="ru-RU" b="1" dirty="0"/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4440" y="4139952"/>
            <a:ext cx="2814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Вместе  с </a:t>
            </a:r>
            <a:r>
              <a:rPr lang="ru-RU" b="1" dirty="0"/>
              <a:t>воспитанниками центра и другими  детьми, которые пришли в гости </a:t>
            </a:r>
            <a:r>
              <a:rPr lang="ru-RU" b="1" dirty="0" smtClean="0"/>
              <a:t>с </a:t>
            </a:r>
            <a:r>
              <a:rPr lang="ru-RU" b="1" dirty="0"/>
              <a:t>родителями и </a:t>
            </a:r>
            <a:r>
              <a:rPr lang="ru-RU" b="1" dirty="0" smtClean="0"/>
              <a:t>наставниками, </a:t>
            </a:r>
            <a:r>
              <a:rPr lang="ru-RU" b="1" dirty="0"/>
              <a:t>водил хоровод, </a:t>
            </a:r>
            <a:r>
              <a:rPr lang="ru-RU" b="1" dirty="0" smtClean="0"/>
              <a:t>активно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83301" y="5853102"/>
            <a:ext cx="27937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участвовал в  задорных </a:t>
            </a:r>
            <a:r>
              <a:rPr lang="ru-RU" b="1" dirty="0" smtClean="0"/>
              <a:t>конкурсах </a:t>
            </a:r>
            <a:r>
              <a:rPr lang="ru-RU" b="1" dirty="0"/>
              <a:t>и подвижных играх «Прыжки в мешках», «Бой булавами», «Перетягивание каната», «Переверни блин», «Ручеек» и др. Было очень весело.</a:t>
            </a:r>
          </a:p>
        </p:txBody>
      </p:sp>
      <p:pic>
        <p:nvPicPr>
          <p:cNvPr id="8" name="Рисунок 7" descr="C:\Users\user\Desktop\Мои документы\Работа по комплексам\Клуб Навигатор с волонтерами\ФОТО\Мероприятия\Масленица\DSC024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01" y="3670336"/>
            <a:ext cx="2738837" cy="204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Мои документы\Работа по комплексам\Клуб Навигатор с волонтерами\ФОТО\Мероприятия\Масленица\DSC024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6" y="2192978"/>
            <a:ext cx="2738837" cy="194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Мои документы\Работа по комплексам\Клуб Навигатор с волонтерами\ФОТО\Мероприятия\Масленица\DSC024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58" y="688830"/>
            <a:ext cx="2564880" cy="15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754440" y="1282254"/>
            <a:ext cx="2814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спортивно-игровой площадке развернулись «Народные гуляния». </a:t>
            </a:r>
            <a:endParaRPr lang="ru-RU" dirty="0"/>
          </a:p>
        </p:txBody>
      </p:sp>
      <p:pic>
        <p:nvPicPr>
          <p:cNvPr id="12" name="Рисунок 11" descr="C:\Users\user\Desktop\Мои документы\Работа по комплексам\Клуб Навигатор с волонтерами\ФОТО\Мероприятия\Масленица\DSC024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0" y="6194533"/>
            <a:ext cx="2860040" cy="190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450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16785" y="827584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Международный  женский день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785" y="4020904"/>
            <a:ext cx="5520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На празднике я с мамой, моими </a:t>
            </a:r>
            <a:r>
              <a:rPr lang="ru-RU" sz="2000" b="1" dirty="0" smtClean="0"/>
              <a:t>сестренками и </a:t>
            </a:r>
            <a:r>
              <a:rPr lang="ru-RU" sz="2000" b="1" dirty="0"/>
              <a:t>друзьями смотрел  концертную программу с участием танцевального коллектива «Сюрприз» и воспитанников центра  реабилитации.</a:t>
            </a:r>
          </a:p>
        </p:txBody>
      </p:sp>
      <p:pic>
        <p:nvPicPr>
          <p:cNvPr id="8" name="Рисунок 7" descr="C:\Users\user\Desktop\Мои документы\Работа по комплексам\Клуб Навигатор с волонтерами\ФОТО\Мероприятия\8 марта\DSC026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67" y="5652120"/>
            <a:ext cx="4369435" cy="290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Мои документы\Работа по комплексам\Клуб Навигатор с волонтерами\ФОТО\Мероприятия\8 марта\DSC025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82" y="1350804"/>
            <a:ext cx="4369435" cy="267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756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Мои документы\Работа по комплексам\Клуб Навигатор с волонтерами\ФОТО\Пары\Анна - Андрей\15 мая 2019\DSC031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/>
          <a:stretch/>
        </p:blipFill>
        <p:spPr bwMode="auto">
          <a:xfrm>
            <a:off x="1052736" y="4665842"/>
            <a:ext cx="4824536" cy="3692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Мои документы\Работа по комплексам\Клуб Навигатор с волонтерами\ФОТО\Пары\Анна - Андрей\15 мая 2019\DSC031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9" y="1278796"/>
            <a:ext cx="2880320" cy="186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60848" y="755576"/>
            <a:ext cx="2043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/>
              </a:rPr>
              <a:t>День семьи</a:t>
            </a:r>
            <a:endParaRPr lang="ru-RU" sz="2800" dirty="0"/>
          </a:p>
        </p:txBody>
      </p:sp>
      <p:pic>
        <p:nvPicPr>
          <p:cNvPr id="8" name="Рисунок 7" descr="C:\Users\user\Desktop\DCIM\102MSDCF\DSC031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50" y="3030718"/>
            <a:ext cx="2458720" cy="16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717032" y="1187624"/>
            <a:ext cx="2458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 празднике я с мамой, моими сестренками и друзьями смотрел  </a:t>
            </a:r>
            <a:r>
              <a:rPr lang="ru-RU" b="1" dirty="0" smtClean="0"/>
              <a:t>замечательную концертную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3143" y="3188515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программу с участием </a:t>
            </a:r>
            <a:r>
              <a:rPr lang="ru-RU" b="1" dirty="0" smtClean="0"/>
              <a:t>танцевального </a:t>
            </a:r>
            <a:r>
              <a:rPr lang="ru-RU" b="1" dirty="0"/>
              <a:t>коллектива «Виктория» и воспитанников  детского сада.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06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99242" y="467543"/>
            <a:ext cx="5976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«Дети одного солнца» </a:t>
            </a:r>
            <a:r>
              <a:rPr lang="ru-RU" sz="2800" b="1" dirty="0" smtClean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празднично - игровое </a:t>
            </a:r>
            <a:r>
              <a:rPr lang="ru-RU" sz="2800" b="1" dirty="0">
                <a:solidFill>
                  <a:srgbClr val="FF0000"/>
                </a:solidFill>
              </a:rPr>
              <a:t>мероприятие, посвященное Дню защиты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09479" y="1691680"/>
            <a:ext cx="19442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Это я в городском парке. Вместе со мной моя </a:t>
            </a:r>
            <a:r>
              <a:rPr lang="ru-RU" sz="2000" b="1" dirty="0" smtClean="0"/>
              <a:t>мама, </a:t>
            </a:r>
            <a:r>
              <a:rPr lang="ru-RU" sz="2000" b="1" dirty="0"/>
              <a:t>мой наставник и мои друзья.</a:t>
            </a:r>
            <a:endParaRPr lang="ru-RU" sz="2000" dirty="0"/>
          </a:p>
        </p:txBody>
      </p:sp>
      <p:pic>
        <p:nvPicPr>
          <p:cNvPr id="6" name="Рисунок 5" descr="C:\Users\user\Desktop\Мои документы\Работа по комплексам\Клуб Навигатор с волонтерами\ФОТО\Мероприятия\1 июня 2019 - копия\DSC033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0" y="1852537"/>
            <a:ext cx="3542732" cy="22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75076" y="4355976"/>
            <a:ext cx="268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Я с друзьями весело  провожу время на  игровых площадках.</a:t>
            </a:r>
          </a:p>
        </p:txBody>
      </p:sp>
      <p:pic>
        <p:nvPicPr>
          <p:cNvPr id="8" name="Рисунок 7" descr="C:\Users\user\Desktop\Мои документы\Работа по комплексам\Клуб Навигатор с волонтерами\ФОТО\Мероприятия\1 июня 2019 - копия\DSC034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012" y="3931629"/>
            <a:ext cx="285852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Мои документы\Работа по комплексам\Клуб Навигатор с волонтерами\ФОТО\Мероприятия\1 июня 2019 - копия\DSC0339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3"/>
          <a:stretch/>
        </p:blipFill>
        <p:spPr bwMode="auto">
          <a:xfrm>
            <a:off x="652507" y="5940152"/>
            <a:ext cx="3280550" cy="2643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797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05431" y="683568"/>
            <a:ext cx="1904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Участвую  в  творческих мастерских по изготовлению масок и бантиков.</a:t>
            </a:r>
          </a:p>
        </p:txBody>
      </p:sp>
      <p:pic>
        <p:nvPicPr>
          <p:cNvPr id="5" name="Рисунок 4" descr="C:\Users\user\Desktop\Мои документы\Работа по комплексам\Клуб Навигатор с волонтерами\ФОТО\Мероприятия\1 июня 2019 - копия\DSC033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4" y="539552"/>
            <a:ext cx="3563893" cy="26269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53135" y="6131829"/>
            <a:ext cx="15567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Из бантиков мы </a:t>
            </a:r>
          </a:p>
          <a:p>
            <a:pPr algn="just"/>
            <a:r>
              <a:rPr lang="ru-RU" sz="2000" b="1" dirty="0"/>
              <a:t>составили потом слово «</a:t>
            </a:r>
            <a:r>
              <a:rPr lang="ru-RU" sz="2000" b="1" dirty="0" smtClean="0"/>
              <a:t>ДЕТСТВО».</a:t>
            </a:r>
            <a:endParaRPr lang="ru-RU" sz="2000" dirty="0"/>
          </a:p>
        </p:txBody>
      </p:sp>
      <p:pic>
        <p:nvPicPr>
          <p:cNvPr id="7" name="Рисунок 6" descr="C:\Users\user\Desktop\Мои документы\Работа по комплексам\Клуб Навигатор с волонтерами\ФОТО\Мероприятия\1 июня 2019 - копия\DSC034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45" y="3347864"/>
            <a:ext cx="3881120" cy="258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Мои документы\Работа по комплексам\Клуб Навигатор с волонтерами\ФОТО\Мероприятия\1 июня 2019 - копия\DSC034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6084168"/>
            <a:ext cx="3563893" cy="239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41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12776" y="679142"/>
            <a:ext cx="43204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Друзья  наши  меньшие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C:\Users\user\Desktop\Мои документы\Работа по комплексам\Клуб Навигатор с волонтерами\ФОТО\Мероприятия\Конеферма\102MSDCF\IMG-20190517-WA007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1331640"/>
            <a:ext cx="5068783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690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861048" y="914766"/>
            <a:ext cx="20162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Весной я с моими друзьями посетил </a:t>
            </a:r>
            <a:r>
              <a:rPr lang="ru-RU" sz="2000" b="1" dirty="0" smtClean="0"/>
              <a:t>конеферму «На Каланче». </a:t>
            </a:r>
            <a:r>
              <a:rPr lang="ru-RU" sz="2000" b="1" dirty="0"/>
              <a:t>Было интересно. </a:t>
            </a:r>
          </a:p>
        </p:txBody>
      </p:sp>
      <p:pic>
        <p:nvPicPr>
          <p:cNvPr id="7" name="Рисунок 6" descr="C:\Users\user\Desktop\Мои документы\Работа по комплексам\Клуб Навигатор с волонтерами\ФОТО\Мероприятия\Конеферма\102MSDCF\DSC032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0"/>
          <a:stretch/>
        </p:blipFill>
        <p:spPr bwMode="auto">
          <a:xfrm>
            <a:off x="861033" y="5146546"/>
            <a:ext cx="3345697" cy="31812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Мои документы\Работа по комплексам\Клуб Навигатор с волонтерами\ФОТО\Мероприятия\Конеферма\102MSDCF\IMG-20190517-WA007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3"/>
          <a:stretch/>
        </p:blipFill>
        <p:spPr bwMode="auto">
          <a:xfrm>
            <a:off x="3068960" y="3175174"/>
            <a:ext cx="3097892" cy="317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Мои документы\Работа по комплексам\Клуб Навигатор с волонтерами\ФОТО\Мероприятия\Конеферма\102MSDCF\IMG-20190517-WA006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7" r="10159" b="-22"/>
          <a:stretch/>
        </p:blipFill>
        <p:spPr bwMode="auto">
          <a:xfrm>
            <a:off x="861033" y="827584"/>
            <a:ext cx="2590949" cy="3383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15053" y="6384863"/>
            <a:ext cx="19517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Нам даже разрешили покормить морковкой </a:t>
            </a:r>
          </a:p>
          <a:p>
            <a:r>
              <a:rPr lang="ru-RU" sz="2000" b="1" dirty="0" smtClean="0"/>
              <a:t>коня Вымпел .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012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80728" y="3971836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/>
              <a:t>Экскурсия в коровник была познавательной. Нам показали, как доят коров с помощью доильного аппарата.</a:t>
            </a:r>
          </a:p>
        </p:txBody>
      </p:sp>
      <p:pic>
        <p:nvPicPr>
          <p:cNvPr id="5" name="Рисунок 4" descr="C:\Users\user\Desktop\Мои документы\Работа по комплексам\Клуб Навигатор с волонтерами\ФОТО\Мероприятия\Конеферма\102MSDCF\DSC032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7"/>
          <a:stretch/>
        </p:blipFill>
        <p:spPr bwMode="auto">
          <a:xfrm>
            <a:off x="648122" y="5076056"/>
            <a:ext cx="5616624" cy="3517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Мои документы\Работа по комплексам\Клуб Навигатор с волонтерами\ФОТО\Мероприятия\Конеферма\102MSDCF\DSC032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9292" r="13022" b="27729"/>
          <a:stretch/>
        </p:blipFill>
        <p:spPr bwMode="auto">
          <a:xfrm>
            <a:off x="1545059" y="727194"/>
            <a:ext cx="3911898" cy="3238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788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86226" y="4355976"/>
            <a:ext cx="2840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23 июля я с друзьями посетил городской кинотеатр «Кристалл». 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4664" y="683568"/>
            <a:ext cx="61926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«Семейный экран»  –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300" b="1" dirty="0" smtClean="0">
                <a:solidFill>
                  <a:srgbClr val="FF0000"/>
                </a:solidFill>
              </a:rPr>
              <a:t>культурная </a:t>
            </a:r>
            <a:r>
              <a:rPr lang="ru-RU" sz="2300" b="1" dirty="0">
                <a:solidFill>
                  <a:srgbClr val="FF0000"/>
                </a:solidFill>
              </a:rPr>
              <a:t>экскурсия в городской кинотеатр </a:t>
            </a:r>
          </a:p>
        </p:txBody>
      </p:sp>
      <p:pic>
        <p:nvPicPr>
          <p:cNvPr id="6" name="Рисунок 5" descr="C:\Users\user\Desktop\Кино\P_20190723_0951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72" y="4355976"/>
            <a:ext cx="2538832" cy="403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Кино\P_20190723_0949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9" y="1564243"/>
            <a:ext cx="4832677" cy="263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Кино\IMG-20190723-WA005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5"/>
          <a:stretch/>
        </p:blipFill>
        <p:spPr bwMode="auto">
          <a:xfrm>
            <a:off x="737666" y="5652120"/>
            <a:ext cx="2810916" cy="274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2086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80728" y="3131840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6980" y="856793"/>
            <a:ext cx="19275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Мы смотрели </a:t>
            </a:r>
            <a:endParaRPr lang="ru-RU" sz="2000" b="1" dirty="0" smtClean="0"/>
          </a:p>
          <a:p>
            <a:pPr algn="just"/>
            <a:r>
              <a:rPr lang="ru-RU" sz="2000" b="1" smtClean="0"/>
              <a:t>американский </a:t>
            </a:r>
            <a:r>
              <a:rPr lang="ru-RU" sz="2000" b="1" dirty="0" smtClean="0"/>
              <a:t>анимационный</a:t>
            </a:r>
          </a:p>
          <a:p>
            <a:pPr algn="just"/>
            <a:r>
              <a:rPr lang="ru-RU" sz="2000" b="1" dirty="0" smtClean="0"/>
              <a:t> </a:t>
            </a:r>
            <a:r>
              <a:rPr lang="ru-RU" sz="2000" b="1" dirty="0"/>
              <a:t>фильм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«</a:t>
            </a:r>
            <a:r>
              <a:rPr lang="ru-RU" sz="2000" b="1" dirty="0"/>
              <a:t>Король Лев».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Мне очень</a:t>
            </a:r>
          </a:p>
          <a:p>
            <a:pPr algn="just"/>
            <a:r>
              <a:rPr lang="ru-RU" sz="2000" b="1" dirty="0" smtClean="0"/>
              <a:t> </a:t>
            </a:r>
            <a:r>
              <a:rPr lang="ru-RU" sz="2000" b="1" dirty="0"/>
              <a:t>понравилась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история </a:t>
            </a:r>
            <a:r>
              <a:rPr lang="ru-RU" sz="2000" b="1" dirty="0"/>
              <a:t>об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отважном  льве по имени </a:t>
            </a:r>
            <a:r>
              <a:rPr lang="ru-RU" sz="2000" b="1" dirty="0" err="1"/>
              <a:t>Симба</a:t>
            </a:r>
            <a:r>
              <a:rPr lang="ru-RU" sz="2000" b="1" dirty="0"/>
              <a:t>.</a:t>
            </a:r>
          </a:p>
        </p:txBody>
      </p:sp>
      <p:pic>
        <p:nvPicPr>
          <p:cNvPr id="11" name="Рисунок 10" descr="C:\Users\user\Desktop\Кино\IMG-20190723-WA006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0"/>
          <a:stretch/>
        </p:blipFill>
        <p:spPr bwMode="auto">
          <a:xfrm>
            <a:off x="781338" y="4434989"/>
            <a:ext cx="4663885" cy="405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Кино\IMG-20190723-WA005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33769"/>
          <a:stretch/>
        </p:blipFill>
        <p:spPr bwMode="auto">
          <a:xfrm>
            <a:off x="2708920" y="781576"/>
            <a:ext cx="3696900" cy="362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377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cs2.livemaster.ru/storage/46/5c/2eb894a31100f3f3223f4552bck3--dizajn-i-reklama-portfolio-shkolnika-futbolist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0" r="33714" b="50276"/>
          <a:stretch/>
        </p:blipFill>
        <p:spPr bwMode="auto">
          <a:xfrm>
            <a:off x="6896" y="-252536"/>
            <a:ext cx="6851104" cy="9422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Мои документы\Работа по комплексам\Клуб Навигатор с волонтерами\ФОТО\Пары\Анна - Андрей\Научное шоу\IMG-20181108-WA001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10369"/>
          <a:stretch/>
        </p:blipFill>
        <p:spPr bwMode="auto">
          <a:xfrm>
            <a:off x="980728" y="2267744"/>
            <a:ext cx="5184576" cy="5215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319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18368" y="1331640"/>
            <a:ext cx="23998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Знакомьтесь, мой наставник </a:t>
            </a:r>
            <a:r>
              <a:rPr lang="ru-RU" sz="2000" b="1" dirty="0"/>
              <a:t>– </a:t>
            </a:r>
            <a:r>
              <a:rPr lang="ru-RU" sz="2000" b="1" dirty="0" smtClean="0"/>
              <a:t>Анна Сергеевна. Она очень </a:t>
            </a:r>
            <a:r>
              <a:rPr lang="ru-RU" sz="2000" b="1" dirty="0" smtClean="0"/>
              <a:t>добрая </a:t>
            </a:r>
            <a:r>
              <a:rPr lang="ru-RU" sz="2000" b="1" dirty="0" smtClean="0"/>
              <a:t>и веселая. </a:t>
            </a:r>
            <a:endParaRPr lang="ru-RU" sz="2000" dirty="0"/>
          </a:p>
        </p:txBody>
      </p:sp>
      <p:pic>
        <p:nvPicPr>
          <p:cNvPr id="8" name="Рисунок 7" descr="C:\Users\Дружба\Desktop\Мои документы\Работа по комплексам\Клуб Навигатор с волонтерами\ФОТО\Мероприятия\Масленица\DSC024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58"/>
          <a:stretch/>
        </p:blipFill>
        <p:spPr bwMode="auto">
          <a:xfrm>
            <a:off x="3527626" y="3923928"/>
            <a:ext cx="2474928" cy="437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Мои документы\Работа по комплексам\Клуб Навигатор с волонтерами\ФОТО\Пары\Анна - Андрей\Шоу мыльных пузырей\P_20181220_1630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971600"/>
            <a:ext cx="2520280" cy="437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64704" y="5796136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Мы здорово проводим вместе </a:t>
            </a:r>
          </a:p>
          <a:p>
            <a:pPr algn="just"/>
            <a:r>
              <a:rPr lang="ru-RU" sz="2000" b="1" dirty="0"/>
              <a:t>время.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3140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57912" y="971734"/>
            <a:ext cx="2511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На фото мой наставник помогла мне победить в номинации «</a:t>
            </a:r>
            <a:r>
              <a:rPr lang="ru-RU" sz="2000" b="1" dirty="0" err="1" smtClean="0"/>
              <a:t>Надуватель</a:t>
            </a:r>
            <a:r>
              <a:rPr lang="ru-RU" sz="2000" b="1" dirty="0" smtClean="0"/>
              <a:t> шаров» </a:t>
            </a:r>
            <a:r>
              <a:rPr lang="ru-RU" sz="2000" b="1" dirty="0" smtClean="0"/>
              <a:t>в </a:t>
            </a:r>
            <a:r>
              <a:rPr lang="ru-RU" sz="2000" b="1" dirty="0" smtClean="0"/>
              <a:t>игре Книга рекордов.</a:t>
            </a:r>
            <a:endParaRPr lang="ru-RU" sz="2000" dirty="0"/>
          </a:p>
        </p:txBody>
      </p:sp>
      <p:pic>
        <p:nvPicPr>
          <p:cNvPr id="5" name="Рисунок 4" descr="E:\DCIM\102MSDCF\DSC038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5" y="6194892"/>
            <a:ext cx="2625447" cy="213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DCIM\102MSDCF\DSC038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76" y="5124972"/>
            <a:ext cx="2653435" cy="21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303128" y="7205008"/>
            <a:ext cx="2967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А здесь у нас шуточный </a:t>
            </a:r>
            <a:r>
              <a:rPr lang="ru-RU" sz="2000" b="1" dirty="0"/>
              <a:t>мини-турнир по художественной</a:t>
            </a:r>
          </a:p>
          <a:p>
            <a:pPr algn="just"/>
            <a:r>
              <a:rPr lang="ru-RU" sz="2000" b="1" dirty="0"/>
              <a:t> гимнастике с обручем.</a:t>
            </a:r>
            <a:endParaRPr lang="ru-RU" sz="2000" dirty="0"/>
          </a:p>
        </p:txBody>
      </p:sp>
      <p:pic>
        <p:nvPicPr>
          <p:cNvPr id="8" name="Рисунок 7" descr="C:\Users\user\Desktop\Книга рекордов\DSC039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37" y="755576"/>
            <a:ext cx="3201298" cy="230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Мои документы\Работа по комплексам\Клуб Навигатор с волонтерами\ФОТО\Мероприятия\1 июня 2019 - копия\DSC0337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/>
          <a:stretch/>
        </p:blipFill>
        <p:spPr bwMode="auto">
          <a:xfrm>
            <a:off x="709447" y="3218504"/>
            <a:ext cx="2362338" cy="2676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23722" y="3185980"/>
            <a:ext cx="291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А это мы уже в  городском парке. Анна Сергеевна, помогла мне выиграть в сладком конкурсе «Шляпа индейца».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2262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20688" y="3814381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На верхнем фото </a:t>
            </a:r>
            <a:r>
              <a:rPr lang="ru-RU" sz="2000" b="1" dirty="0" smtClean="0"/>
              <a:t>я на мастер-классе в  клубе «Навигатор». Вместе </a:t>
            </a:r>
            <a:r>
              <a:rPr lang="ru-RU" sz="2000" b="1" dirty="0"/>
              <a:t>с </a:t>
            </a:r>
            <a:r>
              <a:rPr lang="ru-RU" sz="2000" b="1" dirty="0" smtClean="0"/>
              <a:t>Анной Сергеевной,  педагогом-психологом </a:t>
            </a:r>
            <a:r>
              <a:rPr lang="ru-RU" sz="2000" b="1" dirty="0"/>
              <a:t>Альбиной </a:t>
            </a:r>
            <a:r>
              <a:rPr lang="ru-RU" sz="2000" b="1" dirty="0" smtClean="0"/>
              <a:t>Александровной  и друзьями делаем  солнышко.</a:t>
            </a:r>
            <a:endParaRPr lang="ru-RU" sz="2000" dirty="0"/>
          </a:p>
        </p:txBody>
      </p:sp>
      <p:pic>
        <p:nvPicPr>
          <p:cNvPr id="5" name="Рисунок 4" descr="C:\Users\user\Desktop\Мои документы\Работа по комплексам\Клуб Навигатор с волонтерами\ФОТО\Мастер-классы\Солнышко на масленицу\DSC024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14" y="714267"/>
            <a:ext cx="4358580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Мои документы\Работа по комплексам\Клуб Навигатор с волонтерами\ФОТО\Мастер-классы\Солнышко на масленицу\DSC025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 r="14225" b="13537"/>
          <a:stretch/>
        </p:blipFill>
        <p:spPr bwMode="auto">
          <a:xfrm>
            <a:off x="919014" y="5137820"/>
            <a:ext cx="4896544" cy="3394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32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57975" y="3752353"/>
            <a:ext cx="5142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А это я на мастер-классе по солевой технике</a:t>
            </a:r>
          </a:p>
          <a:p>
            <a:pPr algn="ctr"/>
            <a:r>
              <a:rPr lang="ru-RU" sz="2000" b="1" dirty="0" smtClean="0"/>
              <a:t> «Мое настроение».</a:t>
            </a:r>
            <a:endParaRPr lang="ru-RU" sz="2000" dirty="0"/>
          </a:p>
        </p:txBody>
      </p:sp>
      <p:pic>
        <p:nvPicPr>
          <p:cNvPr id="5" name="Рисунок 4" descr="C:\Users\user\Desktop\Мои документы\Работа по комплексам\Клуб Навигатор с волонтерами\ФОТО\Мастер-классы\Мое настроение\Андрей и Иван\DSC026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5" y="830718"/>
            <a:ext cx="4392930" cy="292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Мои документы\Работа по комплексам\Клуб Навигатор с волонтерами\ФОТО\Мастер-классы\Мое настроение\Андрей и Иван\DSC0268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1833" r="16114" b="15720"/>
          <a:stretch/>
        </p:blipFill>
        <p:spPr bwMode="auto">
          <a:xfrm>
            <a:off x="980727" y="4427984"/>
            <a:ext cx="4896544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741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35646" y="816968"/>
            <a:ext cx="24313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В нашем клубе</a:t>
            </a:r>
          </a:p>
          <a:p>
            <a:pPr algn="just"/>
            <a:r>
              <a:rPr lang="ru-RU" sz="2000" b="1" dirty="0"/>
              <a:t> «Навигатор» </a:t>
            </a:r>
          </a:p>
          <a:p>
            <a:pPr algn="just"/>
            <a:r>
              <a:rPr lang="ru-RU" sz="2000" b="1" dirty="0"/>
              <a:t>мне особенно </a:t>
            </a:r>
          </a:p>
          <a:p>
            <a:pPr algn="just"/>
            <a:r>
              <a:rPr lang="ru-RU" sz="2000" b="1" dirty="0" smtClean="0"/>
              <a:t>нравится </a:t>
            </a:r>
            <a:endParaRPr lang="ru-RU" sz="2000" b="1" dirty="0"/>
          </a:p>
          <a:p>
            <a:pPr algn="just"/>
            <a:r>
              <a:rPr lang="ru-RU" sz="2000" b="1" dirty="0"/>
              <a:t>играть и </a:t>
            </a:r>
            <a:r>
              <a:rPr lang="ru-RU" sz="2000" b="1" dirty="0" smtClean="0"/>
              <a:t>выполнять </a:t>
            </a:r>
            <a:endParaRPr lang="ru-RU" sz="2000" b="1" dirty="0"/>
          </a:p>
          <a:p>
            <a:pPr algn="just"/>
            <a:r>
              <a:rPr lang="ru-RU" sz="2000" b="1" dirty="0"/>
              <a:t>различные </a:t>
            </a:r>
            <a:r>
              <a:rPr lang="ru-RU" sz="2000" b="1" dirty="0" smtClean="0"/>
              <a:t>упражнения   </a:t>
            </a:r>
            <a:r>
              <a:rPr lang="ru-RU" sz="2000" b="1" dirty="0"/>
              <a:t>на  тренингах.</a:t>
            </a:r>
          </a:p>
        </p:txBody>
      </p:sp>
      <p:pic>
        <p:nvPicPr>
          <p:cNvPr id="5" name="Рисунок 4" descr="C:\Users\user\Desktop\Тренинг\DSC04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54" y="813982"/>
            <a:ext cx="3133631" cy="249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Тренинг\DSC04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6" y="3630068"/>
            <a:ext cx="2887507" cy="20893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139391" y="3638824"/>
            <a:ext cx="1819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 этом фото я передаю цветок Анне Сергеевне необычным способом.</a:t>
            </a:r>
            <a:endParaRPr lang="ru-RU" sz="2000" b="1" dirty="0"/>
          </a:p>
        </p:txBody>
      </p:sp>
      <p:pic>
        <p:nvPicPr>
          <p:cNvPr id="8" name="Рисунок 7" descr="C:\Users\user\Desktop\Тренинг\DSC041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5926793"/>
            <a:ext cx="3717433" cy="22590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85566" y="6086829"/>
            <a:ext cx="1635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А здесь мы </a:t>
            </a:r>
            <a:r>
              <a:rPr lang="ru-RU" sz="2000" b="1" dirty="0" smtClean="0"/>
              <a:t>выпускаем своего голубя с загаданным желанием.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292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.pinimg.com/736x/58/98/b4/5898b48292e649f0a8e6842941700904--page-borders-border-desig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Тренинг\DSC040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1403648"/>
            <a:ext cx="4824536" cy="326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Тренинг\DSC040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5076056"/>
            <a:ext cx="4824536" cy="32685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03176" y="73432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На верхнем фото </a:t>
            </a:r>
            <a:r>
              <a:rPr lang="ru-RU" sz="2000" b="1" dirty="0" smtClean="0"/>
              <a:t>мы </a:t>
            </a:r>
            <a:r>
              <a:rPr lang="ru-RU" sz="2000" b="1" dirty="0" smtClean="0"/>
              <a:t>с Анной Сергеевной стараемся одинаково раскрасить варежки</a:t>
            </a:r>
            <a:r>
              <a:rPr lang="ru-RU" sz="2000" b="1" dirty="0"/>
              <a:t>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48880" y="4672241"/>
            <a:ext cx="3012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Вот что у нас получилось</a:t>
            </a:r>
            <a:r>
              <a:rPr lang="ru-RU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561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620</Words>
  <Application>Microsoft Office PowerPoint</Application>
  <PresentationFormat>Экран (4:3)</PresentationFormat>
  <Paragraphs>81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Дружба</dc:creator>
  <cp:lastModifiedBy>Дружба</cp:lastModifiedBy>
  <cp:revision>112</cp:revision>
  <dcterms:created xsi:type="dcterms:W3CDTF">2018-10-12T07:57:17Z</dcterms:created>
  <dcterms:modified xsi:type="dcterms:W3CDTF">2019-07-28T23:59:34Z</dcterms:modified>
</cp:coreProperties>
</file>