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  <p:sldMasterId id="2147483690" r:id="rId3"/>
    <p:sldMasterId id="2147483709" r:id="rId4"/>
    <p:sldMasterId id="2147483722" r:id="rId5"/>
  </p:sldMasterIdLst>
  <p:notesMasterIdLst>
    <p:notesMasterId r:id="rId13"/>
  </p:notesMasterIdLst>
  <p:handoutMasterIdLst>
    <p:handoutMasterId r:id="rId14"/>
  </p:handoutMasterIdLst>
  <p:sldIdLst>
    <p:sldId id="264" r:id="rId6"/>
    <p:sldId id="265" r:id="rId7"/>
    <p:sldId id="271" r:id="rId8"/>
    <p:sldId id="272" r:id="rId9"/>
    <p:sldId id="273" r:id="rId10"/>
    <p:sldId id="279" r:id="rId11"/>
    <p:sldId id="278" r:id="rId12"/>
  </p:sldIdLst>
  <p:sldSz cx="8961438" cy="6121400"/>
  <p:notesSz cx="6797675" cy="9928225"/>
  <p:defaultTextStyle>
    <a:defPPr>
      <a:defRPr lang="ru-RU"/>
    </a:defPPr>
    <a:lvl1pPr marL="0" algn="l" defTabSz="9140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17" algn="l" defTabSz="9140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34" algn="l" defTabSz="9140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051" algn="l" defTabSz="9140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068" algn="l" defTabSz="9140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085" algn="l" defTabSz="9140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102" algn="l" defTabSz="9140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119" algn="l" defTabSz="9140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136" algn="l" defTabSz="9140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1">
          <p15:clr>
            <a:srgbClr val="A4A3A4"/>
          </p15:clr>
        </p15:guide>
        <p15:guide id="4" orient="horz" pos="260">
          <p15:clr>
            <a:srgbClr val="A4A3A4"/>
          </p15:clr>
        </p15:guide>
        <p15:guide id="5" pos="249">
          <p15:clr>
            <a:srgbClr val="A4A3A4"/>
          </p15:clr>
        </p15:guide>
        <p15:guide id="6" orient="horz" pos="1929">
          <p15:clr>
            <a:srgbClr val="A4A3A4"/>
          </p15:clr>
        </p15:guide>
        <p15:guide id="7" orient="horz" pos="1927">
          <p15:clr>
            <a:srgbClr val="A4A3A4"/>
          </p15:clr>
        </p15:guide>
        <p15:guide id="8" orient="horz" pos="309">
          <p15:clr>
            <a:srgbClr val="A4A3A4"/>
          </p15:clr>
        </p15:guide>
        <p15:guide id="9" pos="2823">
          <p15:clr>
            <a:srgbClr val="A4A3A4"/>
          </p15:clr>
        </p15:guide>
        <p15:guide id="10" pos="24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Хохлов Антон Валерьевич" initials="ХАВ" lastIdx="1" clrIdx="0"/>
  <p:cmAuthor id="1" name="Лазарев Глеб Станиславович" initials="ЛГС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9FD1"/>
    <a:srgbClr val="072C62"/>
    <a:srgbClr val="003274"/>
    <a:srgbClr val="035FA2"/>
    <a:srgbClr val="517E3A"/>
    <a:srgbClr val="EDF6F9"/>
    <a:srgbClr val="838F47"/>
    <a:srgbClr val="84A543"/>
    <a:srgbClr val="C3D69B"/>
    <a:srgbClr val="1B98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13" autoAdjust="0"/>
    <p:restoredTop sz="94808" autoAdjust="0"/>
  </p:normalViewPr>
  <p:slideViewPr>
    <p:cSldViewPr>
      <p:cViewPr varScale="1">
        <p:scale>
          <a:sx n="121" d="100"/>
          <a:sy n="121" d="100"/>
        </p:scale>
        <p:origin x="1800" y="102"/>
      </p:cViewPr>
      <p:guideLst>
        <p:guide orient="horz" pos="1622"/>
        <p:guide pos="2880"/>
        <p:guide orient="horz" pos="1621"/>
        <p:guide orient="horz" pos="260"/>
        <p:guide pos="249"/>
        <p:guide orient="horz" pos="1929"/>
        <p:guide orient="horz" pos="1927"/>
        <p:guide orient="horz" pos="309"/>
        <p:guide pos="2823"/>
        <p:guide pos="2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411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0886DCCD-FB14-4FA8-B1C2-D065E82645DF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59" cy="496411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508D96E1-DF61-4A53-9932-3DFD8899BB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548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411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9B084D8A-822D-488E-8D1C-8C90CBE022BE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74688" y="744538"/>
            <a:ext cx="54483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6411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A0F70B7F-3432-4DBE-B821-B38A127FB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2022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1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34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51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68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85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02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19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36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14F663-8B7B-9141-8EB4-A988DD81BA1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654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471343" y="2115755"/>
            <a:ext cx="4503388" cy="1713268"/>
          </a:xfrm>
          <a:prstGeom prst="rect">
            <a:avLst/>
          </a:prstGeom>
        </p:spPr>
        <p:txBody>
          <a:bodyPr lIns="91404" tIns="45702" rIns="91404" bIns="45702" anchor="ctr"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7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dirty="0"/>
              <a:t>Тема </a:t>
            </a:r>
            <a:br>
              <a:rPr lang="ru-RU" dirty="0"/>
            </a:br>
            <a:r>
              <a:rPr lang="ru-RU" dirty="0"/>
              <a:t>презентации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1" hasCustomPrompt="1"/>
          </p:nvPr>
        </p:nvSpPr>
        <p:spPr>
          <a:xfrm>
            <a:off x="458980" y="4496559"/>
            <a:ext cx="5786015" cy="428480"/>
          </a:xfrm>
          <a:prstGeom prst="rect">
            <a:avLst/>
          </a:prstGeom>
        </p:spPr>
        <p:txBody>
          <a:bodyPr lIns="91404" tIns="45702" rIns="91404" bIns="45702"/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dirty="0"/>
              <a:t>Наименование мероприятия / название площадки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2" hasCustomPrompt="1"/>
          </p:nvPr>
        </p:nvSpPr>
        <p:spPr>
          <a:xfrm>
            <a:off x="458999" y="4992470"/>
            <a:ext cx="5786015" cy="893682"/>
          </a:xfrm>
          <a:prstGeom prst="rect">
            <a:avLst/>
          </a:prstGeom>
        </p:spPr>
        <p:txBody>
          <a:bodyPr lIns="91404" tIns="45702" rIns="91404" bIns="45702"/>
          <a:lstStyle>
            <a:lvl1pPr marL="0" indent="0">
              <a:buNone/>
              <a:defRPr sz="14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dirty="0"/>
              <a:t>Фамилия Имя Отчество</a:t>
            </a:r>
            <a:br>
              <a:rPr lang="ru-RU" dirty="0"/>
            </a:br>
            <a:r>
              <a:rPr lang="ru-RU" dirty="0"/>
              <a:t>Должность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0563" y="1017516"/>
            <a:ext cx="4066593" cy="465380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7136" y="1017516"/>
            <a:ext cx="4068154" cy="465380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EC25E-00C1-4006-BD5A-906066408EF8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16494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606" y="248266"/>
            <a:ext cx="8092599" cy="1033222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9590" y="1387696"/>
            <a:ext cx="3972930" cy="57831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0808" indent="0">
              <a:buNone/>
              <a:defRPr sz="1500" b="1"/>
            </a:lvl2pPr>
            <a:lvl3pPr marL="681798" indent="0">
              <a:buNone/>
              <a:defRPr sz="1400" b="1"/>
            </a:lvl3pPr>
            <a:lvl4pPr marL="1022697" indent="0">
              <a:buNone/>
              <a:defRPr sz="1200" b="1"/>
            </a:lvl4pPr>
            <a:lvl5pPr marL="1363594" indent="0">
              <a:buNone/>
              <a:defRPr sz="1200" b="1"/>
            </a:lvl5pPr>
            <a:lvl6pPr marL="1704584" indent="0">
              <a:buNone/>
              <a:defRPr sz="1200" b="1"/>
            </a:lvl6pPr>
            <a:lvl7pPr marL="2045393" indent="0">
              <a:buNone/>
              <a:defRPr sz="1200" b="1"/>
            </a:lvl7pPr>
            <a:lvl8pPr marL="2386196" indent="0">
              <a:buNone/>
              <a:defRPr sz="1200" b="1"/>
            </a:lvl8pPr>
            <a:lvl9pPr marL="2727144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9590" y="1966010"/>
            <a:ext cx="3972930" cy="357179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67914" y="1387696"/>
            <a:ext cx="3974490" cy="57831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0808" indent="0">
              <a:buNone/>
              <a:defRPr sz="1500" b="1"/>
            </a:lvl2pPr>
            <a:lvl3pPr marL="681798" indent="0">
              <a:buNone/>
              <a:defRPr sz="1400" b="1"/>
            </a:lvl3pPr>
            <a:lvl4pPr marL="1022697" indent="0">
              <a:buNone/>
              <a:defRPr sz="1200" b="1"/>
            </a:lvl4pPr>
            <a:lvl5pPr marL="1363594" indent="0">
              <a:buNone/>
              <a:defRPr sz="1200" b="1"/>
            </a:lvl5pPr>
            <a:lvl6pPr marL="1704584" indent="0">
              <a:buNone/>
              <a:defRPr sz="1200" b="1"/>
            </a:lvl6pPr>
            <a:lvl7pPr marL="2045393" indent="0">
              <a:buNone/>
              <a:defRPr sz="1200" b="1"/>
            </a:lvl7pPr>
            <a:lvl8pPr marL="2386196" indent="0">
              <a:buNone/>
              <a:defRPr sz="1200" b="1"/>
            </a:lvl8pPr>
            <a:lvl9pPr marL="2727144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67914" y="1966010"/>
            <a:ext cx="3974490" cy="357179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A1C5F-0DEE-4163-AF1C-1FF6B2276608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93170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849A0-0DF1-42AF-BD6F-2EE012AD3064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54992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51558-4007-4637-8A09-E7C7CDEBD3C3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87813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636" y="246865"/>
            <a:ext cx="2958232" cy="105044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15579" y="246934"/>
            <a:ext cx="5026653" cy="529096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9636" y="1297292"/>
            <a:ext cx="2958232" cy="4240519"/>
          </a:xfrm>
        </p:spPr>
        <p:txBody>
          <a:bodyPr/>
          <a:lstStyle>
            <a:lvl1pPr marL="0" indent="0">
              <a:buNone/>
              <a:defRPr sz="1100"/>
            </a:lvl1pPr>
            <a:lvl2pPr marL="340808" indent="0">
              <a:buNone/>
              <a:defRPr sz="900"/>
            </a:lvl2pPr>
            <a:lvl3pPr marL="681798" indent="0">
              <a:buNone/>
              <a:defRPr sz="800"/>
            </a:lvl3pPr>
            <a:lvl4pPr marL="1022697" indent="0">
              <a:buNone/>
              <a:defRPr sz="700"/>
            </a:lvl4pPr>
            <a:lvl5pPr marL="1363594" indent="0">
              <a:buNone/>
              <a:defRPr sz="700"/>
            </a:lvl5pPr>
            <a:lvl6pPr marL="1704584" indent="0">
              <a:buNone/>
              <a:defRPr sz="700"/>
            </a:lvl6pPr>
            <a:lvl7pPr marL="2045393" indent="0">
              <a:buNone/>
              <a:defRPr sz="700"/>
            </a:lvl7pPr>
            <a:lvl8pPr marL="2386196" indent="0">
              <a:buNone/>
              <a:defRPr sz="700"/>
            </a:lvl8pPr>
            <a:lvl9pPr marL="2727144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73F35-DFAD-47D9-A463-BCAE4CE5BE57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70260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2451" y="4339566"/>
            <a:ext cx="5395066" cy="512307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62451" y="553940"/>
            <a:ext cx="5395066" cy="3719601"/>
          </a:xfrm>
        </p:spPr>
        <p:txBody>
          <a:bodyPr/>
          <a:lstStyle>
            <a:lvl1pPr marL="0" indent="0">
              <a:buNone/>
              <a:defRPr sz="2400"/>
            </a:lvl1pPr>
            <a:lvl2pPr marL="340808" indent="0">
              <a:buNone/>
              <a:defRPr sz="2100"/>
            </a:lvl2pPr>
            <a:lvl3pPr marL="681798" indent="0">
              <a:buNone/>
              <a:defRPr sz="1800"/>
            </a:lvl3pPr>
            <a:lvl4pPr marL="1022697" indent="0">
              <a:buNone/>
              <a:defRPr sz="1500"/>
            </a:lvl4pPr>
            <a:lvl5pPr marL="1363594" indent="0">
              <a:buNone/>
              <a:defRPr sz="1500"/>
            </a:lvl5pPr>
            <a:lvl6pPr marL="1704584" indent="0">
              <a:buNone/>
              <a:defRPr sz="1500"/>
            </a:lvl6pPr>
            <a:lvl7pPr marL="2045393" indent="0">
              <a:buNone/>
              <a:defRPr sz="1500"/>
            </a:lvl7pPr>
            <a:lvl8pPr marL="2386196" indent="0">
              <a:buNone/>
              <a:defRPr sz="1500"/>
            </a:lvl8pPr>
            <a:lvl9pPr marL="2727144" indent="0">
              <a:buNone/>
              <a:defRPr sz="15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62451" y="4852098"/>
            <a:ext cx="5395066" cy="727562"/>
          </a:xfrm>
        </p:spPr>
        <p:txBody>
          <a:bodyPr/>
          <a:lstStyle>
            <a:lvl1pPr marL="0" indent="0">
              <a:buNone/>
              <a:defRPr sz="1100"/>
            </a:lvl1pPr>
            <a:lvl2pPr marL="340808" indent="0">
              <a:buNone/>
              <a:defRPr sz="900"/>
            </a:lvl2pPr>
            <a:lvl3pPr marL="681798" indent="0">
              <a:buNone/>
              <a:defRPr sz="800"/>
            </a:lvl3pPr>
            <a:lvl4pPr marL="1022697" indent="0">
              <a:buNone/>
              <a:defRPr sz="700"/>
            </a:lvl4pPr>
            <a:lvl5pPr marL="1363594" indent="0">
              <a:buNone/>
              <a:defRPr sz="700"/>
            </a:lvl5pPr>
            <a:lvl6pPr marL="1704584" indent="0">
              <a:buNone/>
              <a:defRPr sz="700"/>
            </a:lvl6pPr>
            <a:lvl7pPr marL="2045393" indent="0">
              <a:buNone/>
              <a:defRPr sz="700"/>
            </a:lvl7pPr>
            <a:lvl8pPr marL="2386196" indent="0">
              <a:buNone/>
              <a:defRPr sz="700"/>
            </a:lvl8pPr>
            <a:lvl9pPr marL="2727144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2CA7D-9BAD-45CB-B41F-035C1D586AC3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44997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F1BD8-ED09-4AE2-BD22-0E1349230876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09165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75146" y="19"/>
            <a:ext cx="2069982" cy="5671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0633" y="19"/>
            <a:ext cx="6064765" cy="5671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F4FA2-F79F-4C44-9994-5127B0FCD04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62828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559" y="162"/>
            <a:ext cx="7505636" cy="86962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60518" y="1017516"/>
            <a:ext cx="8284610" cy="4653806"/>
          </a:xfrm>
        </p:spPr>
        <p:txBody>
          <a:bodyPr/>
          <a:lstStyle/>
          <a:p>
            <a:pPr lvl="0"/>
            <a:r>
              <a:rPr lang="ru-RU" noProof="0"/>
              <a:t>Вставка таблицы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1B960-0DA7-4AB8-8DBA-1047AFDD9786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14580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280969" y="2001933"/>
            <a:ext cx="8219103" cy="50783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buNone/>
              <a:defRPr sz="3000" b="1" baseline="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ru-RU" dirty="0"/>
              <a:t>Название доклада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 hasCustomPrompt="1"/>
          </p:nvPr>
        </p:nvSpPr>
        <p:spPr>
          <a:xfrm>
            <a:off x="280971" y="3430584"/>
            <a:ext cx="3933903" cy="3046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buNone/>
              <a:defRPr sz="18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Докладчик</a:t>
            </a:r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2" hasCustomPrompt="1"/>
          </p:nvPr>
        </p:nvSpPr>
        <p:spPr>
          <a:xfrm>
            <a:off x="280971" y="3939561"/>
            <a:ext cx="3933903" cy="3046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buNone/>
              <a:defRPr sz="18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Дата доклада</a:t>
            </a: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247332" y="322423"/>
            <a:ext cx="1911850" cy="1041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21" tIns="34314" rIns="68321" bIns="34314" rtlCol="0" anchor="ctr"/>
          <a:lstStyle/>
          <a:p>
            <a:pPr algn="ctr" defTabSz="682784"/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2159208" y="1342622"/>
            <a:ext cx="6832594" cy="235705"/>
          </a:xfrm>
          <a:prstGeom prst="rect">
            <a:avLst/>
          </a:prstGeom>
          <a:gradFill flip="none" rotWithShape="1">
            <a:gsLst>
              <a:gs pos="0">
                <a:srgbClr val="374F95"/>
              </a:gs>
              <a:gs pos="100000">
                <a:srgbClr val="5591C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21" tIns="34314" rIns="68321" bIns="34314" rtlCol="0" anchor="ctr"/>
          <a:lstStyle/>
          <a:p>
            <a:pPr marL="66413" defTabSz="682784"/>
            <a:r>
              <a:rPr lang="ru-RU" sz="1200" dirty="0">
                <a:solidFill>
                  <a:srgbClr val="FFFFFF"/>
                </a:solidFill>
              </a:rPr>
              <a:t>ГОСУДАРСТВЕННАЯ КОРПОРАЦИЯ ПО АТОМНОЙ ЭНЕРГИИ «РОСАТОМ»</a:t>
            </a:r>
          </a:p>
        </p:txBody>
      </p:sp>
    </p:spTree>
    <p:extLst>
      <p:ext uri="{BB962C8B-B14F-4D97-AF65-F5344CB8AC3E}">
        <p14:creationId xmlns:p14="http://schemas.microsoft.com/office/powerpoint/2010/main" val="416034917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бивочный слайд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58223" y="1348336"/>
            <a:ext cx="5081260" cy="3167348"/>
          </a:xfrm>
          <a:prstGeom prst="rect">
            <a:avLst/>
          </a:prstGeom>
        </p:spPr>
        <p:txBody>
          <a:bodyPr lIns="91404" tIns="45702" rIns="91404" bIns="45702" anchor="ctr"/>
          <a:lstStyle>
            <a:lvl1pPr marL="0" indent="0">
              <a:buNone/>
              <a:defRPr sz="41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dirty="0" err="1"/>
              <a:t>Перебивочный</a:t>
            </a:r>
            <a:br>
              <a:rPr lang="ru-RU" dirty="0"/>
            </a:br>
            <a:r>
              <a:rPr lang="ru-RU" dirty="0"/>
              <a:t>слайд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9"/>
          <p:cNvSpPr>
            <a:spLocks noGrp="1"/>
          </p:cNvSpPr>
          <p:nvPr>
            <p:ph type="title"/>
          </p:nvPr>
        </p:nvSpPr>
        <p:spPr>
          <a:xfrm>
            <a:off x="176548" y="190791"/>
            <a:ext cx="7718209" cy="298261"/>
          </a:xfrm>
          <a:prstGeom prst="rect">
            <a:avLst/>
          </a:prstGeom>
        </p:spPr>
        <p:txBody>
          <a:bodyPr wrap="square" lIns="51527" tIns="25768" rIns="51527" bIns="25768">
            <a:spAutoFit/>
          </a:bodyPr>
          <a:lstStyle>
            <a:lvl1pPr algn="l">
              <a:defRPr lang="ru-RU" sz="1600" b="0" kern="1200" dirty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956472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9"/>
          <p:cNvSpPr>
            <a:spLocks noGrp="1"/>
          </p:cNvSpPr>
          <p:nvPr>
            <p:ph type="title"/>
          </p:nvPr>
        </p:nvSpPr>
        <p:spPr>
          <a:xfrm>
            <a:off x="176548" y="190791"/>
            <a:ext cx="7718209" cy="298261"/>
          </a:xfrm>
          <a:prstGeom prst="rect">
            <a:avLst/>
          </a:prstGeom>
        </p:spPr>
        <p:txBody>
          <a:bodyPr wrap="square" lIns="51527" tIns="25768" rIns="51527" bIns="25768">
            <a:spAutoFit/>
          </a:bodyPr>
          <a:lstStyle>
            <a:lvl1pPr algn="l">
              <a:defRPr lang="ru-RU" sz="1600" b="0" kern="1200" dirty="0">
                <a:solidFill>
                  <a:schemeClr val="accent1">
                    <a:lumMod val="75000"/>
                  </a:schemeClr>
                </a:solidFill>
                <a:latin typeface="Myriad Pro" pitchFamily="34" charset="0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525079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Пустой слайд с эмблемо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8171923" y="5811391"/>
            <a:ext cx="799681" cy="315362"/>
          </a:xfrm>
          <a:prstGeom prst="rect">
            <a:avLst/>
          </a:prstGeom>
          <a:noFill/>
        </p:spPr>
        <p:txBody>
          <a:bodyPr wrap="square" lIns="67950" tIns="34236" rIns="67950" bIns="34236" rtlCol="0">
            <a:spAutoFit/>
          </a:bodyPr>
          <a:lstStyle/>
          <a:p>
            <a:pPr algn="r" defTabSz="678773"/>
            <a:fld id="{191128F2-2C4C-45A4-9EAB-65E193005EF4}" type="slidenum">
              <a:rPr lang="ru-RU" sz="1600" b="1" smtClean="0">
                <a:solidFill>
                  <a:srgbClr val="003274"/>
                </a:solidFill>
              </a:rPr>
              <a:pPr algn="r" defTabSz="678773"/>
              <a:t>‹#›</a:t>
            </a:fld>
            <a:endParaRPr lang="ru-RU" sz="1600" b="1" dirty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140525" y="234049"/>
            <a:ext cx="7235621" cy="322333"/>
          </a:xfrm>
          <a:prstGeom prst="rect">
            <a:avLst/>
          </a:prstGeom>
        </p:spPr>
        <p:txBody>
          <a:bodyPr wrap="square" lIns="90614" tIns="45308" rIns="90614" bIns="45308">
            <a:spAutoFit/>
          </a:bodyPr>
          <a:lstStyle>
            <a:lvl1pPr algn="l">
              <a:defRPr sz="1500" b="1" kern="1200" baseline="0">
                <a:solidFill>
                  <a:srgbClr val="003274"/>
                </a:solidFill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7823951" y="62043"/>
            <a:ext cx="1062139" cy="694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50" tIns="34236" rIns="67950" bIns="34236" rtlCol="0" anchor="ctr"/>
          <a:lstStyle/>
          <a:p>
            <a:pPr algn="ctr" defTabSz="678773"/>
            <a:endParaRPr lang="ru-RU">
              <a:solidFill>
                <a:srgbClr val="FFFFFF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349" y="21367"/>
            <a:ext cx="939597" cy="71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29236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Пустой слайд с эмблем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7928313" y="5746045"/>
            <a:ext cx="796982" cy="315380"/>
          </a:xfrm>
          <a:prstGeom prst="rect">
            <a:avLst/>
          </a:prstGeom>
          <a:noFill/>
        </p:spPr>
        <p:txBody>
          <a:bodyPr wrap="square" lIns="68292" tIns="34245" rIns="68292" bIns="34245" rtlCol="0">
            <a:spAutoFit/>
          </a:bodyPr>
          <a:lstStyle/>
          <a:p>
            <a:pPr algn="r" defTabSz="682669"/>
            <a:fld id="{191128F2-2C4C-45A4-9EAB-65E193005EF4}" type="slidenum">
              <a:rPr lang="ru-RU" sz="1600" b="1" smtClean="0">
                <a:solidFill>
                  <a:srgbClr val="003274"/>
                </a:solidFill>
              </a:rPr>
              <a:pPr algn="r" defTabSz="682669"/>
              <a:t>‹#›</a:t>
            </a:fld>
            <a:endParaRPr lang="ru-RU" sz="1600" b="1" dirty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139997" y="226621"/>
            <a:ext cx="7211208" cy="300070"/>
          </a:xfrm>
          <a:prstGeom prst="rect">
            <a:avLst/>
          </a:prstGeom>
        </p:spPr>
        <p:txBody>
          <a:bodyPr wrap="square" lIns="68525" tIns="34284" rIns="68525" bIns="34284">
            <a:spAutoFit/>
          </a:bodyPr>
          <a:lstStyle>
            <a:lvl1pPr algn="l">
              <a:defRPr sz="1500" b="1" kern="1200" baseline="0">
                <a:solidFill>
                  <a:srgbClr val="003274"/>
                </a:solidFill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7797527" y="61283"/>
            <a:ext cx="1058555" cy="685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292" tIns="34245" rIns="68292" bIns="34245" rtlCol="0" anchor="ctr"/>
          <a:lstStyle/>
          <a:p>
            <a:pPr algn="ctr" defTabSz="682669"/>
            <a:endParaRPr lang="ru-RU" sz="1400">
              <a:solidFill>
                <a:srgbClr val="FFFFFF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442" y="20943"/>
            <a:ext cx="936426" cy="709609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 userDrawn="1"/>
        </p:nvCxnSpPr>
        <p:spPr>
          <a:xfrm>
            <a:off x="0" y="746850"/>
            <a:ext cx="8961438" cy="0"/>
          </a:xfrm>
          <a:prstGeom prst="line">
            <a:avLst/>
          </a:prstGeom>
          <a:ln>
            <a:solidFill>
              <a:srgbClr val="0054C4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0" y="5756784"/>
            <a:ext cx="8961438" cy="0"/>
          </a:xfrm>
          <a:prstGeom prst="line">
            <a:avLst/>
          </a:prstGeom>
          <a:ln w="19050">
            <a:solidFill>
              <a:srgbClr val="0054C4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07723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 с эмблемо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139997" y="231854"/>
            <a:ext cx="7211208" cy="330733"/>
          </a:xfrm>
          <a:prstGeom prst="rect">
            <a:avLst/>
          </a:prstGeom>
        </p:spPr>
        <p:txBody>
          <a:bodyPr wrap="square" lIns="68426" tIns="34227" rIns="68426" bIns="34227">
            <a:spAutoFit/>
          </a:bodyPr>
          <a:lstStyle>
            <a:lvl1pPr algn="l">
              <a:defRPr sz="1700" b="1" kern="1200" baseline="0">
                <a:solidFill>
                  <a:srgbClr val="003274"/>
                </a:solidFill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7797527" y="61281"/>
            <a:ext cx="1058555" cy="685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26" tIns="34227" rIns="68426" bIns="34227" rtlCol="0" anchor="ctr"/>
          <a:lstStyle/>
          <a:p>
            <a:pPr algn="ctr" defTabSz="684214"/>
            <a:endParaRPr lang="ru-RU">
              <a:solidFill>
                <a:srgbClr val="FFFFFF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442" y="20955"/>
            <a:ext cx="936426" cy="70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7929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308401" y="2287130"/>
            <a:ext cx="8191372" cy="50783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buNone/>
              <a:defRPr sz="3000" b="1" baseline="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ru-RU" dirty="0"/>
              <a:t>Название доклада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 hasCustomPrompt="1"/>
          </p:nvPr>
        </p:nvSpPr>
        <p:spPr>
          <a:xfrm>
            <a:off x="308403" y="4117899"/>
            <a:ext cx="3920629" cy="23698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buNone/>
              <a:defRPr sz="14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Докладчик</a:t>
            </a:r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2" hasCustomPrompt="1"/>
          </p:nvPr>
        </p:nvSpPr>
        <p:spPr>
          <a:xfrm>
            <a:off x="308403" y="4620241"/>
            <a:ext cx="3920629" cy="23698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buNone/>
              <a:defRPr sz="14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Дата доклада</a:t>
            </a:r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2152024" y="1325604"/>
            <a:ext cx="6809539" cy="257067"/>
          </a:xfrm>
          <a:prstGeom prst="rect">
            <a:avLst/>
          </a:prstGeom>
          <a:gradFill flip="none" rotWithShape="1">
            <a:gsLst>
              <a:gs pos="0">
                <a:srgbClr val="374F95"/>
              </a:gs>
              <a:gs pos="100000">
                <a:srgbClr val="5591C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202" tIns="34241" rIns="68202" bIns="34241" rtlCol="0" anchor="ctr"/>
          <a:lstStyle/>
          <a:p>
            <a:pPr marL="66300" defTabSz="681674"/>
            <a:r>
              <a:rPr lang="ru-RU" sz="1100" dirty="0">
                <a:solidFill>
                  <a:srgbClr val="FFFFFF"/>
                </a:solidFill>
              </a:rPr>
              <a:t>ГОСУДАРСТВЕННАЯ КОРПОРАЦИЯ ПО АТОМНОЙ ЭНЕРГИИ «РОСАТОМ»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941" y="277910"/>
            <a:ext cx="1030068" cy="780573"/>
          </a:xfrm>
          <a:prstGeom prst="rect">
            <a:avLst/>
          </a:prstGeom>
        </p:spPr>
      </p:pic>
      <p:pic>
        <p:nvPicPr>
          <p:cNvPr id="9" name="navigation8" descr="ujkm,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8" r="11501" b="19073"/>
          <a:stretch/>
        </p:blipFill>
        <p:spPr bwMode="auto">
          <a:xfrm>
            <a:off x="180833" y="270316"/>
            <a:ext cx="859035" cy="884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23214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Пустой слайд с эмблем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7928313" y="5746275"/>
            <a:ext cx="796982" cy="315360"/>
          </a:xfrm>
          <a:prstGeom prst="rect">
            <a:avLst/>
          </a:prstGeom>
          <a:noFill/>
        </p:spPr>
        <p:txBody>
          <a:bodyPr wrap="square" lIns="68123" tIns="34235" rIns="68123" bIns="34235" rtlCol="0">
            <a:spAutoFit/>
          </a:bodyPr>
          <a:lstStyle/>
          <a:p>
            <a:pPr algn="r" defTabSz="680780"/>
            <a:fld id="{191128F2-2C4C-45A4-9EAB-65E193005EF4}" type="slidenum">
              <a:rPr lang="ru-RU" sz="1600" b="1" smtClean="0">
                <a:solidFill>
                  <a:srgbClr val="003274"/>
                </a:solidFill>
              </a:rPr>
              <a:pPr algn="r" defTabSz="680780"/>
              <a:t>‹#›</a:t>
            </a:fld>
            <a:endParaRPr lang="ru-RU" sz="1600" b="1" dirty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139997" y="198158"/>
            <a:ext cx="7211208" cy="315439"/>
          </a:xfrm>
          <a:prstGeom prst="rect">
            <a:avLst/>
          </a:prstGeom>
        </p:spPr>
        <p:txBody>
          <a:bodyPr wrap="square" lIns="68355" tIns="34274" rIns="68355" bIns="34274">
            <a:spAutoFit/>
          </a:bodyPr>
          <a:lstStyle>
            <a:lvl1pPr algn="l">
              <a:defRPr sz="1600" b="1" kern="1200" baseline="0">
                <a:solidFill>
                  <a:srgbClr val="003274"/>
                </a:solidFill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7797527" y="61294"/>
            <a:ext cx="1058555" cy="685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123" tIns="34235" rIns="68123" bIns="34235" rtlCol="0" anchor="ctr"/>
          <a:lstStyle/>
          <a:p>
            <a:pPr algn="ctr" defTabSz="680780"/>
            <a:endParaRPr lang="ru-RU" sz="1400">
              <a:solidFill>
                <a:srgbClr val="FFFFFF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442" y="21005"/>
            <a:ext cx="936426" cy="709610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 userDrawn="1"/>
        </p:nvCxnSpPr>
        <p:spPr>
          <a:xfrm>
            <a:off x="0" y="746850"/>
            <a:ext cx="8961438" cy="0"/>
          </a:xfrm>
          <a:prstGeom prst="line">
            <a:avLst/>
          </a:prstGeom>
          <a:ln>
            <a:solidFill>
              <a:srgbClr val="0054C4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0" y="5756784"/>
            <a:ext cx="8961438" cy="0"/>
          </a:xfrm>
          <a:prstGeom prst="line">
            <a:avLst/>
          </a:prstGeom>
          <a:ln w="19050">
            <a:solidFill>
              <a:srgbClr val="0054C4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Таблица 17"/>
          <p:cNvSpPr>
            <a:spLocks noGrp="1"/>
          </p:cNvSpPr>
          <p:nvPr>
            <p:ph type="tbl" sz="quarter" idx="10"/>
          </p:nvPr>
        </p:nvSpPr>
        <p:spPr>
          <a:xfrm>
            <a:off x="396339" y="862978"/>
            <a:ext cx="8168789" cy="3584677"/>
          </a:xfrm>
          <a:prstGeom prst="rect">
            <a:avLst/>
          </a:prstGeom>
        </p:spPr>
        <p:txBody>
          <a:bodyPr lIns="68393" tIns="34274" rIns="68393" bIns="34274"/>
          <a:lstStyle/>
          <a:p>
            <a:endParaRPr lang="ru-RU"/>
          </a:p>
        </p:txBody>
      </p:sp>
      <p:sp>
        <p:nvSpPr>
          <p:cNvPr id="19" name="Текст 1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5013484"/>
            <a:ext cx="8961438" cy="679951"/>
          </a:xfrm>
          <a:prstGeom prst="rect">
            <a:avLst/>
          </a:prstGeom>
        </p:spPr>
        <p:txBody>
          <a:bodyPr lIns="269254" tIns="34999" rIns="269254" bIns="34274"/>
          <a:lstStyle>
            <a:lvl1pPr>
              <a:defRPr/>
            </a:lvl1pPr>
          </a:lstStyle>
          <a:p>
            <a:pPr lvl="0"/>
            <a:r>
              <a:rPr lang="ru-RU" dirty="0"/>
              <a:t>Выводы</a:t>
            </a:r>
          </a:p>
        </p:txBody>
      </p:sp>
    </p:spTree>
    <p:extLst>
      <p:ext uri="{BB962C8B-B14F-4D97-AF65-F5344CB8AC3E}">
        <p14:creationId xmlns:p14="http://schemas.microsoft.com/office/powerpoint/2010/main" val="216090847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Пустой слайд с эмблем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7928313" y="5746275"/>
            <a:ext cx="796982" cy="315360"/>
          </a:xfrm>
          <a:prstGeom prst="rect">
            <a:avLst/>
          </a:prstGeom>
          <a:noFill/>
        </p:spPr>
        <p:txBody>
          <a:bodyPr wrap="square" lIns="68123" tIns="34235" rIns="68123" bIns="34235" rtlCol="0">
            <a:spAutoFit/>
          </a:bodyPr>
          <a:lstStyle/>
          <a:p>
            <a:pPr algn="r" defTabSz="680780"/>
            <a:fld id="{191128F2-2C4C-45A4-9EAB-65E193005EF4}" type="slidenum">
              <a:rPr lang="ru-RU" sz="1600" b="1" smtClean="0">
                <a:solidFill>
                  <a:srgbClr val="003274"/>
                </a:solidFill>
              </a:rPr>
              <a:pPr algn="r" defTabSz="680780"/>
              <a:t>‹#›</a:t>
            </a:fld>
            <a:endParaRPr lang="ru-RU" sz="1600" b="1" dirty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139997" y="198158"/>
            <a:ext cx="7211208" cy="315439"/>
          </a:xfrm>
          <a:prstGeom prst="rect">
            <a:avLst/>
          </a:prstGeom>
        </p:spPr>
        <p:txBody>
          <a:bodyPr wrap="square" lIns="68355" tIns="34274" rIns="68355" bIns="34274">
            <a:spAutoFit/>
          </a:bodyPr>
          <a:lstStyle>
            <a:lvl1pPr algn="l">
              <a:defRPr sz="1600" b="1" kern="1200" baseline="0">
                <a:solidFill>
                  <a:srgbClr val="003274"/>
                </a:solidFill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7797527" y="61294"/>
            <a:ext cx="1058555" cy="685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123" tIns="34235" rIns="68123" bIns="34235" rtlCol="0" anchor="ctr"/>
          <a:lstStyle/>
          <a:p>
            <a:pPr algn="ctr" defTabSz="680780"/>
            <a:endParaRPr lang="ru-RU" sz="1400">
              <a:solidFill>
                <a:srgbClr val="FFFFFF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442" y="21005"/>
            <a:ext cx="936426" cy="709610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 userDrawn="1"/>
        </p:nvCxnSpPr>
        <p:spPr>
          <a:xfrm>
            <a:off x="0" y="746850"/>
            <a:ext cx="8961438" cy="0"/>
          </a:xfrm>
          <a:prstGeom prst="line">
            <a:avLst/>
          </a:prstGeom>
          <a:ln>
            <a:solidFill>
              <a:srgbClr val="0054C4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0" y="5756784"/>
            <a:ext cx="8961438" cy="0"/>
          </a:xfrm>
          <a:prstGeom prst="line">
            <a:avLst/>
          </a:prstGeom>
          <a:ln w="19050">
            <a:solidFill>
              <a:srgbClr val="0054C4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87643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Пустой слайд с эмблем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7928313" y="5746275"/>
            <a:ext cx="796982" cy="315360"/>
          </a:xfrm>
          <a:prstGeom prst="rect">
            <a:avLst/>
          </a:prstGeom>
          <a:noFill/>
        </p:spPr>
        <p:txBody>
          <a:bodyPr wrap="square" lIns="68123" tIns="34235" rIns="68123" bIns="34235" rtlCol="0">
            <a:spAutoFit/>
          </a:bodyPr>
          <a:lstStyle/>
          <a:p>
            <a:pPr algn="r" defTabSz="680780"/>
            <a:fld id="{191128F2-2C4C-45A4-9EAB-65E193005EF4}" type="slidenum">
              <a:rPr lang="ru-RU" sz="1600" b="1" smtClean="0">
                <a:solidFill>
                  <a:srgbClr val="003274"/>
                </a:solidFill>
              </a:rPr>
              <a:pPr algn="r" defTabSz="680780"/>
              <a:t>‹#›</a:t>
            </a:fld>
            <a:endParaRPr lang="ru-RU" sz="1600" b="1" dirty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139997" y="198158"/>
            <a:ext cx="7211208" cy="315439"/>
          </a:xfrm>
          <a:prstGeom prst="rect">
            <a:avLst/>
          </a:prstGeom>
        </p:spPr>
        <p:txBody>
          <a:bodyPr wrap="square" lIns="68355" tIns="34274" rIns="68355" bIns="34274">
            <a:spAutoFit/>
          </a:bodyPr>
          <a:lstStyle>
            <a:lvl1pPr algn="l">
              <a:defRPr sz="1600" b="1" kern="1200" baseline="0">
                <a:solidFill>
                  <a:srgbClr val="003274"/>
                </a:solidFill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7797527" y="61294"/>
            <a:ext cx="1058555" cy="685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123" tIns="34235" rIns="68123" bIns="34235" rtlCol="0" anchor="ctr"/>
          <a:lstStyle/>
          <a:p>
            <a:pPr algn="ctr" defTabSz="680780"/>
            <a:endParaRPr lang="ru-RU" sz="1400">
              <a:solidFill>
                <a:srgbClr val="FFFFFF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442" y="21005"/>
            <a:ext cx="936426" cy="709610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 userDrawn="1"/>
        </p:nvCxnSpPr>
        <p:spPr>
          <a:xfrm>
            <a:off x="0" y="746850"/>
            <a:ext cx="8961438" cy="0"/>
          </a:xfrm>
          <a:prstGeom prst="line">
            <a:avLst/>
          </a:prstGeom>
          <a:ln w="28575">
            <a:solidFill>
              <a:srgbClr val="0054C4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0" y="5756784"/>
            <a:ext cx="8961438" cy="0"/>
          </a:xfrm>
          <a:prstGeom prst="line">
            <a:avLst/>
          </a:prstGeom>
          <a:ln w="19050">
            <a:solidFill>
              <a:srgbClr val="0054C4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Текст 14"/>
          <p:cNvSpPr>
            <a:spLocks noGrp="1"/>
          </p:cNvSpPr>
          <p:nvPr>
            <p:ph type="body" sz="quarter" idx="12" hasCustomPrompt="1"/>
          </p:nvPr>
        </p:nvSpPr>
        <p:spPr>
          <a:xfrm>
            <a:off x="139998" y="4307157"/>
            <a:ext cx="8585297" cy="1266791"/>
          </a:xfrm>
          <a:prstGeom prst="rect">
            <a:avLst/>
          </a:prstGeom>
        </p:spPr>
        <p:txBody>
          <a:bodyPr lIns="68393" tIns="34274" rIns="68393" bIns="34274"/>
          <a:lstStyle>
            <a:lvl1pPr>
              <a:defRPr/>
            </a:lvl1pPr>
          </a:lstStyle>
          <a:p>
            <a:pPr lvl="0"/>
            <a:r>
              <a:rPr lang="ru-RU" dirty="0"/>
              <a:t>Выводы</a:t>
            </a:r>
          </a:p>
        </p:txBody>
      </p:sp>
      <p:sp>
        <p:nvSpPr>
          <p:cNvPr id="20" name="Рисунок 19"/>
          <p:cNvSpPr>
            <a:spLocks noGrp="1"/>
          </p:cNvSpPr>
          <p:nvPr>
            <p:ph type="pic" sz="quarter" idx="13"/>
          </p:nvPr>
        </p:nvSpPr>
        <p:spPr>
          <a:xfrm>
            <a:off x="7351182" y="887065"/>
            <a:ext cx="1374554" cy="143116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 lIns="68393" tIns="34274" rIns="68393" bIns="34274"/>
          <a:lstStyle/>
          <a:p>
            <a:endParaRPr lang="ru-RU"/>
          </a:p>
        </p:txBody>
      </p:sp>
      <p:sp>
        <p:nvSpPr>
          <p:cNvPr id="24" name="Объект 23"/>
          <p:cNvSpPr>
            <a:spLocks noGrp="1"/>
          </p:cNvSpPr>
          <p:nvPr>
            <p:ph sz="quarter" idx="14" hasCustomPrompt="1"/>
          </p:nvPr>
        </p:nvSpPr>
        <p:spPr>
          <a:xfrm>
            <a:off x="140023" y="887065"/>
            <a:ext cx="6932280" cy="1431161"/>
          </a:xfrm>
          <a:prstGeom prst="rect">
            <a:avLst/>
          </a:prstGeom>
        </p:spPr>
        <p:txBody>
          <a:bodyPr lIns="68393" tIns="34274" rIns="68393" bIns="34274"/>
          <a:lstStyle>
            <a:lvl1pPr>
              <a:defRPr baseline="0"/>
            </a:lvl1pPr>
          </a:lstStyle>
          <a:p>
            <a:pPr lvl="0"/>
            <a:r>
              <a:rPr lang="ru-RU" dirty="0"/>
              <a:t>ЦИТАТА – ЛОЗУНГ - ТЕЗИС</a:t>
            </a:r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15" hasCustomPrompt="1"/>
          </p:nvPr>
        </p:nvSpPr>
        <p:spPr>
          <a:xfrm>
            <a:off x="140104" y="2458385"/>
            <a:ext cx="8585711" cy="1611216"/>
          </a:xfrm>
          <a:prstGeom prst="rect">
            <a:avLst/>
          </a:prstGeom>
        </p:spPr>
        <p:txBody>
          <a:bodyPr lIns="68393" tIns="34274" rIns="68393" bIns="34274"/>
          <a:lstStyle>
            <a:lvl1pPr>
              <a:defRPr/>
            </a:lvl1pPr>
          </a:lstStyle>
          <a:p>
            <a:pPr lvl="0"/>
            <a:r>
              <a:rPr lang="ru-RU" dirty="0"/>
              <a:t>ОПИСАНИЕ, ПАРАМЕТРЫ</a:t>
            </a:r>
          </a:p>
        </p:txBody>
      </p:sp>
    </p:spTree>
    <p:extLst>
      <p:ext uri="{BB962C8B-B14F-4D97-AF65-F5344CB8AC3E}">
        <p14:creationId xmlns:p14="http://schemas.microsoft.com/office/powerpoint/2010/main" val="12595746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Пустой слайд с эмблем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7928322" y="5746059"/>
            <a:ext cx="796982" cy="312735"/>
          </a:xfrm>
          <a:prstGeom prst="rect">
            <a:avLst/>
          </a:prstGeom>
          <a:noFill/>
        </p:spPr>
        <p:txBody>
          <a:bodyPr wrap="square" lIns="65547" tIns="32935" rIns="65547" bIns="32935" rtlCol="0">
            <a:spAutoFit/>
          </a:bodyPr>
          <a:lstStyle/>
          <a:p>
            <a:pPr algn="r" defTabSz="655072"/>
            <a:fld id="{191128F2-2C4C-45A4-9EAB-65E193005EF4}" type="slidenum">
              <a:rPr lang="ru-RU" sz="1600" b="1">
                <a:solidFill>
                  <a:srgbClr val="003274"/>
                </a:solidFill>
              </a:rPr>
              <a:pPr algn="r" defTabSz="655072"/>
              <a:t>‹#›</a:t>
            </a:fld>
            <a:endParaRPr lang="ru-RU" sz="1600" b="1" dirty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139997" y="198141"/>
            <a:ext cx="7211208" cy="282034"/>
          </a:xfrm>
          <a:prstGeom prst="rect">
            <a:avLst/>
          </a:prstGeom>
        </p:spPr>
        <p:txBody>
          <a:bodyPr wrap="square" lIns="65772" tIns="32973" rIns="65772" bIns="32973">
            <a:spAutoFit/>
          </a:bodyPr>
          <a:lstStyle>
            <a:lvl1pPr algn="l">
              <a:defRPr sz="1400" b="1" kern="1200" baseline="0">
                <a:solidFill>
                  <a:srgbClr val="003274"/>
                </a:solidFill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7797532" y="61303"/>
            <a:ext cx="1058555" cy="685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547" tIns="32935" rIns="65547" bIns="32935" rtlCol="0" anchor="ctr"/>
          <a:lstStyle/>
          <a:p>
            <a:pPr algn="ctr" defTabSz="655072"/>
            <a:endParaRPr lang="ru-RU" sz="1700">
              <a:solidFill>
                <a:srgbClr val="FFFFFF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466" y="20959"/>
            <a:ext cx="936426" cy="709610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 userDrawn="1"/>
        </p:nvCxnSpPr>
        <p:spPr>
          <a:xfrm>
            <a:off x="0" y="746850"/>
            <a:ext cx="8961438" cy="0"/>
          </a:xfrm>
          <a:prstGeom prst="line">
            <a:avLst/>
          </a:prstGeom>
          <a:ln>
            <a:solidFill>
              <a:srgbClr val="0054C4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0" y="5756784"/>
            <a:ext cx="8961438" cy="0"/>
          </a:xfrm>
          <a:prstGeom prst="line">
            <a:avLst/>
          </a:prstGeom>
          <a:ln w="19050">
            <a:solidFill>
              <a:srgbClr val="0054C4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Таблица 17"/>
          <p:cNvSpPr>
            <a:spLocks noGrp="1"/>
          </p:cNvSpPr>
          <p:nvPr>
            <p:ph type="tbl" sz="quarter" idx="10"/>
          </p:nvPr>
        </p:nvSpPr>
        <p:spPr>
          <a:xfrm>
            <a:off x="396339" y="862995"/>
            <a:ext cx="8168789" cy="3584677"/>
          </a:xfrm>
          <a:prstGeom prst="rect">
            <a:avLst/>
          </a:prstGeom>
        </p:spPr>
        <p:txBody>
          <a:bodyPr lIns="65808" tIns="32973" rIns="65808" bIns="32973"/>
          <a:lstStyle/>
          <a:p>
            <a:endParaRPr lang="ru-RU"/>
          </a:p>
        </p:txBody>
      </p:sp>
      <p:sp>
        <p:nvSpPr>
          <p:cNvPr id="19" name="Текст 1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5013353"/>
            <a:ext cx="8961438" cy="679951"/>
          </a:xfrm>
          <a:prstGeom prst="rect">
            <a:avLst/>
          </a:prstGeom>
        </p:spPr>
        <p:txBody>
          <a:bodyPr lIns="259076" tIns="33659" rIns="259076" bIns="32973"/>
          <a:lstStyle>
            <a:lvl1pPr>
              <a:defRPr/>
            </a:lvl1pPr>
          </a:lstStyle>
          <a:p>
            <a:pPr lvl="0"/>
            <a:r>
              <a:rPr lang="ru-RU" dirty="0"/>
              <a:t>Выводы</a:t>
            </a:r>
          </a:p>
        </p:txBody>
      </p:sp>
    </p:spTree>
    <p:extLst>
      <p:ext uri="{BB962C8B-B14F-4D97-AF65-F5344CB8AC3E}">
        <p14:creationId xmlns:p14="http://schemas.microsoft.com/office/powerpoint/2010/main" val="131622645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Пустой слайд с эмблем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7928313" y="5746275"/>
            <a:ext cx="796982" cy="315378"/>
          </a:xfrm>
          <a:prstGeom prst="rect">
            <a:avLst/>
          </a:prstGeom>
          <a:noFill/>
        </p:spPr>
        <p:txBody>
          <a:bodyPr wrap="square" lIns="68141" tIns="34244" rIns="68141" bIns="34244" rtlCol="0">
            <a:spAutoFit/>
          </a:bodyPr>
          <a:lstStyle/>
          <a:p>
            <a:pPr algn="r"/>
            <a:fld id="{191128F2-2C4C-45A4-9EAB-65E193005EF4}" type="slidenum">
              <a:rPr lang="ru-RU" sz="1600" b="1" smtClean="0">
                <a:solidFill>
                  <a:srgbClr val="003274"/>
                </a:solidFill>
              </a:rPr>
              <a:pPr algn="r"/>
              <a:t>‹#›</a:t>
            </a:fld>
            <a:endParaRPr lang="ru-RU" sz="1600" b="1" dirty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139997" y="198141"/>
            <a:ext cx="7211208" cy="315457"/>
          </a:xfrm>
          <a:prstGeom prst="rect">
            <a:avLst/>
          </a:prstGeom>
        </p:spPr>
        <p:txBody>
          <a:bodyPr wrap="square" lIns="68373" tIns="34283" rIns="68373" bIns="34283">
            <a:spAutoFit/>
          </a:bodyPr>
          <a:lstStyle>
            <a:lvl1pPr algn="l">
              <a:defRPr sz="1600" b="1" kern="1200" baseline="0">
                <a:solidFill>
                  <a:srgbClr val="003274"/>
                </a:solidFill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7797527" y="61276"/>
            <a:ext cx="1058555" cy="685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141" tIns="34244" rIns="68141" bIns="34244"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426" y="20989"/>
            <a:ext cx="936426" cy="709610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 userDrawn="1"/>
        </p:nvCxnSpPr>
        <p:spPr>
          <a:xfrm>
            <a:off x="0" y="746850"/>
            <a:ext cx="8961438" cy="0"/>
          </a:xfrm>
          <a:prstGeom prst="line">
            <a:avLst/>
          </a:prstGeom>
          <a:ln>
            <a:solidFill>
              <a:srgbClr val="0054C4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0" y="5756784"/>
            <a:ext cx="8961438" cy="0"/>
          </a:xfrm>
          <a:prstGeom prst="line">
            <a:avLst/>
          </a:prstGeom>
          <a:ln w="19050">
            <a:solidFill>
              <a:srgbClr val="0054C4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567427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Пустой слайд с эмблем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7928322" y="5746059"/>
            <a:ext cx="796982" cy="312735"/>
          </a:xfrm>
          <a:prstGeom prst="rect">
            <a:avLst/>
          </a:prstGeom>
          <a:noFill/>
        </p:spPr>
        <p:txBody>
          <a:bodyPr wrap="square" lIns="65547" tIns="32935" rIns="65547" bIns="32935" rtlCol="0">
            <a:spAutoFit/>
          </a:bodyPr>
          <a:lstStyle/>
          <a:p>
            <a:pPr algn="r" defTabSz="655072"/>
            <a:fld id="{191128F2-2C4C-45A4-9EAB-65E193005EF4}" type="slidenum">
              <a:rPr lang="ru-RU" sz="1600" b="1">
                <a:solidFill>
                  <a:srgbClr val="003274"/>
                </a:solidFill>
              </a:rPr>
              <a:pPr algn="r" defTabSz="655072"/>
              <a:t>‹#›</a:t>
            </a:fld>
            <a:endParaRPr lang="ru-RU" sz="1600" b="1" dirty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139997" y="198141"/>
            <a:ext cx="7211208" cy="282034"/>
          </a:xfrm>
          <a:prstGeom prst="rect">
            <a:avLst/>
          </a:prstGeom>
        </p:spPr>
        <p:txBody>
          <a:bodyPr wrap="square" lIns="65772" tIns="32973" rIns="65772" bIns="32973">
            <a:spAutoFit/>
          </a:bodyPr>
          <a:lstStyle>
            <a:lvl1pPr algn="l">
              <a:defRPr sz="1400" b="1" kern="1200" baseline="0">
                <a:solidFill>
                  <a:srgbClr val="003274"/>
                </a:solidFill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7797532" y="61303"/>
            <a:ext cx="1058555" cy="685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547" tIns="32935" rIns="65547" bIns="32935" rtlCol="0" anchor="ctr"/>
          <a:lstStyle/>
          <a:p>
            <a:pPr algn="ctr" defTabSz="655072"/>
            <a:endParaRPr lang="ru-RU" sz="1700">
              <a:solidFill>
                <a:srgbClr val="FFFFFF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466" y="20959"/>
            <a:ext cx="936426" cy="709610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 userDrawn="1"/>
        </p:nvCxnSpPr>
        <p:spPr>
          <a:xfrm>
            <a:off x="0" y="746850"/>
            <a:ext cx="8961438" cy="0"/>
          </a:xfrm>
          <a:prstGeom prst="line">
            <a:avLst/>
          </a:prstGeom>
          <a:ln>
            <a:solidFill>
              <a:srgbClr val="0054C4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0" y="5756784"/>
            <a:ext cx="8961438" cy="0"/>
          </a:xfrm>
          <a:prstGeom prst="line">
            <a:avLst/>
          </a:prstGeom>
          <a:ln w="19050">
            <a:solidFill>
              <a:srgbClr val="0054C4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Таблица 17"/>
          <p:cNvSpPr>
            <a:spLocks noGrp="1"/>
          </p:cNvSpPr>
          <p:nvPr>
            <p:ph type="tbl" sz="quarter" idx="10"/>
          </p:nvPr>
        </p:nvSpPr>
        <p:spPr>
          <a:xfrm>
            <a:off x="396339" y="862995"/>
            <a:ext cx="8168789" cy="3584677"/>
          </a:xfrm>
          <a:prstGeom prst="rect">
            <a:avLst/>
          </a:prstGeom>
        </p:spPr>
        <p:txBody>
          <a:bodyPr lIns="65808" tIns="32973" rIns="65808" bIns="32973"/>
          <a:lstStyle/>
          <a:p>
            <a:endParaRPr lang="ru-RU"/>
          </a:p>
        </p:txBody>
      </p:sp>
      <p:sp>
        <p:nvSpPr>
          <p:cNvPr id="19" name="Текст 1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5013353"/>
            <a:ext cx="8961438" cy="679951"/>
          </a:xfrm>
          <a:prstGeom prst="rect">
            <a:avLst/>
          </a:prstGeom>
        </p:spPr>
        <p:txBody>
          <a:bodyPr lIns="259076" tIns="33659" rIns="259076" bIns="32973"/>
          <a:lstStyle>
            <a:lvl1pPr>
              <a:defRPr/>
            </a:lvl1pPr>
          </a:lstStyle>
          <a:p>
            <a:pPr lvl="0"/>
            <a:r>
              <a:rPr lang="ru-RU" dirty="0"/>
              <a:t>Выводы</a:t>
            </a:r>
          </a:p>
        </p:txBody>
      </p:sp>
    </p:spTree>
    <p:extLst>
      <p:ext uri="{BB962C8B-B14F-4D97-AF65-F5344CB8AC3E}">
        <p14:creationId xmlns:p14="http://schemas.microsoft.com/office/powerpoint/2010/main" val="320461036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Пустой слайд с эмблемой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8171923" y="5811338"/>
            <a:ext cx="799681" cy="315390"/>
          </a:xfrm>
          <a:prstGeom prst="rect">
            <a:avLst/>
          </a:prstGeom>
          <a:noFill/>
        </p:spPr>
        <p:txBody>
          <a:bodyPr wrap="square" lIns="68174" tIns="34250" rIns="68174" bIns="34250" rtlCol="0">
            <a:spAutoFit/>
          </a:bodyPr>
          <a:lstStyle/>
          <a:p>
            <a:pPr algn="r" defTabSz="681294"/>
            <a:fld id="{191128F2-2C4C-45A4-9EAB-65E193005EF4}" type="slidenum">
              <a:rPr lang="ru-RU" sz="1600" b="1">
                <a:solidFill>
                  <a:srgbClr val="003274"/>
                </a:solidFill>
              </a:rPr>
              <a:pPr algn="r" defTabSz="681294"/>
              <a:t>‹#›</a:t>
            </a:fld>
            <a:endParaRPr lang="ru-RU" sz="1600" b="1" dirty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140525" y="200959"/>
            <a:ext cx="7235621" cy="300001"/>
          </a:xfrm>
          <a:prstGeom prst="rect">
            <a:avLst/>
          </a:prstGeom>
        </p:spPr>
        <p:txBody>
          <a:bodyPr wrap="square" lIns="68174" tIns="34250" rIns="68174" bIns="34250">
            <a:spAutoFit/>
          </a:bodyPr>
          <a:lstStyle>
            <a:lvl1pPr algn="l">
              <a:defRPr sz="1500" b="1" kern="1200" baseline="0">
                <a:solidFill>
                  <a:srgbClr val="003274"/>
                </a:solidFill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7823951" y="62043"/>
            <a:ext cx="1062139" cy="694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174" tIns="34250" rIns="68174" bIns="34250" rtlCol="0" anchor="ctr"/>
          <a:lstStyle/>
          <a:p>
            <a:pPr algn="ctr" defTabSz="681294"/>
            <a:endParaRPr lang="ru-RU" sz="1400">
              <a:solidFill>
                <a:srgbClr val="FFFFFF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323" y="21278"/>
            <a:ext cx="939597" cy="71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5863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6144113"/>
      </p:ext>
    </p:extLst>
  </p:cSld>
  <p:clrMapOvr>
    <a:masterClrMapping/>
  </p:clrMapOvr>
  <p:transition spd="slow" advClick="0" advTm="15000">
    <p:cut/>
  </p:transition>
  <p:extLst mod="1"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78123" y="1936276"/>
            <a:ext cx="7514349" cy="1160765"/>
          </a:xfrm>
          <a:prstGeom prst="rect">
            <a:avLst/>
          </a:prstGeom>
        </p:spPr>
        <p:txBody>
          <a:bodyPr lIns="68580" tIns="34290" rIns="68580" bIns="34290" anchor="ctr" anchorCtr="0"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12" name="Freeform 13"/>
          <p:cNvSpPr>
            <a:spLocks noEditPoints="1"/>
          </p:cNvSpPr>
          <p:nvPr userDrawn="1"/>
        </p:nvSpPr>
        <p:spPr bwMode="auto">
          <a:xfrm>
            <a:off x="7740910" y="4893097"/>
            <a:ext cx="840135" cy="695743"/>
          </a:xfrm>
          <a:custGeom>
            <a:avLst/>
            <a:gdLst>
              <a:gd name="T0" fmla="*/ 366 w 480"/>
              <a:gd name="T1" fmla="*/ 327 h 327"/>
              <a:gd name="T2" fmla="*/ 166 w 480"/>
              <a:gd name="T3" fmla="*/ 0 h 327"/>
              <a:gd name="T4" fmla="*/ 331 w 480"/>
              <a:gd name="T5" fmla="*/ 270 h 327"/>
              <a:gd name="T6" fmla="*/ 258 w 480"/>
              <a:gd name="T7" fmla="*/ 156 h 327"/>
              <a:gd name="T8" fmla="*/ 250 w 480"/>
              <a:gd name="T9" fmla="*/ 129 h 327"/>
              <a:gd name="T10" fmla="*/ 249 w 480"/>
              <a:gd name="T11" fmla="*/ 127 h 327"/>
              <a:gd name="T12" fmla="*/ 247 w 480"/>
              <a:gd name="T13" fmla="*/ 125 h 327"/>
              <a:gd name="T14" fmla="*/ 246 w 480"/>
              <a:gd name="T15" fmla="*/ 124 h 327"/>
              <a:gd name="T16" fmla="*/ 245 w 480"/>
              <a:gd name="T17" fmla="*/ 123 h 327"/>
              <a:gd name="T18" fmla="*/ 244 w 480"/>
              <a:gd name="T19" fmla="*/ 121 h 327"/>
              <a:gd name="T20" fmla="*/ 243 w 480"/>
              <a:gd name="T21" fmla="*/ 120 h 327"/>
              <a:gd name="T22" fmla="*/ 242 w 480"/>
              <a:gd name="T23" fmla="*/ 119 h 327"/>
              <a:gd name="T24" fmla="*/ 241 w 480"/>
              <a:gd name="T25" fmla="*/ 118 h 327"/>
              <a:gd name="T26" fmla="*/ 239 w 480"/>
              <a:gd name="T27" fmla="*/ 117 h 327"/>
              <a:gd name="T28" fmla="*/ 239 w 480"/>
              <a:gd name="T29" fmla="*/ 117 h 327"/>
              <a:gd name="T30" fmla="*/ 237 w 480"/>
              <a:gd name="T31" fmla="*/ 116 h 327"/>
              <a:gd name="T32" fmla="*/ 237 w 480"/>
              <a:gd name="T33" fmla="*/ 115 h 327"/>
              <a:gd name="T34" fmla="*/ 166 w 480"/>
              <a:gd name="T35" fmla="*/ 0 h 327"/>
              <a:gd name="T36" fmla="*/ 76 w 480"/>
              <a:gd name="T37" fmla="*/ 179 h 327"/>
              <a:gd name="T38" fmla="*/ 200 w 480"/>
              <a:gd name="T39" fmla="*/ 205 h 327"/>
              <a:gd name="T40" fmla="*/ 200 w 480"/>
              <a:gd name="T41" fmla="*/ 107 h 327"/>
              <a:gd name="T42" fmla="*/ 121 w 480"/>
              <a:gd name="T43" fmla="*/ 107 h 327"/>
              <a:gd name="T44" fmla="*/ 98 w 480"/>
              <a:gd name="T45" fmla="*/ 144 h 327"/>
              <a:gd name="T46" fmla="*/ 160 w 480"/>
              <a:gd name="T47" fmla="*/ 168 h 327"/>
              <a:gd name="T48" fmla="*/ 110 w 480"/>
              <a:gd name="T49" fmla="*/ 308 h 327"/>
              <a:gd name="T50" fmla="*/ 104 w 480"/>
              <a:gd name="T51" fmla="*/ 314 h 327"/>
              <a:gd name="T52" fmla="*/ 143 w 480"/>
              <a:gd name="T53" fmla="*/ 304 h 327"/>
              <a:gd name="T54" fmla="*/ 104 w 480"/>
              <a:gd name="T55" fmla="*/ 282 h 327"/>
              <a:gd name="T56" fmla="*/ 125 w 480"/>
              <a:gd name="T57" fmla="*/ 299 h 327"/>
              <a:gd name="T58" fmla="*/ 86 w 480"/>
              <a:gd name="T59" fmla="*/ 315 h 327"/>
              <a:gd name="T60" fmla="*/ 94 w 480"/>
              <a:gd name="T61" fmla="*/ 294 h 327"/>
              <a:gd name="T62" fmla="*/ 82 w 480"/>
              <a:gd name="T63" fmla="*/ 281 h 327"/>
              <a:gd name="T64" fmla="*/ 94 w 480"/>
              <a:gd name="T65" fmla="*/ 326 h 327"/>
              <a:gd name="T66" fmla="*/ 27 w 480"/>
              <a:gd name="T67" fmla="*/ 292 h 327"/>
              <a:gd name="T68" fmla="*/ 27 w 480"/>
              <a:gd name="T69" fmla="*/ 292 h 327"/>
              <a:gd name="T70" fmla="*/ 0 w 480"/>
              <a:gd name="T71" fmla="*/ 327 h 327"/>
              <a:gd name="T72" fmla="*/ 34 w 480"/>
              <a:gd name="T73" fmla="*/ 317 h 327"/>
              <a:gd name="T74" fmla="*/ 39 w 480"/>
              <a:gd name="T75" fmla="*/ 282 h 327"/>
              <a:gd name="T76" fmla="*/ 279 w 480"/>
              <a:gd name="T77" fmla="*/ 327 h 327"/>
              <a:gd name="T78" fmla="*/ 296 w 480"/>
              <a:gd name="T79" fmla="*/ 316 h 327"/>
              <a:gd name="T80" fmla="*/ 317 w 480"/>
              <a:gd name="T81" fmla="*/ 299 h 327"/>
              <a:gd name="T82" fmla="*/ 318 w 480"/>
              <a:gd name="T83" fmla="*/ 292 h 327"/>
              <a:gd name="T84" fmla="*/ 268 w 480"/>
              <a:gd name="T85" fmla="*/ 283 h 327"/>
              <a:gd name="T86" fmla="*/ 246 w 480"/>
              <a:gd name="T87" fmla="*/ 310 h 327"/>
              <a:gd name="T88" fmla="*/ 231 w 480"/>
              <a:gd name="T89" fmla="*/ 314 h 327"/>
              <a:gd name="T90" fmla="*/ 271 w 480"/>
              <a:gd name="T91" fmla="*/ 312 h 327"/>
              <a:gd name="T92" fmla="*/ 255 w 480"/>
              <a:gd name="T93" fmla="*/ 292 h 327"/>
              <a:gd name="T94" fmla="*/ 268 w 480"/>
              <a:gd name="T95" fmla="*/ 283 h 327"/>
              <a:gd name="T96" fmla="*/ 193 w 480"/>
              <a:gd name="T97" fmla="*/ 306 h 327"/>
              <a:gd name="T98" fmla="*/ 187 w 480"/>
              <a:gd name="T99" fmla="*/ 282 h 327"/>
              <a:gd name="T100" fmla="*/ 191 w 480"/>
              <a:gd name="T101" fmla="*/ 317 h 327"/>
              <a:gd name="T102" fmla="*/ 226 w 480"/>
              <a:gd name="T103" fmla="*/ 327 h 327"/>
              <a:gd name="T104" fmla="*/ 159 w 480"/>
              <a:gd name="T105" fmla="*/ 299 h 327"/>
              <a:gd name="T106" fmla="*/ 153 w 480"/>
              <a:gd name="T107" fmla="*/ 305 h 327"/>
              <a:gd name="T108" fmla="*/ 159 w 480"/>
              <a:gd name="T109" fmla="*/ 299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80" h="327">
                <a:moveTo>
                  <a:pt x="452" y="282"/>
                </a:moveTo>
                <a:cubicBezTo>
                  <a:pt x="480" y="327"/>
                  <a:pt x="480" y="327"/>
                  <a:pt x="480" y="327"/>
                </a:cubicBezTo>
                <a:cubicBezTo>
                  <a:pt x="366" y="327"/>
                  <a:pt x="366" y="327"/>
                  <a:pt x="366" y="327"/>
                </a:cubicBezTo>
                <a:cubicBezTo>
                  <a:pt x="339" y="282"/>
                  <a:pt x="339" y="282"/>
                  <a:pt x="339" y="282"/>
                </a:cubicBezTo>
                <a:cubicBezTo>
                  <a:pt x="452" y="282"/>
                  <a:pt x="452" y="282"/>
                  <a:pt x="452" y="282"/>
                </a:cubicBezTo>
                <a:close/>
                <a:moveTo>
                  <a:pt x="166" y="0"/>
                </a:moveTo>
                <a:cubicBezTo>
                  <a:pt x="279" y="0"/>
                  <a:pt x="279" y="0"/>
                  <a:pt x="279" y="0"/>
                </a:cubicBezTo>
                <a:cubicBezTo>
                  <a:pt x="445" y="270"/>
                  <a:pt x="445" y="270"/>
                  <a:pt x="445" y="270"/>
                </a:cubicBezTo>
                <a:cubicBezTo>
                  <a:pt x="331" y="270"/>
                  <a:pt x="331" y="270"/>
                  <a:pt x="331" y="270"/>
                </a:cubicBezTo>
                <a:cubicBezTo>
                  <a:pt x="291" y="205"/>
                  <a:pt x="291" y="205"/>
                  <a:pt x="291" y="205"/>
                </a:cubicBezTo>
                <a:cubicBezTo>
                  <a:pt x="217" y="205"/>
                  <a:pt x="217" y="205"/>
                  <a:pt x="217" y="205"/>
                </a:cubicBezTo>
                <a:cubicBezTo>
                  <a:pt x="240" y="201"/>
                  <a:pt x="258" y="180"/>
                  <a:pt x="258" y="156"/>
                </a:cubicBezTo>
                <a:cubicBezTo>
                  <a:pt x="258" y="154"/>
                  <a:pt x="258" y="152"/>
                  <a:pt x="258" y="150"/>
                </a:cubicBezTo>
                <a:cubicBezTo>
                  <a:pt x="258" y="150"/>
                  <a:pt x="258" y="150"/>
                  <a:pt x="258" y="150"/>
                </a:cubicBezTo>
                <a:cubicBezTo>
                  <a:pt x="257" y="142"/>
                  <a:pt x="254" y="135"/>
                  <a:pt x="250" y="129"/>
                </a:cubicBezTo>
                <a:cubicBezTo>
                  <a:pt x="250" y="129"/>
                  <a:pt x="250" y="129"/>
                  <a:pt x="250" y="129"/>
                </a:cubicBezTo>
                <a:cubicBezTo>
                  <a:pt x="250" y="129"/>
                  <a:pt x="250" y="128"/>
                  <a:pt x="249" y="128"/>
                </a:cubicBezTo>
                <a:cubicBezTo>
                  <a:pt x="249" y="127"/>
                  <a:pt x="249" y="127"/>
                  <a:pt x="249" y="127"/>
                </a:cubicBezTo>
                <a:cubicBezTo>
                  <a:pt x="249" y="127"/>
                  <a:pt x="249" y="127"/>
                  <a:pt x="248" y="127"/>
                </a:cubicBezTo>
                <a:cubicBezTo>
                  <a:pt x="248" y="126"/>
                  <a:pt x="248" y="126"/>
                  <a:pt x="248" y="126"/>
                </a:cubicBezTo>
                <a:cubicBezTo>
                  <a:pt x="248" y="126"/>
                  <a:pt x="248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4"/>
                  <a:pt x="247" y="124"/>
                  <a:pt x="246" y="124"/>
                </a:cubicBezTo>
                <a:cubicBezTo>
                  <a:pt x="246" y="124"/>
                  <a:pt x="246" y="124"/>
                  <a:pt x="246" y="124"/>
                </a:cubicBezTo>
                <a:cubicBezTo>
                  <a:pt x="246" y="124"/>
                  <a:pt x="246" y="124"/>
                  <a:pt x="246" y="123"/>
                </a:cubicBezTo>
                <a:cubicBezTo>
                  <a:pt x="246" y="123"/>
                  <a:pt x="246" y="123"/>
                  <a:pt x="245" y="123"/>
                </a:cubicBezTo>
                <a:cubicBezTo>
                  <a:pt x="245" y="123"/>
                  <a:pt x="245" y="123"/>
                  <a:pt x="245" y="123"/>
                </a:cubicBezTo>
                <a:cubicBezTo>
                  <a:pt x="245" y="122"/>
                  <a:pt x="245" y="122"/>
                  <a:pt x="245" y="122"/>
                </a:cubicBezTo>
                <a:cubicBezTo>
                  <a:pt x="245" y="122"/>
                  <a:pt x="245" y="122"/>
                  <a:pt x="245" y="122"/>
                </a:cubicBezTo>
                <a:cubicBezTo>
                  <a:pt x="244" y="122"/>
                  <a:pt x="244" y="122"/>
                  <a:pt x="244" y="121"/>
                </a:cubicBezTo>
                <a:cubicBezTo>
                  <a:pt x="244" y="121"/>
                  <a:pt x="244" y="121"/>
                  <a:pt x="244" y="121"/>
                </a:cubicBezTo>
                <a:cubicBezTo>
                  <a:pt x="244" y="121"/>
                  <a:pt x="243" y="121"/>
                  <a:pt x="243" y="121"/>
                </a:cubicBezTo>
                <a:cubicBezTo>
                  <a:pt x="243" y="121"/>
                  <a:pt x="243" y="120"/>
                  <a:pt x="243" y="120"/>
                </a:cubicBezTo>
                <a:cubicBezTo>
                  <a:pt x="243" y="120"/>
                  <a:pt x="243" y="120"/>
                  <a:pt x="243" y="120"/>
                </a:cubicBezTo>
                <a:cubicBezTo>
                  <a:pt x="242" y="120"/>
                  <a:pt x="242" y="120"/>
                  <a:pt x="242" y="120"/>
                </a:cubicBezTo>
                <a:cubicBezTo>
                  <a:pt x="242" y="119"/>
                  <a:pt x="242" y="119"/>
                  <a:pt x="242" y="119"/>
                </a:cubicBezTo>
                <a:cubicBezTo>
                  <a:pt x="242" y="119"/>
                  <a:pt x="242" y="119"/>
                  <a:pt x="242" y="119"/>
                </a:cubicBezTo>
                <a:cubicBezTo>
                  <a:pt x="241" y="119"/>
                  <a:pt x="241" y="119"/>
                  <a:pt x="241" y="118"/>
                </a:cubicBezTo>
                <a:cubicBezTo>
                  <a:pt x="241" y="118"/>
                  <a:pt x="241" y="118"/>
                  <a:pt x="241" y="118"/>
                </a:cubicBezTo>
                <a:cubicBezTo>
                  <a:pt x="241" y="118"/>
                  <a:pt x="240" y="118"/>
                  <a:pt x="240" y="118"/>
                </a:cubicBezTo>
                <a:cubicBezTo>
                  <a:pt x="240" y="118"/>
                  <a:pt x="240" y="118"/>
                  <a:pt x="240" y="117"/>
                </a:cubicBezTo>
                <a:cubicBezTo>
                  <a:pt x="240" y="117"/>
                  <a:pt x="239" y="117"/>
                  <a:pt x="239" y="117"/>
                </a:cubicBezTo>
                <a:cubicBezTo>
                  <a:pt x="239" y="117"/>
                  <a:pt x="239" y="117"/>
                  <a:pt x="239" y="117"/>
                </a:cubicBezTo>
                <a:cubicBezTo>
                  <a:pt x="239" y="117"/>
                  <a:pt x="239" y="117"/>
                  <a:pt x="239" y="117"/>
                </a:cubicBezTo>
                <a:cubicBezTo>
                  <a:pt x="239" y="117"/>
                  <a:pt x="239" y="117"/>
                  <a:pt x="239" y="117"/>
                </a:cubicBezTo>
                <a:cubicBezTo>
                  <a:pt x="239" y="117"/>
                  <a:pt x="239" y="116"/>
                  <a:pt x="238" y="116"/>
                </a:cubicBezTo>
                <a:cubicBezTo>
                  <a:pt x="238" y="116"/>
                  <a:pt x="238" y="116"/>
                  <a:pt x="238" y="116"/>
                </a:cubicBezTo>
                <a:cubicBezTo>
                  <a:pt x="238" y="116"/>
                  <a:pt x="238" y="116"/>
                  <a:pt x="237" y="116"/>
                </a:cubicBezTo>
                <a:cubicBezTo>
                  <a:pt x="237" y="116"/>
                  <a:pt x="237" y="116"/>
                  <a:pt x="237" y="116"/>
                </a:cubicBezTo>
                <a:cubicBezTo>
                  <a:pt x="237" y="115"/>
                  <a:pt x="237" y="115"/>
                  <a:pt x="237" y="115"/>
                </a:cubicBezTo>
                <a:cubicBezTo>
                  <a:pt x="237" y="115"/>
                  <a:pt x="237" y="115"/>
                  <a:pt x="237" y="115"/>
                </a:cubicBezTo>
                <a:cubicBezTo>
                  <a:pt x="231" y="111"/>
                  <a:pt x="224" y="108"/>
                  <a:pt x="217" y="107"/>
                </a:cubicBezTo>
                <a:cubicBezTo>
                  <a:pt x="231" y="107"/>
                  <a:pt x="231" y="107"/>
                  <a:pt x="231" y="107"/>
                </a:cubicBezTo>
                <a:cubicBezTo>
                  <a:pt x="166" y="0"/>
                  <a:pt x="166" y="0"/>
                  <a:pt x="166" y="0"/>
                </a:cubicBezTo>
                <a:close/>
                <a:moveTo>
                  <a:pt x="200" y="205"/>
                </a:moveTo>
                <a:cubicBezTo>
                  <a:pt x="61" y="205"/>
                  <a:pt x="61" y="205"/>
                  <a:pt x="61" y="205"/>
                </a:cubicBezTo>
                <a:cubicBezTo>
                  <a:pt x="76" y="179"/>
                  <a:pt x="76" y="179"/>
                  <a:pt x="76" y="179"/>
                </a:cubicBezTo>
                <a:cubicBezTo>
                  <a:pt x="76" y="180"/>
                  <a:pt x="76" y="180"/>
                  <a:pt x="76" y="180"/>
                </a:cubicBezTo>
                <a:cubicBezTo>
                  <a:pt x="165" y="180"/>
                  <a:pt x="165" y="180"/>
                  <a:pt x="165" y="180"/>
                </a:cubicBezTo>
                <a:cubicBezTo>
                  <a:pt x="172" y="193"/>
                  <a:pt x="185" y="202"/>
                  <a:pt x="200" y="205"/>
                </a:cubicBezTo>
                <a:cubicBezTo>
                  <a:pt x="200" y="205"/>
                  <a:pt x="200" y="205"/>
                  <a:pt x="200" y="205"/>
                </a:cubicBezTo>
                <a:close/>
                <a:moveTo>
                  <a:pt x="121" y="107"/>
                </a:moveTo>
                <a:cubicBezTo>
                  <a:pt x="200" y="107"/>
                  <a:pt x="200" y="107"/>
                  <a:pt x="200" y="107"/>
                </a:cubicBezTo>
                <a:cubicBezTo>
                  <a:pt x="185" y="109"/>
                  <a:pt x="172" y="119"/>
                  <a:pt x="165" y="132"/>
                </a:cubicBezTo>
                <a:cubicBezTo>
                  <a:pt x="105" y="132"/>
                  <a:pt x="105" y="132"/>
                  <a:pt x="105" y="132"/>
                </a:cubicBezTo>
                <a:cubicBezTo>
                  <a:pt x="121" y="107"/>
                  <a:pt x="121" y="107"/>
                  <a:pt x="121" y="107"/>
                </a:cubicBezTo>
                <a:close/>
                <a:moveTo>
                  <a:pt x="160" y="168"/>
                </a:moveTo>
                <a:cubicBezTo>
                  <a:pt x="84" y="168"/>
                  <a:pt x="84" y="168"/>
                  <a:pt x="84" y="168"/>
                </a:cubicBezTo>
                <a:cubicBezTo>
                  <a:pt x="98" y="144"/>
                  <a:pt x="98" y="144"/>
                  <a:pt x="98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59" y="148"/>
                  <a:pt x="159" y="152"/>
                  <a:pt x="159" y="156"/>
                </a:cubicBezTo>
                <a:cubicBezTo>
                  <a:pt x="159" y="160"/>
                  <a:pt x="159" y="164"/>
                  <a:pt x="160" y="168"/>
                </a:cubicBezTo>
                <a:cubicBezTo>
                  <a:pt x="160" y="168"/>
                  <a:pt x="160" y="168"/>
                  <a:pt x="160" y="168"/>
                </a:cubicBezTo>
                <a:close/>
                <a:moveTo>
                  <a:pt x="110" y="299"/>
                </a:moveTo>
                <a:cubicBezTo>
                  <a:pt x="110" y="308"/>
                  <a:pt x="110" y="308"/>
                  <a:pt x="110" y="308"/>
                </a:cubicBezTo>
                <a:cubicBezTo>
                  <a:pt x="125" y="308"/>
                  <a:pt x="125" y="308"/>
                  <a:pt x="125" y="308"/>
                </a:cubicBezTo>
                <a:cubicBezTo>
                  <a:pt x="125" y="310"/>
                  <a:pt x="123" y="316"/>
                  <a:pt x="114" y="316"/>
                </a:cubicBezTo>
                <a:cubicBezTo>
                  <a:pt x="113" y="316"/>
                  <a:pt x="109" y="316"/>
                  <a:pt x="104" y="314"/>
                </a:cubicBezTo>
                <a:cubicBezTo>
                  <a:pt x="104" y="326"/>
                  <a:pt x="104" y="326"/>
                  <a:pt x="104" y="326"/>
                </a:cubicBezTo>
                <a:cubicBezTo>
                  <a:pt x="107" y="326"/>
                  <a:pt x="112" y="327"/>
                  <a:pt x="117" y="327"/>
                </a:cubicBezTo>
                <a:cubicBezTo>
                  <a:pt x="136" y="327"/>
                  <a:pt x="143" y="315"/>
                  <a:pt x="143" y="304"/>
                </a:cubicBezTo>
                <a:cubicBezTo>
                  <a:pt x="143" y="295"/>
                  <a:pt x="139" y="281"/>
                  <a:pt x="116" y="281"/>
                </a:cubicBezTo>
                <a:cubicBezTo>
                  <a:pt x="114" y="281"/>
                  <a:pt x="110" y="281"/>
                  <a:pt x="105" y="282"/>
                </a:cubicBezTo>
                <a:cubicBezTo>
                  <a:pt x="104" y="282"/>
                  <a:pt x="104" y="282"/>
                  <a:pt x="104" y="282"/>
                </a:cubicBezTo>
                <a:cubicBezTo>
                  <a:pt x="104" y="294"/>
                  <a:pt x="104" y="294"/>
                  <a:pt x="104" y="294"/>
                </a:cubicBezTo>
                <a:cubicBezTo>
                  <a:pt x="108" y="292"/>
                  <a:pt x="112" y="292"/>
                  <a:pt x="114" y="292"/>
                </a:cubicBezTo>
                <a:cubicBezTo>
                  <a:pt x="122" y="292"/>
                  <a:pt x="125" y="297"/>
                  <a:pt x="125" y="299"/>
                </a:cubicBezTo>
                <a:cubicBezTo>
                  <a:pt x="110" y="299"/>
                  <a:pt x="110" y="299"/>
                  <a:pt x="110" y="299"/>
                </a:cubicBezTo>
                <a:close/>
                <a:moveTo>
                  <a:pt x="94" y="314"/>
                </a:moveTo>
                <a:cubicBezTo>
                  <a:pt x="90" y="315"/>
                  <a:pt x="87" y="315"/>
                  <a:pt x="86" y="315"/>
                </a:cubicBezTo>
                <a:cubicBezTo>
                  <a:pt x="75" y="315"/>
                  <a:pt x="73" y="308"/>
                  <a:pt x="73" y="304"/>
                </a:cubicBezTo>
                <a:cubicBezTo>
                  <a:pt x="73" y="297"/>
                  <a:pt x="78" y="293"/>
                  <a:pt x="85" y="293"/>
                </a:cubicBezTo>
                <a:cubicBezTo>
                  <a:pt x="89" y="293"/>
                  <a:pt x="92" y="293"/>
                  <a:pt x="94" y="294"/>
                </a:cubicBezTo>
                <a:cubicBezTo>
                  <a:pt x="94" y="282"/>
                  <a:pt x="94" y="282"/>
                  <a:pt x="94" y="282"/>
                </a:cubicBezTo>
                <a:cubicBezTo>
                  <a:pt x="93" y="282"/>
                  <a:pt x="93" y="282"/>
                  <a:pt x="93" y="282"/>
                </a:cubicBezTo>
                <a:cubicBezTo>
                  <a:pt x="91" y="282"/>
                  <a:pt x="87" y="281"/>
                  <a:pt x="82" y="281"/>
                </a:cubicBezTo>
                <a:cubicBezTo>
                  <a:pt x="62" y="281"/>
                  <a:pt x="55" y="293"/>
                  <a:pt x="55" y="304"/>
                </a:cubicBezTo>
                <a:cubicBezTo>
                  <a:pt x="55" y="318"/>
                  <a:pt x="64" y="327"/>
                  <a:pt x="82" y="327"/>
                </a:cubicBezTo>
                <a:cubicBezTo>
                  <a:pt x="85" y="327"/>
                  <a:pt x="89" y="327"/>
                  <a:pt x="94" y="326"/>
                </a:cubicBezTo>
                <a:cubicBezTo>
                  <a:pt x="94" y="314"/>
                  <a:pt x="94" y="314"/>
                  <a:pt x="94" y="314"/>
                </a:cubicBezTo>
                <a:cubicBezTo>
                  <a:pt x="94" y="314"/>
                  <a:pt x="94" y="314"/>
                  <a:pt x="94" y="314"/>
                </a:cubicBezTo>
                <a:close/>
                <a:moveTo>
                  <a:pt x="27" y="292"/>
                </a:moveTo>
                <a:cubicBezTo>
                  <a:pt x="32" y="306"/>
                  <a:pt x="32" y="306"/>
                  <a:pt x="32" y="306"/>
                </a:cubicBezTo>
                <a:cubicBezTo>
                  <a:pt x="22" y="306"/>
                  <a:pt x="22" y="306"/>
                  <a:pt x="22" y="306"/>
                </a:cubicBezTo>
                <a:cubicBezTo>
                  <a:pt x="27" y="292"/>
                  <a:pt x="27" y="292"/>
                  <a:pt x="27" y="292"/>
                </a:cubicBezTo>
                <a:cubicBezTo>
                  <a:pt x="27" y="292"/>
                  <a:pt x="27" y="292"/>
                  <a:pt x="27" y="292"/>
                </a:cubicBezTo>
                <a:close/>
                <a:moveTo>
                  <a:pt x="16" y="282"/>
                </a:moveTo>
                <a:cubicBezTo>
                  <a:pt x="0" y="327"/>
                  <a:pt x="0" y="327"/>
                  <a:pt x="0" y="327"/>
                </a:cubicBezTo>
                <a:cubicBezTo>
                  <a:pt x="17" y="327"/>
                  <a:pt x="17" y="327"/>
                  <a:pt x="17" y="327"/>
                </a:cubicBezTo>
                <a:cubicBezTo>
                  <a:pt x="20" y="317"/>
                  <a:pt x="20" y="317"/>
                  <a:pt x="20" y="317"/>
                </a:cubicBezTo>
                <a:cubicBezTo>
                  <a:pt x="34" y="317"/>
                  <a:pt x="34" y="317"/>
                  <a:pt x="34" y="317"/>
                </a:cubicBezTo>
                <a:cubicBezTo>
                  <a:pt x="37" y="327"/>
                  <a:pt x="37" y="327"/>
                  <a:pt x="37" y="327"/>
                </a:cubicBezTo>
                <a:cubicBezTo>
                  <a:pt x="55" y="327"/>
                  <a:pt x="55" y="327"/>
                  <a:pt x="55" y="327"/>
                </a:cubicBezTo>
                <a:cubicBezTo>
                  <a:pt x="39" y="282"/>
                  <a:pt x="39" y="282"/>
                  <a:pt x="39" y="282"/>
                </a:cubicBezTo>
                <a:cubicBezTo>
                  <a:pt x="16" y="282"/>
                  <a:pt x="16" y="282"/>
                  <a:pt x="16" y="282"/>
                </a:cubicBezTo>
                <a:close/>
                <a:moveTo>
                  <a:pt x="279" y="282"/>
                </a:moveTo>
                <a:cubicBezTo>
                  <a:pt x="279" y="327"/>
                  <a:pt x="279" y="327"/>
                  <a:pt x="279" y="327"/>
                </a:cubicBezTo>
                <a:cubicBezTo>
                  <a:pt x="318" y="327"/>
                  <a:pt x="318" y="327"/>
                  <a:pt x="318" y="327"/>
                </a:cubicBezTo>
                <a:cubicBezTo>
                  <a:pt x="318" y="316"/>
                  <a:pt x="318" y="316"/>
                  <a:pt x="318" y="316"/>
                </a:cubicBezTo>
                <a:cubicBezTo>
                  <a:pt x="296" y="316"/>
                  <a:pt x="296" y="316"/>
                  <a:pt x="296" y="316"/>
                </a:cubicBezTo>
                <a:cubicBezTo>
                  <a:pt x="296" y="309"/>
                  <a:pt x="296" y="309"/>
                  <a:pt x="296" y="309"/>
                </a:cubicBezTo>
                <a:cubicBezTo>
                  <a:pt x="317" y="309"/>
                  <a:pt x="317" y="309"/>
                  <a:pt x="317" y="309"/>
                </a:cubicBezTo>
                <a:cubicBezTo>
                  <a:pt x="317" y="299"/>
                  <a:pt x="317" y="299"/>
                  <a:pt x="317" y="299"/>
                </a:cubicBezTo>
                <a:cubicBezTo>
                  <a:pt x="296" y="299"/>
                  <a:pt x="296" y="299"/>
                  <a:pt x="296" y="299"/>
                </a:cubicBezTo>
                <a:cubicBezTo>
                  <a:pt x="296" y="292"/>
                  <a:pt x="296" y="292"/>
                  <a:pt x="296" y="292"/>
                </a:cubicBezTo>
                <a:cubicBezTo>
                  <a:pt x="318" y="292"/>
                  <a:pt x="318" y="292"/>
                  <a:pt x="318" y="292"/>
                </a:cubicBezTo>
                <a:cubicBezTo>
                  <a:pt x="318" y="282"/>
                  <a:pt x="318" y="282"/>
                  <a:pt x="318" y="282"/>
                </a:cubicBezTo>
                <a:cubicBezTo>
                  <a:pt x="279" y="282"/>
                  <a:pt x="279" y="282"/>
                  <a:pt x="279" y="282"/>
                </a:cubicBezTo>
                <a:close/>
                <a:moveTo>
                  <a:pt x="268" y="283"/>
                </a:moveTo>
                <a:cubicBezTo>
                  <a:pt x="263" y="281"/>
                  <a:pt x="258" y="281"/>
                  <a:pt x="253" y="281"/>
                </a:cubicBezTo>
                <a:cubicBezTo>
                  <a:pt x="234" y="281"/>
                  <a:pt x="230" y="289"/>
                  <a:pt x="230" y="296"/>
                </a:cubicBezTo>
                <a:cubicBezTo>
                  <a:pt x="230" y="307"/>
                  <a:pt x="240" y="308"/>
                  <a:pt x="246" y="310"/>
                </a:cubicBezTo>
                <a:cubicBezTo>
                  <a:pt x="250" y="310"/>
                  <a:pt x="254" y="311"/>
                  <a:pt x="254" y="313"/>
                </a:cubicBezTo>
                <a:cubicBezTo>
                  <a:pt x="254" y="316"/>
                  <a:pt x="249" y="317"/>
                  <a:pt x="246" y="317"/>
                </a:cubicBezTo>
                <a:cubicBezTo>
                  <a:pt x="242" y="317"/>
                  <a:pt x="237" y="316"/>
                  <a:pt x="231" y="314"/>
                </a:cubicBezTo>
                <a:cubicBezTo>
                  <a:pt x="231" y="325"/>
                  <a:pt x="231" y="325"/>
                  <a:pt x="231" y="325"/>
                </a:cubicBezTo>
                <a:cubicBezTo>
                  <a:pt x="238" y="327"/>
                  <a:pt x="245" y="327"/>
                  <a:pt x="249" y="327"/>
                </a:cubicBezTo>
                <a:cubicBezTo>
                  <a:pt x="269" y="327"/>
                  <a:pt x="271" y="317"/>
                  <a:pt x="271" y="312"/>
                </a:cubicBezTo>
                <a:cubicBezTo>
                  <a:pt x="271" y="301"/>
                  <a:pt x="261" y="299"/>
                  <a:pt x="253" y="298"/>
                </a:cubicBezTo>
                <a:cubicBezTo>
                  <a:pt x="250" y="297"/>
                  <a:pt x="247" y="297"/>
                  <a:pt x="247" y="295"/>
                </a:cubicBezTo>
                <a:cubicBezTo>
                  <a:pt x="247" y="292"/>
                  <a:pt x="251" y="292"/>
                  <a:pt x="255" y="292"/>
                </a:cubicBezTo>
                <a:cubicBezTo>
                  <a:pt x="261" y="292"/>
                  <a:pt x="265" y="293"/>
                  <a:pt x="268" y="294"/>
                </a:cubicBezTo>
                <a:cubicBezTo>
                  <a:pt x="268" y="283"/>
                  <a:pt x="268" y="283"/>
                  <a:pt x="268" y="283"/>
                </a:cubicBezTo>
                <a:cubicBezTo>
                  <a:pt x="268" y="283"/>
                  <a:pt x="268" y="283"/>
                  <a:pt x="268" y="283"/>
                </a:cubicBezTo>
                <a:close/>
                <a:moveTo>
                  <a:pt x="198" y="292"/>
                </a:moveTo>
                <a:cubicBezTo>
                  <a:pt x="203" y="306"/>
                  <a:pt x="203" y="306"/>
                  <a:pt x="203" y="306"/>
                </a:cubicBezTo>
                <a:cubicBezTo>
                  <a:pt x="193" y="306"/>
                  <a:pt x="193" y="306"/>
                  <a:pt x="193" y="306"/>
                </a:cubicBezTo>
                <a:cubicBezTo>
                  <a:pt x="198" y="292"/>
                  <a:pt x="198" y="292"/>
                  <a:pt x="198" y="292"/>
                </a:cubicBezTo>
                <a:cubicBezTo>
                  <a:pt x="198" y="292"/>
                  <a:pt x="198" y="292"/>
                  <a:pt x="198" y="292"/>
                </a:cubicBezTo>
                <a:close/>
                <a:moveTo>
                  <a:pt x="187" y="282"/>
                </a:moveTo>
                <a:cubicBezTo>
                  <a:pt x="171" y="327"/>
                  <a:pt x="171" y="327"/>
                  <a:pt x="171" y="327"/>
                </a:cubicBezTo>
                <a:cubicBezTo>
                  <a:pt x="188" y="327"/>
                  <a:pt x="188" y="327"/>
                  <a:pt x="188" y="327"/>
                </a:cubicBezTo>
                <a:cubicBezTo>
                  <a:pt x="191" y="317"/>
                  <a:pt x="191" y="317"/>
                  <a:pt x="191" y="317"/>
                </a:cubicBezTo>
                <a:cubicBezTo>
                  <a:pt x="205" y="317"/>
                  <a:pt x="205" y="317"/>
                  <a:pt x="205" y="317"/>
                </a:cubicBezTo>
                <a:cubicBezTo>
                  <a:pt x="208" y="327"/>
                  <a:pt x="208" y="327"/>
                  <a:pt x="208" y="327"/>
                </a:cubicBezTo>
                <a:cubicBezTo>
                  <a:pt x="226" y="327"/>
                  <a:pt x="226" y="327"/>
                  <a:pt x="226" y="327"/>
                </a:cubicBezTo>
                <a:cubicBezTo>
                  <a:pt x="210" y="282"/>
                  <a:pt x="210" y="282"/>
                  <a:pt x="210" y="282"/>
                </a:cubicBezTo>
                <a:cubicBezTo>
                  <a:pt x="187" y="282"/>
                  <a:pt x="187" y="282"/>
                  <a:pt x="187" y="282"/>
                </a:cubicBezTo>
                <a:close/>
                <a:moveTo>
                  <a:pt x="159" y="299"/>
                </a:moveTo>
                <a:cubicBezTo>
                  <a:pt x="162" y="299"/>
                  <a:pt x="165" y="302"/>
                  <a:pt x="165" y="305"/>
                </a:cubicBezTo>
                <a:cubicBezTo>
                  <a:pt x="165" y="309"/>
                  <a:pt x="162" y="311"/>
                  <a:pt x="159" y="311"/>
                </a:cubicBezTo>
                <a:cubicBezTo>
                  <a:pt x="156" y="311"/>
                  <a:pt x="153" y="309"/>
                  <a:pt x="153" y="305"/>
                </a:cubicBezTo>
                <a:cubicBezTo>
                  <a:pt x="153" y="302"/>
                  <a:pt x="156" y="299"/>
                  <a:pt x="159" y="299"/>
                </a:cubicBezTo>
                <a:cubicBezTo>
                  <a:pt x="159" y="299"/>
                  <a:pt x="159" y="299"/>
                  <a:pt x="159" y="299"/>
                </a:cubicBezTo>
                <a:cubicBezTo>
                  <a:pt x="159" y="299"/>
                  <a:pt x="159" y="299"/>
                  <a:pt x="159" y="299"/>
                </a:cubicBezTo>
                <a:close/>
              </a:path>
            </a:pathLst>
          </a:custGeom>
          <a:solidFill>
            <a:srgbClr val="0035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ru-RU" sz="1400">
              <a:solidFill>
                <a:srgbClr val="262626"/>
              </a:solidFill>
              <a:cs typeface="Arial" charset="0"/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813074" y="640909"/>
            <a:ext cx="7244668" cy="46935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defTabSz="685800">
              <a:defRPr/>
            </a:pPr>
            <a:r>
              <a:rPr lang="ru-RU" sz="1300" spc="15" dirty="0">
                <a:solidFill>
                  <a:prstClr val="white"/>
                </a:solidFill>
                <a:cs typeface="Arial" charset="0"/>
              </a:rPr>
              <a:t>Инжиниринговый дивизион государственной корпорации по атомной энергии «РОСАТОМ»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812131" y="3429085"/>
            <a:ext cx="3513632" cy="257067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>
              <a:buNone/>
              <a:defRPr sz="1300" b="1">
                <a:solidFill>
                  <a:schemeClr val="tx2"/>
                </a:solidFill>
              </a:defRPr>
            </a:lvl1pPr>
            <a:lvl2pPr marL="342899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499" indent="0">
              <a:buNone/>
              <a:defRPr sz="800"/>
            </a:lvl6pPr>
            <a:lvl7pPr marL="2057399" indent="0">
              <a:buNone/>
              <a:defRPr sz="800"/>
            </a:lvl7pPr>
            <a:lvl8pPr marL="2400299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 dirty="0"/>
              <a:t>Ф.И.О.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half" idx="10" hasCustomPrompt="1"/>
          </p:nvPr>
        </p:nvSpPr>
        <p:spPr>
          <a:xfrm>
            <a:off x="812131" y="3693549"/>
            <a:ext cx="3513632" cy="257067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>
              <a:buNone/>
              <a:defRPr sz="1300">
                <a:solidFill>
                  <a:schemeClr val="tx2"/>
                </a:solidFill>
              </a:defRPr>
            </a:lvl1pPr>
            <a:lvl2pPr marL="342899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499" indent="0">
              <a:buNone/>
              <a:defRPr sz="800"/>
            </a:lvl6pPr>
            <a:lvl7pPr marL="2057399" indent="0">
              <a:buNone/>
              <a:defRPr sz="800"/>
            </a:lvl7pPr>
            <a:lvl8pPr marL="2400299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812131" y="3950454"/>
            <a:ext cx="3513632" cy="269304"/>
          </a:xfrm>
          <a:prstGeom prst="rect">
            <a:avLst/>
          </a:prstGeom>
        </p:spPr>
        <p:txBody>
          <a:bodyPr wrap="square" lIns="68580" tIns="34290" rIns="68580" bIns="34290" anchor="ctr" anchorCtr="0">
            <a:spAutoFit/>
          </a:bodyPr>
          <a:lstStyle/>
          <a:p>
            <a:pPr defTabSz="685800">
              <a:defRPr/>
            </a:pPr>
            <a:r>
              <a:rPr lang="ru-RU" sz="1300" dirty="0">
                <a:solidFill>
                  <a:srgbClr val="003594"/>
                </a:solidFill>
                <a:cs typeface="Arial" charset="0"/>
              </a:rPr>
              <a:t>Группа компаний </a:t>
            </a:r>
            <a:r>
              <a:rPr lang="en-US" sz="1300" dirty="0">
                <a:solidFill>
                  <a:srgbClr val="003594"/>
                </a:solidFill>
                <a:cs typeface="Arial" charset="0"/>
              </a:rPr>
              <a:t>ASE</a:t>
            </a:r>
            <a:endParaRPr lang="ru-RU" sz="1300" dirty="0">
              <a:solidFill>
                <a:srgbClr val="003594"/>
              </a:solidFill>
              <a:cs typeface="Arial" charset="0"/>
            </a:endParaRPr>
          </a:p>
        </p:txBody>
      </p:sp>
      <p:sp>
        <p:nvSpPr>
          <p:cNvPr id="24" name="Текст 3"/>
          <p:cNvSpPr>
            <a:spLocks noGrp="1"/>
          </p:cNvSpPr>
          <p:nvPr>
            <p:ph type="body" sz="half" idx="11" hasCustomPrompt="1"/>
          </p:nvPr>
        </p:nvSpPr>
        <p:spPr>
          <a:xfrm>
            <a:off x="812147" y="4431920"/>
            <a:ext cx="2918068" cy="257067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>
              <a:buNone/>
              <a:defRPr sz="1100" i="1">
                <a:solidFill>
                  <a:schemeClr val="tx2"/>
                </a:solidFill>
              </a:defRPr>
            </a:lvl1pPr>
            <a:lvl2pPr marL="342899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499" indent="0">
              <a:buNone/>
              <a:defRPr sz="800"/>
            </a:lvl6pPr>
            <a:lvl7pPr marL="2057399" indent="0">
              <a:buNone/>
              <a:defRPr sz="800"/>
            </a:lvl7pPr>
            <a:lvl8pPr marL="2400299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 dirty="0"/>
              <a:t>Дата, название мероприятия</a:t>
            </a:r>
          </a:p>
        </p:txBody>
      </p:sp>
    </p:spTree>
    <p:extLst>
      <p:ext uri="{BB962C8B-B14F-4D97-AF65-F5344CB8AC3E}">
        <p14:creationId xmlns:p14="http://schemas.microsoft.com/office/powerpoint/2010/main" val="2298246298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88232" y="1204463"/>
            <a:ext cx="6844356" cy="2814144"/>
          </a:xfrm>
          <a:prstGeom prst="rect">
            <a:avLst/>
          </a:prstGeom>
        </p:spPr>
        <p:txBody>
          <a:bodyPr lIns="68580" tIns="34290" rIns="68580" bIns="34290" anchor="ctr" anchorCtr="0">
            <a:noAutofit/>
          </a:bodyPr>
          <a:lstStyle>
            <a:lvl1pPr>
              <a:lnSpc>
                <a:spcPts val="5627"/>
              </a:lnSpc>
              <a:defRPr sz="4400" cap="all" normalizeH="0" baseline="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Название </a:t>
            </a:r>
            <a:br>
              <a:rPr lang="ru-RU" dirty="0"/>
            </a:br>
            <a:r>
              <a:rPr lang="ru-RU" dirty="0"/>
              <a:t>раздела</a:t>
            </a:r>
          </a:p>
        </p:txBody>
      </p:sp>
      <p:sp>
        <p:nvSpPr>
          <p:cNvPr id="18" name="Freeform 13"/>
          <p:cNvSpPr>
            <a:spLocks noEditPoints="1"/>
          </p:cNvSpPr>
          <p:nvPr userDrawn="1"/>
        </p:nvSpPr>
        <p:spPr bwMode="auto">
          <a:xfrm>
            <a:off x="7740910" y="779361"/>
            <a:ext cx="840135" cy="695743"/>
          </a:xfrm>
          <a:custGeom>
            <a:avLst/>
            <a:gdLst>
              <a:gd name="T0" fmla="*/ 366 w 480"/>
              <a:gd name="T1" fmla="*/ 327 h 327"/>
              <a:gd name="T2" fmla="*/ 166 w 480"/>
              <a:gd name="T3" fmla="*/ 0 h 327"/>
              <a:gd name="T4" fmla="*/ 331 w 480"/>
              <a:gd name="T5" fmla="*/ 270 h 327"/>
              <a:gd name="T6" fmla="*/ 258 w 480"/>
              <a:gd name="T7" fmla="*/ 156 h 327"/>
              <a:gd name="T8" fmla="*/ 250 w 480"/>
              <a:gd name="T9" fmla="*/ 129 h 327"/>
              <a:gd name="T10" fmla="*/ 249 w 480"/>
              <a:gd name="T11" fmla="*/ 127 h 327"/>
              <a:gd name="T12" fmla="*/ 247 w 480"/>
              <a:gd name="T13" fmla="*/ 125 h 327"/>
              <a:gd name="T14" fmla="*/ 246 w 480"/>
              <a:gd name="T15" fmla="*/ 124 h 327"/>
              <a:gd name="T16" fmla="*/ 245 w 480"/>
              <a:gd name="T17" fmla="*/ 123 h 327"/>
              <a:gd name="T18" fmla="*/ 244 w 480"/>
              <a:gd name="T19" fmla="*/ 121 h 327"/>
              <a:gd name="T20" fmla="*/ 243 w 480"/>
              <a:gd name="T21" fmla="*/ 120 h 327"/>
              <a:gd name="T22" fmla="*/ 242 w 480"/>
              <a:gd name="T23" fmla="*/ 119 h 327"/>
              <a:gd name="T24" fmla="*/ 241 w 480"/>
              <a:gd name="T25" fmla="*/ 118 h 327"/>
              <a:gd name="T26" fmla="*/ 239 w 480"/>
              <a:gd name="T27" fmla="*/ 117 h 327"/>
              <a:gd name="T28" fmla="*/ 239 w 480"/>
              <a:gd name="T29" fmla="*/ 117 h 327"/>
              <a:gd name="T30" fmla="*/ 237 w 480"/>
              <a:gd name="T31" fmla="*/ 116 h 327"/>
              <a:gd name="T32" fmla="*/ 237 w 480"/>
              <a:gd name="T33" fmla="*/ 115 h 327"/>
              <a:gd name="T34" fmla="*/ 166 w 480"/>
              <a:gd name="T35" fmla="*/ 0 h 327"/>
              <a:gd name="T36" fmla="*/ 76 w 480"/>
              <a:gd name="T37" fmla="*/ 179 h 327"/>
              <a:gd name="T38" fmla="*/ 200 w 480"/>
              <a:gd name="T39" fmla="*/ 205 h 327"/>
              <a:gd name="T40" fmla="*/ 200 w 480"/>
              <a:gd name="T41" fmla="*/ 107 h 327"/>
              <a:gd name="T42" fmla="*/ 121 w 480"/>
              <a:gd name="T43" fmla="*/ 107 h 327"/>
              <a:gd name="T44" fmla="*/ 98 w 480"/>
              <a:gd name="T45" fmla="*/ 144 h 327"/>
              <a:gd name="T46" fmla="*/ 160 w 480"/>
              <a:gd name="T47" fmla="*/ 168 h 327"/>
              <a:gd name="T48" fmla="*/ 110 w 480"/>
              <a:gd name="T49" fmla="*/ 308 h 327"/>
              <a:gd name="T50" fmla="*/ 104 w 480"/>
              <a:gd name="T51" fmla="*/ 314 h 327"/>
              <a:gd name="T52" fmla="*/ 143 w 480"/>
              <a:gd name="T53" fmla="*/ 304 h 327"/>
              <a:gd name="T54" fmla="*/ 104 w 480"/>
              <a:gd name="T55" fmla="*/ 282 h 327"/>
              <a:gd name="T56" fmla="*/ 125 w 480"/>
              <a:gd name="T57" fmla="*/ 299 h 327"/>
              <a:gd name="T58" fmla="*/ 86 w 480"/>
              <a:gd name="T59" fmla="*/ 315 h 327"/>
              <a:gd name="T60" fmla="*/ 94 w 480"/>
              <a:gd name="T61" fmla="*/ 294 h 327"/>
              <a:gd name="T62" fmla="*/ 82 w 480"/>
              <a:gd name="T63" fmla="*/ 281 h 327"/>
              <a:gd name="T64" fmla="*/ 94 w 480"/>
              <a:gd name="T65" fmla="*/ 326 h 327"/>
              <a:gd name="T66" fmla="*/ 27 w 480"/>
              <a:gd name="T67" fmla="*/ 292 h 327"/>
              <a:gd name="T68" fmla="*/ 27 w 480"/>
              <a:gd name="T69" fmla="*/ 292 h 327"/>
              <a:gd name="T70" fmla="*/ 0 w 480"/>
              <a:gd name="T71" fmla="*/ 327 h 327"/>
              <a:gd name="T72" fmla="*/ 34 w 480"/>
              <a:gd name="T73" fmla="*/ 317 h 327"/>
              <a:gd name="T74" fmla="*/ 39 w 480"/>
              <a:gd name="T75" fmla="*/ 282 h 327"/>
              <a:gd name="T76" fmla="*/ 279 w 480"/>
              <a:gd name="T77" fmla="*/ 327 h 327"/>
              <a:gd name="T78" fmla="*/ 296 w 480"/>
              <a:gd name="T79" fmla="*/ 316 h 327"/>
              <a:gd name="T80" fmla="*/ 317 w 480"/>
              <a:gd name="T81" fmla="*/ 299 h 327"/>
              <a:gd name="T82" fmla="*/ 318 w 480"/>
              <a:gd name="T83" fmla="*/ 292 h 327"/>
              <a:gd name="T84" fmla="*/ 268 w 480"/>
              <a:gd name="T85" fmla="*/ 283 h 327"/>
              <a:gd name="T86" fmla="*/ 246 w 480"/>
              <a:gd name="T87" fmla="*/ 310 h 327"/>
              <a:gd name="T88" fmla="*/ 231 w 480"/>
              <a:gd name="T89" fmla="*/ 314 h 327"/>
              <a:gd name="T90" fmla="*/ 271 w 480"/>
              <a:gd name="T91" fmla="*/ 312 h 327"/>
              <a:gd name="T92" fmla="*/ 255 w 480"/>
              <a:gd name="T93" fmla="*/ 292 h 327"/>
              <a:gd name="T94" fmla="*/ 268 w 480"/>
              <a:gd name="T95" fmla="*/ 283 h 327"/>
              <a:gd name="T96" fmla="*/ 193 w 480"/>
              <a:gd name="T97" fmla="*/ 306 h 327"/>
              <a:gd name="T98" fmla="*/ 187 w 480"/>
              <a:gd name="T99" fmla="*/ 282 h 327"/>
              <a:gd name="T100" fmla="*/ 191 w 480"/>
              <a:gd name="T101" fmla="*/ 317 h 327"/>
              <a:gd name="T102" fmla="*/ 226 w 480"/>
              <a:gd name="T103" fmla="*/ 327 h 327"/>
              <a:gd name="T104" fmla="*/ 159 w 480"/>
              <a:gd name="T105" fmla="*/ 299 h 327"/>
              <a:gd name="T106" fmla="*/ 153 w 480"/>
              <a:gd name="T107" fmla="*/ 305 h 327"/>
              <a:gd name="T108" fmla="*/ 159 w 480"/>
              <a:gd name="T109" fmla="*/ 299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80" h="327">
                <a:moveTo>
                  <a:pt x="452" y="282"/>
                </a:moveTo>
                <a:cubicBezTo>
                  <a:pt x="480" y="327"/>
                  <a:pt x="480" y="327"/>
                  <a:pt x="480" y="327"/>
                </a:cubicBezTo>
                <a:cubicBezTo>
                  <a:pt x="366" y="327"/>
                  <a:pt x="366" y="327"/>
                  <a:pt x="366" y="327"/>
                </a:cubicBezTo>
                <a:cubicBezTo>
                  <a:pt x="339" y="282"/>
                  <a:pt x="339" y="282"/>
                  <a:pt x="339" y="282"/>
                </a:cubicBezTo>
                <a:cubicBezTo>
                  <a:pt x="452" y="282"/>
                  <a:pt x="452" y="282"/>
                  <a:pt x="452" y="282"/>
                </a:cubicBezTo>
                <a:close/>
                <a:moveTo>
                  <a:pt x="166" y="0"/>
                </a:moveTo>
                <a:cubicBezTo>
                  <a:pt x="279" y="0"/>
                  <a:pt x="279" y="0"/>
                  <a:pt x="279" y="0"/>
                </a:cubicBezTo>
                <a:cubicBezTo>
                  <a:pt x="445" y="270"/>
                  <a:pt x="445" y="270"/>
                  <a:pt x="445" y="270"/>
                </a:cubicBezTo>
                <a:cubicBezTo>
                  <a:pt x="331" y="270"/>
                  <a:pt x="331" y="270"/>
                  <a:pt x="331" y="270"/>
                </a:cubicBezTo>
                <a:cubicBezTo>
                  <a:pt x="291" y="205"/>
                  <a:pt x="291" y="205"/>
                  <a:pt x="291" y="205"/>
                </a:cubicBezTo>
                <a:cubicBezTo>
                  <a:pt x="217" y="205"/>
                  <a:pt x="217" y="205"/>
                  <a:pt x="217" y="205"/>
                </a:cubicBezTo>
                <a:cubicBezTo>
                  <a:pt x="240" y="201"/>
                  <a:pt x="258" y="180"/>
                  <a:pt x="258" y="156"/>
                </a:cubicBezTo>
                <a:cubicBezTo>
                  <a:pt x="258" y="154"/>
                  <a:pt x="258" y="152"/>
                  <a:pt x="258" y="150"/>
                </a:cubicBezTo>
                <a:cubicBezTo>
                  <a:pt x="258" y="150"/>
                  <a:pt x="258" y="150"/>
                  <a:pt x="258" y="150"/>
                </a:cubicBezTo>
                <a:cubicBezTo>
                  <a:pt x="257" y="142"/>
                  <a:pt x="254" y="135"/>
                  <a:pt x="250" y="129"/>
                </a:cubicBezTo>
                <a:cubicBezTo>
                  <a:pt x="250" y="129"/>
                  <a:pt x="250" y="129"/>
                  <a:pt x="250" y="129"/>
                </a:cubicBezTo>
                <a:cubicBezTo>
                  <a:pt x="250" y="129"/>
                  <a:pt x="250" y="128"/>
                  <a:pt x="249" y="128"/>
                </a:cubicBezTo>
                <a:cubicBezTo>
                  <a:pt x="249" y="127"/>
                  <a:pt x="249" y="127"/>
                  <a:pt x="249" y="127"/>
                </a:cubicBezTo>
                <a:cubicBezTo>
                  <a:pt x="249" y="127"/>
                  <a:pt x="249" y="127"/>
                  <a:pt x="248" y="127"/>
                </a:cubicBezTo>
                <a:cubicBezTo>
                  <a:pt x="248" y="126"/>
                  <a:pt x="248" y="126"/>
                  <a:pt x="248" y="126"/>
                </a:cubicBezTo>
                <a:cubicBezTo>
                  <a:pt x="248" y="126"/>
                  <a:pt x="248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4"/>
                  <a:pt x="247" y="124"/>
                  <a:pt x="246" y="124"/>
                </a:cubicBezTo>
                <a:cubicBezTo>
                  <a:pt x="246" y="124"/>
                  <a:pt x="246" y="124"/>
                  <a:pt x="246" y="124"/>
                </a:cubicBezTo>
                <a:cubicBezTo>
                  <a:pt x="246" y="124"/>
                  <a:pt x="246" y="124"/>
                  <a:pt x="246" y="123"/>
                </a:cubicBezTo>
                <a:cubicBezTo>
                  <a:pt x="246" y="123"/>
                  <a:pt x="246" y="123"/>
                  <a:pt x="245" y="123"/>
                </a:cubicBezTo>
                <a:cubicBezTo>
                  <a:pt x="245" y="123"/>
                  <a:pt x="245" y="123"/>
                  <a:pt x="245" y="123"/>
                </a:cubicBezTo>
                <a:cubicBezTo>
                  <a:pt x="245" y="122"/>
                  <a:pt x="245" y="122"/>
                  <a:pt x="245" y="122"/>
                </a:cubicBezTo>
                <a:cubicBezTo>
                  <a:pt x="245" y="122"/>
                  <a:pt x="245" y="122"/>
                  <a:pt x="245" y="122"/>
                </a:cubicBezTo>
                <a:cubicBezTo>
                  <a:pt x="244" y="122"/>
                  <a:pt x="244" y="122"/>
                  <a:pt x="244" y="121"/>
                </a:cubicBezTo>
                <a:cubicBezTo>
                  <a:pt x="244" y="121"/>
                  <a:pt x="244" y="121"/>
                  <a:pt x="244" y="121"/>
                </a:cubicBezTo>
                <a:cubicBezTo>
                  <a:pt x="244" y="121"/>
                  <a:pt x="243" y="121"/>
                  <a:pt x="243" y="121"/>
                </a:cubicBezTo>
                <a:cubicBezTo>
                  <a:pt x="243" y="121"/>
                  <a:pt x="243" y="120"/>
                  <a:pt x="243" y="120"/>
                </a:cubicBezTo>
                <a:cubicBezTo>
                  <a:pt x="243" y="120"/>
                  <a:pt x="243" y="120"/>
                  <a:pt x="243" y="120"/>
                </a:cubicBezTo>
                <a:cubicBezTo>
                  <a:pt x="242" y="120"/>
                  <a:pt x="242" y="120"/>
                  <a:pt x="242" y="120"/>
                </a:cubicBezTo>
                <a:cubicBezTo>
                  <a:pt x="242" y="119"/>
                  <a:pt x="242" y="119"/>
                  <a:pt x="242" y="119"/>
                </a:cubicBezTo>
                <a:cubicBezTo>
                  <a:pt x="242" y="119"/>
                  <a:pt x="242" y="119"/>
                  <a:pt x="242" y="119"/>
                </a:cubicBezTo>
                <a:cubicBezTo>
                  <a:pt x="241" y="119"/>
                  <a:pt x="241" y="119"/>
                  <a:pt x="241" y="118"/>
                </a:cubicBezTo>
                <a:cubicBezTo>
                  <a:pt x="241" y="118"/>
                  <a:pt x="241" y="118"/>
                  <a:pt x="241" y="118"/>
                </a:cubicBezTo>
                <a:cubicBezTo>
                  <a:pt x="241" y="118"/>
                  <a:pt x="240" y="118"/>
                  <a:pt x="240" y="118"/>
                </a:cubicBezTo>
                <a:cubicBezTo>
                  <a:pt x="240" y="118"/>
                  <a:pt x="240" y="118"/>
                  <a:pt x="240" y="117"/>
                </a:cubicBezTo>
                <a:cubicBezTo>
                  <a:pt x="240" y="117"/>
                  <a:pt x="239" y="117"/>
                  <a:pt x="239" y="117"/>
                </a:cubicBezTo>
                <a:cubicBezTo>
                  <a:pt x="239" y="117"/>
                  <a:pt x="239" y="117"/>
                  <a:pt x="239" y="117"/>
                </a:cubicBezTo>
                <a:cubicBezTo>
                  <a:pt x="239" y="117"/>
                  <a:pt x="239" y="117"/>
                  <a:pt x="239" y="117"/>
                </a:cubicBezTo>
                <a:cubicBezTo>
                  <a:pt x="239" y="117"/>
                  <a:pt x="239" y="117"/>
                  <a:pt x="239" y="117"/>
                </a:cubicBezTo>
                <a:cubicBezTo>
                  <a:pt x="239" y="117"/>
                  <a:pt x="239" y="116"/>
                  <a:pt x="238" y="116"/>
                </a:cubicBezTo>
                <a:cubicBezTo>
                  <a:pt x="238" y="116"/>
                  <a:pt x="238" y="116"/>
                  <a:pt x="238" y="116"/>
                </a:cubicBezTo>
                <a:cubicBezTo>
                  <a:pt x="238" y="116"/>
                  <a:pt x="238" y="116"/>
                  <a:pt x="237" y="116"/>
                </a:cubicBezTo>
                <a:cubicBezTo>
                  <a:pt x="237" y="116"/>
                  <a:pt x="237" y="116"/>
                  <a:pt x="237" y="116"/>
                </a:cubicBezTo>
                <a:cubicBezTo>
                  <a:pt x="237" y="115"/>
                  <a:pt x="237" y="115"/>
                  <a:pt x="237" y="115"/>
                </a:cubicBezTo>
                <a:cubicBezTo>
                  <a:pt x="237" y="115"/>
                  <a:pt x="237" y="115"/>
                  <a:pt x="237" y="115"/>
                </a:cubicBezTo>
                <a:cubicBezTo>
                  <a:pt x="231" y="111"/>
                  <a:pt x="224" y="108"/>
                  <a:pt x="217" y="107"/>
                </a:cubicBezTo>
                <a:cubicBezTo>
                  <a:pt x="231" y="107"/>
                  <a:pt x="231" y="107"/>
                  <a:pt x="231" y="107"/>
                </a:cubicBezTo>
                <a:cubicBezTo>
                  <a:pt x="166" y="0"/>
                  <a:pt x="166" y="0"/>
                  <a:pt x="166" y="0"/>
                </a:cubicBezTo>
                <a:close/>
                <a:moveTo>
                  <a:pt x="200" y="205"/>
                </a:moveTo>
                <a:cubicBezTo>
                  <a:pt x="61" y="205"/>
                  <a:pt x="61" y="205"/>
                  <a:pt x="61" y="205"/>
                </a:cubicBezTo>
                <a:cubicBezTo>
                  <a:pt x="76" y="179"/>
                  <a:pt x="76" y="179"/>
                  <a:pt x="76" y="179"/>
                </a:cubicBezTo>
                <a:cubicBezTo>
                  <a:pt x="76" y="180"/>
                  <a:pt x="76" y="180"/>
                  <a:pt x="76" y="180"/>
                </a:cubicBezTo>
                <a:cubicBezTo>
                  <a:pt x="165" y="180"/>
                  <a:pt x="165" y="180"/>
                  <a:pt x="165" y="180"/>
                </a:cubicBezTo>
                <a:cubicBezTo>
                  <a:pt x="172" y="193"/>
                  <a:pt x="185" y="202"/>
                  <a:pt x="200" y="205"/>
                </a:cubicBezTo>
                <a:cubicBezTo>
                  <a:pt x="200" y="205"/>
                  <a:pt x="200" y="205"/>
                  <a:pt x="200" y="205"/>
                </a:cubicBezTo>
                <a:close/>
                <a:moveTo>
                  <a:pt x="121" y="107"/>
                </a:moveTo>
                <a:cubicBezTo>
                  <a:pt x="200" y="107"/>
                  <a:pt x="200" y="107"/>
                  <a:pt x="200" y="107"/>
                </a:cubicBezTo>
                <a:cubicBezTo>
                  <a:pt x="185" y="109"/>
                  <a:pt x="172" y="119"/>
                  <a:pt x="165" y="132"/>
                </a:cubicBezTo>
                <a:cubicBezTo>
                  <a:pt x="105" y="132"/>
                  <a:pt x="105" y="132"/>
                  <a:pt x="105" y="132"/>
                </a:cubicBezTo>
                <a:cubicBezTo>
                  <a:pt x="121" y="107"/>
                  <a:pt x="121" y="107"/>
                  <a:pt x="121" y="107"/>
                </a:cubicBezTo>
                <a:close/>
                <a:moveTo>
                  <a:pt x="160" y="168"/>
                </a:moveTo>
                <a:cubicBezTo>
                  <a:pt x="84" y="168"/>
                  <a:pt x="84" y="168"/>
                  <a:pt x="84" y="168"/>
                </a:cubicBezTo>
                <a:cubicBezTo>
                  <a:pt x="98" y="144"/>
                  <a:pt x="98" y="144"/>
                  <a:pt x="98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59" y="148"/>
                  <a:pt x="159" y="152"/>
                  <a:pt x="159" y="156"/>
                </a:cubicBezTo>
                <a:cubicBezTo>
                  <a:pt x="159" y="160"/>
                  <a:pt x="159" y="164"/>
                  <a:pt x="160" y="168"/>
                </a:cubicBezTo>
                <a:cubicBezTo>
                  <a:pt x="160" y="168"/>
                  <a:pt x="160" y="168"/>
                  <a:pt x="160" y="168"/>
                </a:cubicBezTo>
                <a:close/>
                <a:moveTo>
                  <a:pt x="110" y="299"/>
                </a:moveTo>
                <a:cubicBezTo>
                  <a:pt x="110" y="308"/>
                  <a:pt x="110" y="308"/>
                  <a:pt x="110" y="308"/>
                </a:cubicBezTo>
                <a:cubicBezTo>
                  <a:pt x="125" y="308"/>
                  <a:pt x="125" y="308"/>
                  <a:pt x="125" y="308"/>
                </a:cubicBezTo>
                <a:cubicBezTo>
                  <a:pt x="125" y="310"/>
                  <a:pt x="123" y="316"/>
                  <a:pt x="114" y="316"/>
                </a:cubicBezTo>
                <a:cubicBezTo>
                  <a:pt x="113" y="316"/>
                  <a:pt x="109" y="316"/>
                  <a:pt x="104" y="314"/>
                </a:cubicBezTo>
                <a:cubicBezTo>
                  <a:pt x="104" y="326"/>
                  <a:pt x="104" y="326"/>
                  <a:pt x="104" y="326"/>
                </a:cubicBezTo>
                <a:cubicBezTo>
                  <a:pt x="107" y="326"/>
                  <a:pt x="112" y="327"/>
                  <a:pt x="117" y="327"/>
                </a:cubicBezTo>
                <a:cubicBezTo>
                  <a:pt x="136" y="327"/>
                  <a:pt x="143" y="315"/>
                  <a:pt x="143" y="304"/>
                </a:cubicBezTo>
                <a:cubicBezTo>
                  <a:pt x="143" y="295"/>
                  <a:pt x="139" y="281"/>
                  <a:pt x="116" y="281"/>
                </a:cubicBezTo>
                <a:cubicBezTo>
                  <a:pt x="114" y="281"/>
                  <a:pt x="110" y="281"/>
                  <a:pt x="105" y="282"/>
                </a:cubicBezTo>
                <a:cubicBezTo>
                  <a:pt x="104" y="282"/>
                  <a:pt x="104" y="282"/>
                  <a:pt x="104" y="282"/>
                </a:cubicBezTo>
                <a:cubicBezTo>
                  <a:pt x="104" y="294"/>
                  <a:pt x="104" y="294"/>
                  <a:pt x="104" y="294"/>
                </a:cubicBezTo>
                <a:cubicBezTo>
                  <a:pt x="108" y="292"/>
                  <a:pt x="112" y="292"/>
                  <a:pt x="114" y="292"/>
                </a:cubicBezTo>
                <a:cubicBezTo>
                  <a:pt x="122" y="292"/>
                  <a:pt x="125" y="297"/>
                  <a:pt x="125" y="299"/>
                </a:cubicBezTo>
                <a:cubicBezTo>
                  <a:pt x="110" y="299"/>
                  <a:pt x="110" y="299"/>
                  <a:pt x="110" y="299"/>
                </a:cubicBezTo>
                <a:close/>
                <a:moveTo>
                  <a:pt x="94" y="314"/>
                </a:moveTo>
                <a:cubicBezTo>
                  <a:pt x="90" y="315"/>
                  <a:pt x="87" y="315"/>
                  <a:pt x="86" y="315"/>
                </a:cubicBezTo>
                <a:cubicBezTo>
                  <a:pt x="75" y="315"/>
                  <a:pt x="73" y="308"/>
                  <a:pt x="73" y="304"/>
                </a:cubicBezTo>
                <a:cubicBezTo>
                  <a:pt x="73" y="297"/>
                  <a:pt x="78" y="293"/>
                  <a:pt x="85" y="293"/>
                </a:cubicBezTo>
                <a:cubicBezTo>
                  <a:pt x="89" y="293"/>
                  <a:pt x="92" y="293"/>
                  <a:pt x="94" y="294"/>
                </a:cubicBezTo>
                <a:cubicBezTo>
                  <a:pt x="94" y="282"/>
                  <a:pt x="94" y="282"/>
                  <a:pt x="94" y="282"/>
                </a:cubicBezTo>
                <a:cubicBezTo>
                  <a:pt x="93" y="282"/>
                  <a:pt x="93" y="282"/>
                  <a:pt x="93" y="282"/>
                </a:cubicBezTo>
                <a:cubicBezTo>
                  <a:pt x="91" y="282"/>
                  <a:pt x="87" y="281"/>
                  <a:pt x="82" y="281"/>
                </a:cubicBezTo>
                <a:cubicBezTo>
                  <a:pt x="62" y="281"/>
                  <a:pt x="55" y="293"/>
                  <a:pt x="55" y="304"/>
                </a:cubicBezTo>
                <a:cubicBezTo>
                  <a:pt x="55" y="318"/>
                  <a:pt x="64" y="327"/>
                  <a:pt x="82" y="327"/>
                </a:cubicBezTo>
                <a:cubicBezTo>
                  <a:pt x="85" y="327"/>
                  <a:pt x="89" y="327"/>
                  <a:pt x="94" y="326"/>
                </a:cubicBezTo>
                <a:cubicBezTo>
                  <a:pt x="94" y="314"/>
                  <a:pt x="94" y="314"/>
                  <a:pt x="94" y="314"/>
                </a:cubicBezTo>
                <a:cubicBezTo>
                  <a:pt x="94" y="314"/>
                  <a:pt x="94" y="314"/>
                  <a:pt x="94" y="314"/>
                </a:cubicBezTo>
                <a:close/>
                <a:moveTo>
                  <a:pt x="27" y="292"/>
                </a:moveTo>
                <a:cubicBezTo>
                  <a:pt x="32" y="306"/>
                  <a:pt x="32" y="306"/>
                  <a:pt x="32" y="306"/>
                </a:cubicBezTo>
                <a:cubicBezTo>
                  <a:pt x="22" y="306"/>
                  <a:pt x="22" y="306"/>
                  <a:pt x="22" y="306"/>
                </a:cubicBezTo>
                <a:cubicBezTo>
                  <a:pt x="27" y="292"/>
                  <a:pt x="27" y="292"/>
                  <a:pt x="27" y="292"/>
                </a:cubicBezTo>
                <a:cubicBezTo>
                  <a:pt x="27" y="292"/>
                  <a:pt x="27" y="292"/>
                  <a:pt x="27" y="292"/>
                </a:cubicBezTo>
                <a:close/>
                <a:moveTo>
                  <a:pt x="16" y="282"/>
                </a:moveTo>
                <a:cubicBezTo>
                  <a:pt x="0" y="327"/>
                  <a:pt x="0" y="327"/>
                  <a:pt x="0" y="327"/>
                </a:cubicBezTo>
                <a:cubicBezTo>
                  <a:pt x="17" y="327"/>
                  <a:pt x="17" y="327"/>
                  <a:pt x="17" y="327"/>
                </a:cubicBezTo>
                <a:cubicBezTo>
                  <a:pt x="20" y="317"/>
                  <a:pt x="20" y="317"/>
                  <a:pt x="20" y="317"/>
                </a:cubicBezTo>
                <a:cubicBezTo>
                  <a:pt x="34" y="317"/>
                  <a:pt x="34" y="317"/>
                  <a:pt x="34" y="317"/>
                </a:cubicBezTo>
                <a:cubicBezTo>
                  <a:pt x="37" y="327"/>
                  <a:pt x="37" y="327"/>
                  <a:pt x="37" y="327"/>
                </a:cubicBezTo>
                <a:cubicBezTo>
                  <a:pt x="55" y="327"/>
                  <a:pt x="55" y="327"/>
                  <a:pt x="55" y="327"/>
                </a:cubicBezTo>
                <a:cubicBezTo>
                  <a:pt x="39" y="282"/>
                  <a:pt x="39" y="282"/>
                  <a:pt x="39" y="282"/>
                </a:cubicBezTo>
                <a:cubicBezTo>
                  <a:pt x="16" y="282"/>
                  <a:pt x="16" y="282"/>
                  <a:pt x="16" y="282"/>
                </a:cubicBezTo>
                <a:close/>
                <a:moveTo>
                  <a:pt x="279" y="282"/>
                </a:moveTo>
                <a:cubicBezTo>
                  <a:pt x="279" y="327"/>
                  <a:pt x="279" y="327"/>
                  <a:pt x="279" y="327"/>
                </a:cubicBezTo>
                <a:cubicBezTo>
                  <a:pt x="318" y="327"/>
                  <a:pt x="318" y="327"/>
                  <a:pt x="318" y="327"/>
                </a:cubicBezTo>
                <a:cubicBezTo>
                  <a:pt x="318" y="316"/>
                  <a:pt x="318" y="316"/>
                  <a:pt x="318" y="316"/>
                </a:cubicBezTo>
                <a:cubicBezTo>
                  <a:pt x="296" y="316"/>
                  <a:pt x="296" y="316"/>
                  <a:pt x="296" y="316"/>
                </a:cubicBezTo>
                <a:cubicBezTo>
                  <a:pt x="296" y="309"/>
                  <a:pt x="296" y="309"/>
                  <a:pt x="296" y="309"/>
                </a:cubicBezTo>
                <a:cubicBezTo>
                  <a:pt x="317" y="309"/>
                  <a:pt x="317" y="309"/>
                  <a:pt x="317" y="309"/>
                </a:cubicBezTo>
                <a:cubicBezTo>
                  <a:pt x="317" y="299"/>
                  <a:pt x="317" y="299"/>
                  <a:pt x="317" y="299"/>
                </a:cubicBezTo>
                <a:cubicBezTo>
                  <a:pt x="296" y="299"/>
                  <a:pt x="296" y="299"/>
                  <a:pt x="296" y="299"/>
                </a:cubicBezTo>
                <a:cubicBezTo>
                  <a:pt x="296" y="292"/>
                  <a:pt x="296" y="292"/>
                  <a:pt x="296" y="292"/>
                </a:cubicBezTo>
                <a:cubicBezTo>
                  <a:pt x="318" y="292"/>
                  <a:pt x="318" y="292"/>
                  <a:pt x="318" y="292"/>
                </a:cubicBezTo>
                <a:cubicBezTo>
                  <a:pt x="318" y="282"/>
                  <a:pt x="318" y="282"/>
                  <a:pt x="318" y="282"/>
                </a:cubicBezTo>
                <a:cubicBezTo>
                  <a:pt x="279" y="282"/>
                  <a:pt x="279" y="282"/>
                  <a:pt x="279" y="282"/>
                </a:cubicBezTo>
                <a:close/>
                <a:moveTo>
                  <a:pt x="268" y="283"/>
                </a:moveTo>
                <a:cubicBezTo>
                  <a:pt x="263" y="281"/>
                  <a:pt x="258" y="281"/>
                  <a:pt x="253" y="281"/>
                </a:cubicBezTo>
                <a:cubicBezTo>
                  <a:pt x="234" y="281"/>
                  <a:pt x="230" y="289"/>
                  <a:pt x="230" y="296"/>
                </a:cubicBezTo>
                <a:cubicBezTo>
                  <a:pt x="230" y="307"/>
                  <a:pt x="240" y="308"/>
                  <a:pt x="246" y="310"/>
                </a:cubicBezTo>
                <a:cubicBezTo>
                  <a:pt x="250" y="310"/>
                  <a:pt x="254" y="311"/>
                  <a:pt x="254" y="313"/>
                </a:cubicBezTo>
                <a:cubicBezTo>
                  <a:pt x="254" y="316"/>
                  <a:pt x="249" y="317"/>
                  <a:pt x="246" y="317"/>
                </a:cubicBezTo>
                <a:cubicBezTo>
                  <a:pt x="242" y="317"/>
                  <a:pt x="237" y="316"/>
                  <a:pt x="231" y="314"/>
                </a:cubicBezTo>
                <a:cubicBezTo>
                  <a:pt x="231" y="325"/>
                  <a:pt x="231" y="325"/>
                  <a:pt x="231" y="325"/>
                </a:cubicBezTo>
                <a:cubicBezTo>
                  <a:pt x="238" y="327"/>
                  <a:pt x="245" y="327"/>
                  <a:pt x="249" y="327"/>
                </a:cubicBezTo>
                <a:cubicBezTo>
                  <a:pt x="269" y="327"/>
                  <a:pt x="271" y="317"/>
                  <a:pt x="271" y="312"/>
                </a:cubicBezTo>
                <a:cubicBezTo>
                  <a:pt x="271" y="301"/>
                  <a:pt x="261" y="299"/>
                  <a:pt x="253" y="298"/>
                </a:cubicBezTo>
                <a:cubicBezTo>
                  <a:pt x="250" y="297"/>
                  <a:pt x="247" y="297"/>
                  <a:pt x="247" y="295"/>
                </a:cubicBezTo>
                <a:cubicBezTo>
                  <a:pt x="247" y="292"/>
                  <a:pt x="251" y="292"/>
                  <a:pt x="255" y="292"/>
                </a:cubicBezTo>
                <a:cubicBezTo>
                  <a:pt x="261" y="292"/>
                  <a:pt x="265" y="293"/>
                  <a:pt x="268" y="294"/>
                </a:cubicBezTo>
                <a:cubicBezTo>
                  <a:pt x="268" y="283"/>
                  <a:pt x="268" y="283"/>
                  <a:pt x="268" y="283"/>
                </a:cubicBezTo>
                <a:cubicBezTo>
                  <a:pt x="268" y="283"/>
                  <a:pt x="268" y="283"/>
                  <a:pt x="268" y="283"/>
                </a:cubicBezTo>
                <a:close/>
                <a:moveTo>
                  <a:pt x="198" y="292"/>
                </a:moveTo>
                <a:cubicBezTo>
                  <a:pt x="203" y="306"/>
                  <a:pt x="203" y="306"/>
                  <a:pt x="203" y="306"/>
                </a:cubicBezTo>
                <a:cubicBezTo>
                  <a:pt x="193" y="306"/>
                  <a:pt x="193" y="306"/>
                  <a:pt x="193" y="306"/>
                </a:cubicBezTo>
                <a:cubicBezTo>
                  <a:pt x="198" y="292"/>
                  <a:pt x="198" y="292"/>
                  <a:pt x="198" y="292"/>
                </a:cubicBezTo>
                <a:cubicBezTo>
                  <a:pt x="198" y="292"/>
                  <a:pt x="198" y="292"/>
                  <a:pt x="198" y="292"/>
                </a:cubicBezTo>
                <a:close/>
                <a:moveTo>
                  <a:pt x="187" y="282"/>
                </a:moveTo>
                <a:cubicBezTo>
                  <a:pt x="171" y="327"/>
                  <a:pt x="171" y="327"/>
                  <a:pt x="171" y="327"/>
                </a:cubicBezTo>
                <a:cubicBezTo>
                  <a:pt x="188" y="327"/>
                  <a:pt x="188" y="327"/>
                  <a:pt x="188" y="327"/>
                </a:cubicBezTo>
                <a:cubicBezTo>
                  <a:pt x="191" y="317"/>
                  <a:pt x="191" y="317"/>
                  <a:pt x="191" y="317"/>
                </a:cubicBezTo>
                <a:cubicBezTo>
                  <a:pt x="205" y="317"/>
                  <a:pt x="205" y="317"/>
                  <a:pt x="205" y="317"/>
                </a:cubicBezTo>
                <a:cubicBezTo>
                  <a:pt x="208" y="327"/>
                  <a:pt x="208" y="327"/>
                  <a:pt x="208" y="327"/>
                </a:cubicBezTo>
                <a:cubicBezTo>
                  <a:pt x="226" y="327"/>
                  <a:pt x="226" y="327"/>
                  <a:pt x="226" y="327"/>
                </a:cubicBezTo>
                <a:cubicBezTo>
                  <a:pt x="210" y="282"/>
                  <a:pt x="210" y="282"/>
                  <a:pt x="210" y="282"/>
                </a:cubicBezTo>
                <a:cubicBezTo>
                  <a:pt x="187" y="282"/>
                  <a:pt x="187" y="282"/>
                  <a:pt x="187" y="282"/>
                </a:cubicBezTo>
                <a:close/>
                <a:moveTo>
                  <a:pt x="159" y="299"/>
                </a:moveTo>
                <a:cubicBezTo>
                  <a:pt x="162" y="299"/>
                  <a:pt x="165" y="302"/>
                  <a:pt x="165" y="305"/>
                </a:cubicBezTo>
                <a:cubicBezTo>
                  <a:pt x="165" y="309"/>
                  <a:pt x="162" y="311"/>
                  <a:pt x="159" y="311"/>
                </a:cubicBezTo>
                <a:cubicBezTo>
                  <a:pt x="156" y="311"/>
                  <a:pt x="153" y="309"/>
                  <a:pt x="153" y="305"/>
                </a:cubicBezTo>
                <a:cubicBezTo>
                  <a:pt x="153" y="302"/>
                  <a:pt x="156" y="299"/>
                  <a:pt x="159" y="299"/>
                </a:cubicBezTo>
                <a:cubicBezTo>
                  <a:pt x="159" y="299"/>
                  <a:pt x="159" y="299"/>
                  <a:pt x="159" y="299"/>
                </a:cubicBezTo>
                <a:cubicBezTo>
                  <a:pt x="159" y="299"/>
                  <a:pt x="159" y="299"/>
                  <a:pt x="159" y="299"/>
                </a:cubicBezTo>
                <a:close/>
              </a:path>
            </a:pathLst>
          </a:custGeom>
          <a:solidFill>
            <a:srgbClr val="0035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ru-RU" sz="1400">
              <a:solidFill>
                <a:srgbClr val="262626"/>
              </a:solidFill>
              <a:cs typeface="Arial" charset="0"/>
            </a:endParaRPr>
          </a:p>
        </p:txBody>
      </p:sp>
      <p:sp>
        <p:nvSpPr>
          <p:cNvPr id="19" name="Freeform 14"/>
          <p:cNvSpPr>
            <a:spLocks noEditPoints="1"/>
          </p:cNvSpPr>
          <p:nvPr userDrawn="1"/>
        </p:nvSpPr>
        <p:spPr bwMode="auto">
          <a:xfrm>
            <a:off x="774794" y="1000399"/>
            <a:ext cx="6969619" cy="204047"/>
          </a:xfrm>
          <a:custGeom>
            <a:avLst/>
            <a:gdLst>
              <a:gd name="T0" fmla="*/ 23 w 5973"/>
              <a:gd name="T1" fmla="*/ 108 h 144"/>
              <a:gd name="T2" fmla="*/ 5905 w 5973"/>
              <a:gd name="T3" fmla="*/ 108 h 144"/>
              <a:gd name="T4" fmla="*/ 5882 w 5973"/>
              <a:gd name="T5" fmla="*/ 144 h 144"/>
              <a:gd name="T6" fmla="*/ 0 w 5973"/>
              <a:gd name="T7" fmla="*/ 144 h 144"/>
              <a:gd name="T8" fmla="*/ 23 w 5973"/>
              <a:gd name="T9" fmla="*/ 108 h 144"/>
              <a:gd name="T10" fmla="*/ 35 w 5973"/>
              <a:gd name="T11" fmla="*/ 90 h 144"/>
              <a:gd name="T12" fmla="*/ 5916 w 5973"/>
              <a:gd name="T13" fmla="*/ 90 h 144"/>
              <a:gd name="T14" fmla="*/ 5939 w 5973"/>
              <a:gd name="T15" fmla="*/ 54 h 144"/>
              <a:gd name="T16" fmla="*/ 57 w 5973"/>
              <a:gd name="T17" fmla="*/ 54 h 144"/>
              <a:gd name="T18" fmla="*/ 35 w 5973"/>
              <a:gd name="T19" fmla="*/ 90 h 144"/>
              <a:gd name="T20" fmla="*/ 92 w 5973"/>
              <a:gd name="T21" fmla="*/ 0 h 144"/>
              <a:gd name="T22" fmla="*/ 69 w 5973"/>
              <a:gd name="T23" fmla="*/ 36 h 144"/>
              <a:gd name="T24" fmla="*/ 5951 w 5973"/>
              <a:gd name="T25" fmla="*/ 36 h 144"/>
              <a:gd name="T26" fmla="*/ 5973 w 5973"/>
              <a:gd name="T27" fmla="*/ 0 h 144"/>
              <a:gd name="T28" fmla="*/ 92 w 5973"/>
              <a:gd name="T29" fmla="*/ 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973" h="144">
                <a:moveTo>
                  <a:pt x="23" y="108"/>
                </a:moveTo>
                <a:lnTo>
                  <a:pt x="5905" y="108"/>
                </a:lnTo>
                <a:lnTo>
                  <a:pt x="5882" y="144"/>
                </a:lnTo>
                <a:lnTo>
                  <a:pt x="0" y="144"/>
                </a:lnTo>
                <a:lnTo>
                  <a:pt x="23" y="108"/>
                </a:lnTo>
                <a:close/>
                <a:moveTo>
                  <a:pt x="35" y="90"/>
                </a:moveTo>
                <a:lnTo>
                  <a:pt x="5916" y="90"/>
                </a:lnTo>
                <a:lnTo>
                  <a:pt x="5939" y="54"/>
                </a:lnTo>
                <a:lnTo>
                  <a:pt x="57" y="54"/>
                </a:lnTo>
                <a:lnTo>
                  <a:pt x="35" y="90"/>
                </a:lnTo>
                <a:close/>
                <a:moveTo>
                  <a:pt x="92" y="0"/>
                </a:moveTo>
                <a:lnTo>
                  <a:pt x="69" y="36"/>
                </a:lnTo>
                <a:lnTo>
                  <a:pt x="5951" y="36"/>
                </a:lnTo>
                <a:lnTo>
                  <a:pt x="5973" y="0"/>
                </a:lnTo>
                <a:lnTo>
                  <a:pt x="92" y="0"/>
                </a:lnTo>
                <a:close/>
              </a:path>
            </a:pathLst>
          </a:custGeom>
          <a:solidFill>
            <a:srgbClr val="E0F1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ru-RU" sz="1400">
              <a:solidFill>
                <a:srgbClr val="262626"/>
              </a:solidFill>
              <a:cs typeface="Arial" charset="0"/>
            </a:endParaRPr>
          </a:p>
        </p:txBody>
      </p:sp>
      <p:sp>
        <p:nvSpPr>
          <p:cNvPr id="20" name="Freeform 15"/>
          <p:cNvSpPr>
            <a:spLocks noEditPoints="1"/>
          </p:cNvSpPr>
          <p:nvPr userDrawn="1"/>
        </p:nvSpPr>
        <p:spPr bwMode="auto">
          <a:xfrm>
            <a:off x="2352" y="4018602"/>
            <a:ext cx="5250843" cy="204047"/>
          </a:xfrm>
          <a:custGeom>
            <a:avLst/>
            <a:gdLst>
              <a:gd name="T0" fmla="*/ 0 w 4500"/>
              <a:gd name="T1" fmla="*/ 108 h 144"/>
              <a:gd name="T2" fmla="*/ 4431 w 4500"/>
              <a:gd name="T3" fmla="*/ 108 h 144"/>
              <a:gd name="T4" fmla="*/ 4409 w 4500"/>
              <a:gd name="T5" fmla="*/ 144 h 144"/>
              <a:gd name="T6" fmla="*/ 0 w 4500"/>
              <a:gd name="T7" fmla="*/ 144 h 144"/>
              <a:gd name="T8" fmla="*/ 0 w 4500"/>
              <a:gd name="T9" fmla="*/ 108 h 144"/>
              <a:gd name="T10" fmla="*/ 0 w 4500"/>
              <a:gd name="T11" fmla="*/ 90 h 144"/>
              <a:gd name="T12" fmla="*/ 4443 w 4500"/>
              <a:gd name="T13" fmla="*/ 90 h 144"/>
              <a:gd name="T14" fmla="*/ 4466 w 4500"/>
              <a:gd name="T15" fmla="*/ 54 h 144"/>
              <a:gd name="T16" fmla="*/ 0 w 4500"/>
              <a:gd name="T17" fmla="*/ 54 h 144"/>
              <a:gd name="T18" fmla="*/ 0 w 4500"/>
              <a:gd name="T19" fmla="*/ 90 h 144"/>
              <a:gd name="T20" fmla="*/ 0 w 4500"/>
              <a:gd name="T21" fmla="*/ 0 h 144"/>
              <a:gd name="T22" fmla="*/ 0 w 4500"/>
              <a:gd name="T23" fmla="*/ 36 h 144"/>
              <a:gd name="T24" fmla="*/ 4478 w 4500"/>
              <a:gd name="T25" fmla="*/ 36 h 144"/>
              <a:gd name="T26" fmla="*/ 4500 w 4500"/>
              <a:gd name="T27" fmla="*/ 0 h 144"/>
              <a:gd name="T28" fmla="*/ 0 w 4500"/>
              <a:gd name="T29" fmla="*/ 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500" h="144">
                <a:moveTo>
                  <a:pt x="0" y="108"/>
                </a:moveTo>
                <a:lnTo>
                  <a:pt x="4431" y="108"/>
                </a:lnTo>
                <a:lnTo>
                  <a:pt x="4409" y="144"/>
                </a:lnTo>
                <a:lnTo>
                  <a:pt x="0" y="144"/>
                </a:lnTo>
                <a:lnTo>
                  <a:pt x="0" y="108"/>
                </a:lnTo>
                <a:close/>
                <a:moveTo>
                  <a:pt x="0" y="90"/>
                </a:moveTo>
                <a:lnTo>
                  <a:pt x="4443" y="90"/>
                </a:lnTo>
                <a:lnTo>
                  <a:pt x="4466" y="54"/>
                </a:lnTo>
                <a:lnTo>
                  <a:pt x="0" y="54"/>
                </a:lnTo>
                <a:lnTo>
                  <a:pt x="0" y="90"/>
                </a:lnTo>
                <a:close/>
                <a:moveTo>
                  <a:pt x="0" y="0"/>
                </a:moveTo>
                <a:lnTo>
                  <a:pt x="0" y="36"/>
                </a:lnTo>
                <a:lnTo>
                  <a:pt x="4478" y="36"/>
                </a:lnTo>
                <a:lnTo>
                  <a:pt x="4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0F1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ru-RU" sz="1400">
              <a:solidFill>
                <a:srgbClr val="262626"/>
              </a:solidFill>
              <a:cs typeface="Arial" charset="0"/>
            </a:endParaRPr>
          </a:p>
        </p:txBody>
      </p:sp>
      <p:grpSp>
        <p:nvGrpSpPr>
          <p:cNvPr id="29" name="Группа 28"/>
          <p:cNvGrpSpPr/>
          <p:nvPr userDrawn="1"/>
        </p:nvGrpSpPr>
        <p:grpSpPr>
          <a:xfrm>
            <a:off x="8583408" y="5645292"/>
            <a:ext cx="378061" cy="208298"/>
            <a:chOff x="11674475" y="6324600"/>
            <a:chExt cx="514350" cy="233363"/>
          </a:xfrm>
        </p:grpSpPr>
        <p:sp>
          <p:nvSpPr>
            <p:cNvPr id="21" name="Freeform 16"/>
            <p:cNvSpPr>
              <a:spLocks/>
            </p:cNvSpPr>
            <p:nvPr userDrawn="1"/>
          </p:nvSpPr>
          <p:spPr bwMode="auto">
            <a:xfrm>
              <a:off x="11674475" y="6497638"/>
              <a:ext cx="514350" cy="60325"/>
            </a:xfrm>
            <a:custGeom>
              <a:avLst/>
              <a:gdLst>
                <a:gd name="T0" fmla="*/ 0 w 216"/>
                <a:gd name="T1" fmla="*/ 25 h 25"/>
                <a:gd name="T2" fmla="*/ 0 w 216"/>
                <a:gd name="T3" fmla="*/ 25 h 25"/>
                <a:gd name="T4" fmla="*/ 36 w 216"/>
                <a:gd name="T5" fmla="*/ 0 h 25"/>
                <a:gd name="T6" fmla="*/ 216 w 216"/>
                <a:gd name="T7" fmla="*/ 0 h 25"/>
                <a:gd name="T8" fmla="*/ 216 w 216"/>
                <a:gd name="T9" fmla="*/ 0 h 25"/>
                <a:gd name="T10" fmla="*/ 216 w 216"/>
                <a:gd name="T11" fmla="*/ 25 h 25"/>
                <a:gd name="T12" fmla="*/ 0 w 216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25"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15" y="22"/>
                    <a:pt x="28" y="13"/>
                    <a:pt x="36" y="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16" y="25"/>
                    <a:pt x="216" y="25"/>
                    <a:pt x="216" y="25"/>
                  </a:cubicBezTo>
                  <a:cubicBezTo>
                    <a:pt x="0" y="25"/>
                    <a:pt x="0" y="25"/>
                    <a:pt x="0" y="25"/>
                  </a:cubicBezTo>
                  <a:close/>
                </a:path>
              </a:pathLst>
            </a:custGeom>
            <a:solidFill>
              <a:srgbClr val="E0F1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sz="1400">
                <a:solidFill>
                  <a:srgbClr val="262626"/>
                </a:solidFill>
                <a:cs typeface="Arial" charset="0"/>
              </a:endParaRPr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auto">
            <a:xfrm>
              <a:off x="11674475" y="6324600"/>
              <a:ext cx="514350" cy="58738"/>
            </a:xfrm>
            <a:custGeom>
              <a:avLst/>
              <a:gdLst>
                <a:gd name="T0" fmla="*/ 216 w 216"/>
                <a:gd name="T1" fmla="*/ 0 h 25"/>
                <a:gd name="T2" fmla="*/ 216 w 216"/>
                <a:gd name="T3" fmla="*/ 25 h 25"/>
                <a:gd name="T4" fmla="*/ 36 w 216"/>
                <a:gd name="T5" fmla="*/ 25 h 25"/>
                <a:gd name="T6" fmla="*/ 0 w 216"/>
                <a:gd name="T7" fmla="*/ 0 h 25"/>
                <a:gd name="T8" fmla="*/ 216 w 21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25">
                  <a:moveTo>
                    <a:pt x="216" y="0"/>
                  </a:moveTo>
                  <a:cubicBezTo>
                    <a:pt x="216" y="25"/>
                    <a:pt x="216" y="25"/>
                    <a:pt x="21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28" y="12"/>
                    <a:pt x="15" y="3"/>
                    <a:pt x="0" y="0"/>
                  </a:cubicBezTo>
                  <a:cubicBezTo>
                    <a:pt x="216" y="0"/>
                    <a:pt x="216" y="0"/>
                    <a:pt x="216" y="0"/>
                  </a:cubicBezTo>
                  <a:close/>
                </a:path>
              </a:pathLst>
            </a:custGeom>
            <a:solidFill>
              <a:srgbClr val="E0F1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sz="1400">
                <a:solidFill>
                  <a:srgbClr val="262626"/>
                </a:solidFill>
                <a:cs typeface="Arial" charset="0"/>
              </a:endParaRPr>
            </a:p>
          </p:txBody>
        </p:sp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11769725" y="6411913"/>
              <a:ext cx="419100" cy="57150"/>
            </a:xfrm>
            <a:custGeom>
              <a:avLst/>
              <a:gdLst>
                <a:gd name="T0" fmla="*/ 0 w 176"/>
                <a:gd name="T1" fmla="*/ 24 h 24"/>
                <a:gd name="T2" fmla="*/ 0 w 176"/>
                <a:gd name="T3" fmla="*/ 24 h 24"/>
                <a:gd name="T4" fmla="*/ 2 w 176"/>
                <a:gd name="T5" fmla="*/ 12 h 24"/>
                <a:gd name="T6" fmla="*/ 0 w 176"/>
                <a:gd name="T7" fmla="*/ 0 h 24"/>
                <a:gd name="T8" fmla="*/ 176 w 176"/>
                <a:gd name="T9" fmla="*/ 0 h 24"/>
                <a:gd name="T10" fmla="*/ 176 w 176"/>
                <a:gd name="T11" fmla="*/ 24 h 24"/>
                <a:gd name="T12" fmla="*/ 0 w 176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24"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1" y="20"/>
                    <a:pt x="2" y="16"/>
                    <a:pt x="2" y="12"/>
                  </a:cubicBezTo>
                  <a:cubicBezTo>
                    <a:pt x="2" y="8"/>
                    <a:pt x="1" y="4"/>
                    <a:pt x="0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0" y="24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E0F1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sz="1400">
                <a:solidFill>
                  <a:srgbClr val="262626"/>
                </a:solidFill>
                <a:cs typeface="Arial" charset="0"/>
              </a:endParaRPr>
            </a:p>
          </p:txBody>
        </p:sp>
      </p:grpSp>
      <p:sp>
        <p:nvSpPr>
          <p:cNvPr id="30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8321073" y="5645304"/>
            <a:ext cx="331610" cy="208299"/>
          </a:xfrm>
        </p:spPr>
        <p:txBody>
          <a:bodyPr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37726B6-3386-492A-8DF3-B4BBCF0A00ED}" type="slidenum">
              <a:rPr lang="ru-RU" smtClean="0">
                <a:solidFill>
                  <a:srgbClr val="00359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5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69366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7447" y="325921"/>
            <a:ext cx="6858768" cy="674487"/>
          </a:xfrm>
          <a:prstGeom prst="rect">
            <a:avLst/>
          </a:prstGeom>
        </p:spPr>
        <p:txBody>
          <a:bodyPr lIns="68580" tIns="34290" rIns="68580" bIns="34290" anchor="b" anchorCtr="0">
            <a:normAutofit/>
          </a:bodyPr>
          <a:lstStyle>
            <a:lvl1pPr>
              <a:defRPr sz="2400" cap="all" baseline="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7447" y="1475090"/>
            <a:ext cx="6858768" cy="4120930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buClr>
                <a:schemeClr val="tx2"/>
              </a:buClr>
              <a:defRPr sz="1200"/>
            </a:lvl1pPr>
            <a:lvl2pPr>
              <a:buClr>
                <a:schemeClr val="tx2"/>
              </a:buClr>
              <a:defRPr sz="1100"/>
            </a:lvl2pPr>
            <a:lvl3pPr>
              <a:buClr>
                <a:schemeClr val="tx2"/>
              </a:buClr>
              <a:defRPr sz="900"/>
            </a:lvl3pPr>
            <a:lvl4pPr>
              <a:buClr>
                <a:schemeClr val="tx2"/>
              </a:buClr>
              <a:defRPr sz="800"/>
            </a:lvl4pPr>
            <a:lvl5pPr>
              <a:buClr>
                <a:schemeClr val="tx2"/>
              </a:buCl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Freeform 13"/>
          <p:cNvSpPr>
            <a:spLocks noEditPoints="1"/>
          </p:cNvSpPr>
          <p:nvPr userDrawn="1"/>
        </p:nvSpPr>
        <p:spPr bwMode="auto">
          <a:xfrm>
            <a:off x="7740910" y="779361"/>
            <a:ext cx="840135" cy="695743"/>
          </a:xfrm>
          <a:custGeom>
            <a:avLst/>
            <a:gdLst>
              <a:gd name="T0" fmla="*/ 366 w 480"/>
              <a:gd name="T1" fmla="*/ 327 h 327"/>
              <a:gd name="T2" fmla="*/ 166 w 480"/>
              <a:gd name="T3" fmla="*/ 0 h 327"/>
              <a:gd name="T4" fmla="*/ 331 w 480"/>
              <a:gd name="T5" fmla="*/ 270 h 327"/>
              <a:gd name="T6" fmla="*/ 258 w 480"/>
              <a:gd name="T7" fmla="*/ 156 h 327"/>
              <a:gd name="T8" fmla="*/ 250 w 480"/>
              <a:gd name="T9" fmla="*/ 129 h 327"/>
              <a:gd name="T10" fmla="*/ 249 w 480"/>
              <a:gd name="T11" fmla="*/ 127 h 327"/>
              <a:gd name="T12" fmla="*/ 247 w 480"/>
              <a:gd name="T13" fmla="*/ 125 h 327"/>
              <a:gd name="T14" fmla="*/ 246 w 480"/>
              <a:gd name="T15" fmla="*/ 124 h 327"/>
              <a:gd name="T16" fmla="*/ 245 w 480"/>
              <a:gd name="T17" fmla="*/ 123 h 327"/>
              <a:gd name="T18" fmla="*/ 244 w 480"/>
              <a:gd name="T19" fmla="*/ 121 h 327"/>
              <a:gd name="T20" fmla="*/ 243 w 480"/>
              <a:gd name="T21" fmla="*/ 120 h 327"/>
              <a:gd name="T22" fmla="*/ 242 w 480"/>
              <a:gd name="T23" fmla="*/ 119 h 327"/>
              <a:gd name="T24" fmla="*/ 241 w 480"/>
              <a:gd name="T25" fmla="*/ 118 h 327"/>
              <a:gd name="T26" fmla="*/ 239 w 480"/>
              <a:gd name="T27" fmla="*/ 117 h 327"/>
              <a:gd name="T28" fmla="*/ 239 w 480"/>
              <a:gd name="T29" fmla="*/ 117 h 327"/>
              <a:gd name="T30" fmla="*/ 237 w 480"/>
              <a:gd name="T31" fmla="*/ 116 h 327"/>
              <a:gd name="T32" fmla="*/ 237 w 480"/>
              <a:gd name="T33" fmla="*/ 115 h 327"/>
              <a:gd name="T34" fmla="*/ 166 w 480"/>
              <a:gd name="T35" fmla="*/ 0 h 327"/>
              <a:gd name="T36" fmla="*/ 76 w 480"/>
              <a:gd name="T37" fmla="*/ 179 h 327"/>
              <a:gd name="T38" fmla="*/ 200 w 480"/>
              <a:gd name="T39" fmla="*/ 205 h 327"/>
              <a:gd name="T40" fmla="*/ 200 w 480"/>
              <a:gd name="T41" fmla="*/ 107 h 327"/>
              <a:gd name="T42" fmla="*/ 121 w 480"/>
              <a:gd name="T43" fmla="*/ 107 h 327"/>
              <a:gd name="T44" fmla="*/ 98 w 480"/>
              <a:gd name="T45" fmla="*/ 144 h 327"/>
              <a:gd name="T46" fmla="*/ 160 w 480"/>
              <a:gd name="T47" fmla="*/ 168 h 327"/>
              <a:gd name="T48" fmla="*/ 110 w 480"/>
              <a:gd name="T49" fmla="*/ 308 h 327"/>
              <a:gd name="T50" fmla="*/ 104 w 480"/>
              <a:gd name="T51" fmla="*/ 314 h 327"/>
              <a:gd name="T52" fmla="*/ 143 w 480"/>
              <a:gd name="T53" fmla="*/ 304 h 327"/>
              <a:gd name="T54" fmla="*/ 104 w 480"/>
              <a:gd name="T55" fmla="*/ 282 h 327"/>
              <a:gd name="T56" fmla="*/ 125 w 480"/>
              <a:gd name="T57" fmla="*/ 299 h 327"/>
              <a:gd name="T58" fmla="*/ 86 w 480"/>
              <a:gd name="T59" fmla="*/ 315 h 327"/>
              <a:gd name="T60" fmla="*/ 94 w 480"/>
              <a:gd name="T61" fmla="*/ 294 h 327"/>
              <a:gd name="T62" fmla="*/ 82 w 480"/>
              <a:gd name="T63" fmla="*/ 281 h 327"/>
              <a:gd name="T64" fmla="*/ 94 w 480"/>
              <a:gd name="T65" fmla="*/ 326 h 327"/>
              <a:gd name="T66" fmla="*/ 27 w 480"/>
              <a:gd name="T67" fmla="*/ 292 h 327"/>
              <a:gd name="T68" fmla="*/ 27 w 480"/>
              <a:gd name="T69" fmla="*/ 292 h 327"/>
              <a:gd name="T70" fmla="*/ 0 w 480"/>
              <a:gd name="T71" fmla="*/ 327 h 327"/>
              <a:gd name="T72" fmla="*/ 34 w 480"/>
              <a:gd name="T73" fmla="*/ 317 h 327"/>
              <a:gd name="T74" fmla="*/ 39 w 480"/>
              <a:gd name="T75" fmla="*/ 282 h 327"/>
              <a:gd name="T76" fmla="*/ 279 w 480"/>
              <a:gd name="T77" fmla="*/ 327 h 327"/>
              <a:gd name="T78" fmla="*/ 296 w 480"/>
              <a:gd name="T79" fmla="*/ 316 h 327"/>
              <a:gd name="T80" fmla="*/ 317 w 480"/>
              <a:gd name="T81" fmla="*/ 299 h 327"/>
              <a:gd name="T82" fmla="*/ 318 w 480"/>
              <a:gd name="T83" fmla="*/ 292 h 327"/>
              <a:gd name="T84" fmla="*/ 268 w 480"/>
              <a:gd name="T85" fmla="*/ 283 h 327"/>
              <a:gd name="T86" fmla="*/ 246 w 480"/>
              <a:gd name="T87" fmla="*/ 310 h 327"/>
              <a:gd name="T88" fmla="*/ 231 w 480"/>
              <a:gd name="T89" fmla="*/ 314 h 327"/>
              <a:gd name="T90" fmla="*/ 271 w 480"/>
              <a:gd name="T91" fmla="*/ 312 h 327"/>
              <a:gd name="T92" fmla="*/ 255 w 480"/>
              <a:gd name="T93" fmla="*/ 292 h 327"/>
              <a:gd name="T94" fmla="*/ 268 w 480"/>
              <a:gd name="T95" fmla="*/ 283 h 327"/>
              <a:gd name="T96" fmla="*/ 193 w 480"/>
              <a:gd name="T97" fmla="*/ 306 h 327"/>
              <a:gd name="T98" fmla="*/ 187 w 480"/>
              <a:gd name="T99" fmla="*/ 282 h 327"/>
              <a:gd name="T100" fmla="*/ 191 w 480"/>
              <a:gd name="T101" fmla="*/ 317 h 327"/>
              <a:gd name="T102" fmla="*/ 226 w 480"/>
              <a:gd name="T103" fmla="*/ 327 h 327"/>
              <a:gd name="T104" fmla="*/ 159 w 480"/>
              <a:gd name="T105" fmla="*/ 299 h 327"/>
              <a:gd name="T106" fmla="*/ 153 w 480"/>
              <a:gd name="T107" fmla="*/ 305 h 327"/>
              <a:gd name="T108" fmla="*/ 159 w 480"/>
              <a:gd name="T109" fmla="*/ 299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80" h="327">
                <a:moveTo>
                  <a:pt x="452" y="282"/>
                </a:moveTo>
                <a:cubicBezTo>
                  <a:pt x="480" y="327"/>
                  <a:pt x="480" y="327"/>
                  <a:pt x="480" y="327"/>
                </a:cubicBezTo>
                <a:cubicBezTo>
                  <a:pt x="366" y="327"/>
                  <a:pt x="366" y="327"/>
                  <a:pt x="366" y="327"/>
                </a:cubicBezTo>
                <a:cubicBezTo>
                  <a:pt x="339" y="282"/>
                  <a:pt x="339" y="282"/>
                  <a:pt x="339" y="282"/>
                </a:cubicBezTo>
                <a:cubicBezTo>
                  <a:pt x="452" y="282"/>
                  <a:pt x="452" y="282"/>
                  <a:pt x="452" y="282"/>
                </a:cubicBezTo>
                <a:close/>
                <a:moveTo>
                  <a:pt x="166" y="0"/>
                </a:moveTo>
                <a:cubicBezTo>
                  <a:pt x="279" y="0"/>
                  <a:pt x="279" y="0"/>
                  <a:pt x="279" y="0"/>
                </a:cubicBezTo>
                <a:cubicBezTo>
                  <a:pt x="445" y="270"/>
                  <a:pt x="445" y="270"/>
                  <a:pt x="445" y="270"/>
                </a:cubicBezTo>
                <a:cubicBezTo>
                  <a:pt x="331" y="270"/>
                  <a:pt x="331" y="270"/>
                  <a:pt x="331" y="270"/>
                </a:cubicBezTo>
                <a:cubicBezTo>
                  <a:pt x="291" y="205"/>
                  <a:pt x="291" y="205"/>
                  <a:pt x="291" y="205"/>
                </a:cubicBezTo>
                <a:cubicBezTo>
                  <a:pt x="217" y="205"/>
                  <a:pt x="217" y="205"/>
                  <a:pt x="217" y="205"/>
                </a:cubicBezTo>
                <a:cubicBezTo>
                  <a:pt x="240" y="201"/>
                  <a:pt x="258" y="180"/>
                  <a:pt x="258" y="156"/>
                </a:cubicBezTo>
                <a:cubicBezTo>
                  <a:pt x="258" y="154"/>
                  <a:pt x="258" y="152"/>
                  <a:pt x="258" y="150"/>
                </a:cubicBezTo>
                <a:cubicBezTo>
                  <a:pt x="258" y="150"/>
                  <a:pt x="258" y="150"/>
                  <a:pt x="258" y="150"/>
                </a:cubicBezTo>
                <a:cubicBezTo>
                  <a:pt x="257" y="142"/>
                  <a:pt x="254" y="135"/>
                  <a:pt x="250" y="129"/>
                </a:cubicBezTo>
                <a:cubicBezTo>
                  <a:pt x="250" y="129"/>
                  <a:pt x="250" y="129"/>
                  <a:pt x="250" y="129"/>
                </a:cubicBezTo>
                <a:cubicBezTo>
                  <a:pt x="250" y="129"/>
                  <a:pt x="250" y="128"/>
                  <a:pt x="249" y="128"/>
                </a:cubicBezTo>
                <a:cubicBezTo>
                  <a:pt x="249" y="127"/>
                  <a:pt x="249" y="127"/>
                  <a:pt x="249" y="127"/>
                </a:cubicBezTo>
                <a:cubicBezTo>
                  <a:pt x="249" y="127"/>
                  <a:pt x="249" y="127"/>
                  <a:pt x="248" y="127"/>
                </a:cubicBezTo>
                <a:cubicBezTo>
                  <a:pt x="248" y="126"/>
                  <a:pt x="248" y="126"/>
                  <a:pt x="248" y="126"/>
                </a:cubicBezTo>
                <a:cubicBezTo>
                  <a:pt x="248" y="126"/>
                  <a:pt x="248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4"/>
                  <a:pt x="247" y="124"/>
                  <a:pt x="246" y="124"/>
                </a:cubicBezTo>
                <a:cubicBezTo>
                  <a:pt x="246" y="124"/>
                  <a:pt x="246" y="124"/>
                  <a:pt x="246" y="124"/>
                </a:cubicBezTo>
                <a:cubicBezTo>
                  <a:pt x="246" y="124"/>
                  <a:pt x="246" y="124"/>
                  <a:pt x="246" y="123"/>
                </a:cubicBezTo>
                <a:cubicBezTo>
                  <a:pt x="246" y="123"/>
                  <a:pt x="246" y="123"/>
                  <a:pt x="245" y="123"/>
                </a:cubicBezTo>
                <a:cubicBezTo>
                  <a:pt x="245" y="123"/>
                  <a:pt x="245" y="123"/>
                  <a:pt x="245" y="123"/>
                </a:cubicBezTo>
                <a:cubicBezTo>
                  <a:pt x="245" y="122"/>
                  <a:pt x="245" y="122"/>
                  <a:pt x="245" y="122"/>
                </a:cubicBezTo>
                <a:cubicBezTo>
                  <a:pt x="245" y="122"/>
                  <a:pt x="245" y="122"/>
                  <a:pt x="245" y="122"/>
                </a:cubicBezTo>
                <a:cubicBezTo>
                  <a:pt x="244" y="122"/>
                  <a:pt x="244" y="122"/>
                  <a:pt x="244" y="121"/>
                </a:cubicBezTo>
                <a:cubicBezTo>
                  <a:pt x="244" y="121"/>
                  <a:pt x="244" y="121"/>
                  <a:pt x="244" y="121"/>
                </a:cubicBezTo>
                <a:cubicBezTo>
                  <a:pt x="244" y="121"/>
                  <a:pt x="243" y="121"/>
                  <a:pt x="243" y="121"/>
                </a:cubicBezTo>
                <a:cubicBezTo>
                  <a:pt x="243" y="121"/>
                  <a:pt x="243" y="120"/>
                  <a:pt x="243" y="120"/>
                </a:cubicBezTo>
                <a:cubicBezTo>
                  <a:pt x="243" y="120"/>
                  <a:pt x="243" y="120"/>
                  <a:pt x="243" y="120"/>
                </a:cubicBezTo>
                <a:cubicBezTo>
                  <a:pt x="242" y="120"/>
                  <a:pt x="242" y="120"/>
                  <a:pt x="242" y="120"/>
                </a:cubicBezTo>
                <a:cubicBezTo>
                  <a:pt x="242" y="119"/>
                  <a:pt x="242" y="119"/>
                  <a:pt x="242" y="119"/>
                </a:cubicBezTo>
                <a:cubicBezTo>
                  <a:pt x="242" y="119"/>
                  <a:pt x="242" y="119"/>
                  <a:pt x="242" y="119"/>
                </a:cubicBezTo>
                <a:cubicBezTo>
                  <a:pt x="241" y="119"/>
                  <a:pt x="241" y="119"/>
                  <a:pt x="241" y="118"/>
                </a:cubicBezTo>
                <a:cubicBezTo>
                  <a:pt x="241" y="118"/>
                  <a:pt x="241" y="118"/>
                  <a:pt x="241" y="118"/>
                </a:cubicBezTo>
                <a:cubicBezTo>
                  <a:pt x="241" y="118"/>
                  <a:pt x="240" y="118"/>
                  <a:pt x="240" y="118"/>
                </a:cubicBezTo>
                <a:cubicBezTo>
                  <a:pt x="240" y="118"/>
                  <a:pt x="240" y="118"/>
                  <a:pt x="240" y="117"/>
                </a:cubicBezTo>
                <a:cubicBezTo>
                  <a:pt x="240" y="117"/>
                  <a:pt x="239" y="117"/>
                  <a:pt x="239" y="117"/>
                </a:cubicBezTo>
                <a:cubicBezTo>
                  <a:pt x="239" y="117"/>
                  <a:pt x="239" y="117"/>
                  <a:pt x="239" y="117"/>
                </a:cubicBezTo>
                <a:cubicBezTo>
                  <a:pt x="239" y="117"/>
                  <a:pt x="239" y="117"/>
                  <a:pt x="239" y="117"/>
                </a:cubicBezTo>
                <a:cubicBezTo>
                  <a:pt x="239" y="117"/>
                  <a:pt x="239" y="117"/>
                  <a:pt x="239" y="117"/>
                </a:cubicBezTo>
                <a:cubicBezTo>
                  <a:pt x="239" y="117"/>
                  <a:pt x="239" y="116"/>
                  <a:pt x="238" y="116"/>
                </a:cubicBezTo>
                <a:cubicBezTo>
                  <a:pt x="238" y="116"/>
                  <a:pt x="238" y="116"/>
                  <a:pt x="238" y="116"/>
                </a:cubicBezTo>
                <a:cubicBezTo>
                  <a:pt x="238" y="116"/>
                  <a:pt x="238" y="116"/>
                  <a:pt x="237" y="116"/>
                </a:cubicBezTo>
                <a:cubicBezTo>
                  <a:pt x="237" y="116"/>
                  <a:pt x="237" y="116"/>
                  <a:pt x="237" y="116"/>
                </a:cubicBezTo>
                <a:cubicBezTo>
                  <a:pt x="237" y="115"/>
                  <a:pt x="237" y="115"/>
                  <a:pt x="237" y="115"/>
                </a:cubicBezTo>
                <a:cubicBezTo>
                  <a:pt x="237" y="115"/>
                  <a:pt x="237" y="115"/>
                  <a:pt x="237" y="115"/>
                </a:cubicBezTo>
                <a:cubicBezTo>
                  <a:pt x="231" y="111"/>
                  <a:pt x="224" y="108"/>
                  <a:pt x="217" y="107"/>
                </a:cubicBezTo>
                <a:cubicBezTo>
                  <a:pt x="231" y="107"/>
                  <a:pt x="231" y="107"/>
                  <a:pt x="231" y="107"/>
                </a:cubicBezTo>
                <a:cubicBezTo>
                  <a:pt x="166" y="0"/>
                  <a:pt x="166" y="0"/>
                  <a:pt x="166" y="0"/>
                </a:cubicBezTo>
                <a:close/>
                <a:moveTo>
                  <a:pt x="200" y="205"/>
                </a:moveTo>
                <a:cubicBezTo>
                  <a:pt x="61" y="205"/>
                  <a:pt x="61" y="205"/>
                  <a:pt x="61" y="205"/>
                </a:cubicBezTo>
                <a:cubicBezTo>
                  <a:pt x="76" y="179"/>
                  <a:pt x="76" y="179"/>
                  <a:pt x="76" y="179"/>
                </a:cubicBezTo>
                <a:cubicBezTo>
                  <a:pt x="76" y="180"/>
                  <a:pt x="76" y="180"/>
                  <a:pt x="76" y="180"/>
                </a:cubicBezTo>
                <a:cubicBezTo>
                  <a:pt x="165" y="180"/>
                  <a:pt x="165" y="180"/>
                  <a:pt x="165" y="180"/>
                </a:cubicBezTo>
                <a:cubicBezTo>
                  <a:pt x="172" y="193"/>
                  <a:pt x="185" y="202"/>
                  <a:pt x="200" y="205"/>
                </a:cubicBezTo>
                <a:cubicBezTo>
                  <a:pt x="200" y="205"/>
                  <a:pt x="200" y="205"/>
                  <a:pt x="200" y="205"/>
                </a:cubicBezTo>
                <a:close/>
                <a:moveTo>
                  <a:pt x="121" y="107"/>
                </a:moveTo>
                <a:cubicBezTo>
                  <a:pt x="200" y="107"/>
                  <a:pt x="200" y="107"/>
                  <a:pt x="200" y="107"/>
                </a:cubicBezTo>
                <a:cubicBezTo>
                  <a:pt x="185" y="109"/>
                  <a:pt x="172" y="119"/>
                  <a:pt x="165" y="132"/>
                </a:cubicBezTo>
                <a:cubicBezTo>
                  <a:pt x="105" y="132"/>
                  <a:pt x="105" y="132"/>
                  <a:pt x="105" y="132"/>
                </a:cubicBezTo>
                <a:cubicBezTo>
                  <a:pt x="121" y="107"/>
                  <a:pt x="121" y="107"/>
                  <a:pt x="121" y="107"/>
                </a:cubicBezTo>
                <a:close/>
                <a:moveTo>
                  <a:pt x="160" y="168"/>
                </a:moveTo>
                <a:cubicBezTo>
                  <a:pt x="84" y="168"/>
                  <a:pt x="84" y="168"/>
                  <a:pt x="84" y="168"/>
                </a:cubicBezTo>
                <a:cubicBezTo>
                  <a:pt x="98" y="144"/>
                  <a:pt x="98" y="144"/>
                  <a:pt x="98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59" y="148"/>
                  <a:pt x="159" y="152"/>
                  <a:pt x="159" y="156"/>
                </a:cubicBezTo>
                <a:cubicBezTo>
                  <a:pt x="159" y="160"/>
                  <a:pt x="159" y="164"/>
                  <a:pt x="160" y="168"/>
                </a:cubicBezTo>
                <a:cubicBezTo>
                  <a:pt x="160" y="168"/>
                  <a:pt x="160" y="168"/>
                  <a:pt x="160" y="168"/>
                </a:cubicBezTo>
                <a:close/>
                <a:moveTo>
                  <a:pt x="110" y="299"/>
                </a:moveTo>
                <a:cubicBezTo>
                  <a:pt x="110" y="308"/>
                  <a:pt x="110" y="308"/>
                  <a:pt x="110" y="308"/>
                </a:cubicBezTo>
                <a:cubicBezTo>
                  <a:pt x="125" y="308"/>
                  <a:pt x="125" y="308"/>
                  <a:pt x="125" y="308"/>
                </a:cubicBezTo>
                <a:cubicBezTo>
                  <a:pt x="125" y="310"/>
                  <a:pt x="123" y="316"/>
                  <a:pt x="114" y="316"/>
                </a:cubicBezTo>
                <a:cubicBezTo>
                  <a:pt x="113" y="316"/>
                  <a:pt x="109" y="316"/>
                  <a:pt x="104" y="314"/>
                </a:cubicBezTo>
                <a:cubicBezTo>
                  <a:pt x="104" y="326"/>
                  <a:pt x="104" y="326"/>
                  <a:pt x="104" y="326"/>
                </a:cubicBezTo>
                <a:cubicBezTo>
                  <a:pt x="107" y="326"/>
                  <a:pt x="112" y="327"/>
                  <a:pt x="117" y="327"/>
                </a:cubicBezTo>
                <a:cubicBezTo>
                  <a:pt x="136" y="327"/>
                  <a:pt x="143" y="315"/>
                  <a:pt x="143" y="304"/>
                </a:cubicBezTo>
                <a:cubicBezTo>
                  <a:pt x="143" y="295"/>
                  <a:pt x="139" y="281"/>
                  <a:pt x="116" y="281"/>
                </a:cubicBezTo>
                <a:cubicBezTo>
                  <a:pt x="114" y="281"/>
                  <a:pt x="110" y="281"/>
                  <a:pt x="105" y="282"/>
                </a:cubicBezTo>
                <a:cubicBezTo>
                  <a:pt x="104" y="282"/>
                  <a:pt x="104" y="282"/>
                  <a:pt x="104" y="282"/>
                </a:cubicBezTo>
                <a:cubicBezTo>
                  <a:pt x="104" y="294"/>
                  <a:pt x="104" y="294"/>
                  <a:pt x="104" y="294"/>
                </a:cubicBezTo>
                <a:cubicBezTo>
                  <a:pt x="108" y="292"/>
                  <a:pt x="112" y="292"/>
                  <a:pt x="114" y="292"/>
                </a:cubicBezTo>
                <a:cubicBezTo>
                  <a:pt x="122" y="292"/>
                  <a:pt x="125" y="297"/>
                  <a:pt x="125" y="299"/>
                </a:cubicBezTo>
                <a:cubicBezTo>
                  <a:pt x="110" y="299"/>
                  <a:pt x="110" y="299"/>
                  <a:pt x="110" y="299"/>
                </a:cubicBezTo>
                <a:close/>
                <a:moveTo>
                  <a:pt x="94" y="314"/>
                </a:moveTo>
                <a:cubicBezTo>
                  <a:pt x="90" y="315"/>
                  <a:pt x="87" y="315"/>
                  <a:pt x="86" y="315"/>
                </a:cubicBezTo>
                <a:cubicBezTo>
                  <a:pt x="75" y="315"/>
                  <a:pt x="73" y="308"/>
                  <a:pt x="73" y="304"/>
                </a:cubicBezTo>
                <a:cubicBezTo>
                  <a:pt x="73" y="297"/>
                  <a:pt x="78" y="293"/>
                  <a:pt x="85" y="293"/>
                </a:cubicBezTo>
                <a:cubicBezTo>
                  <a:pt x="89" y="293"/>
                  <a:pt x="92" y="293"/>
                  <a:pt x="94" y="294"/>
                </a:cubicBezTo>
                <a:cubicBezTo>
                  <a:pt x="94" y="282"/>
                  <a:pt x="94" y="282"/>
                  <a:pt x="94" y="282"/>
                </a:cubicBezTo>
                <a:cubicBezTo>
                  <a:pt x="93" y="282"/>
                  <a:pt x="93" y="282"/>
                  <a:pt x="93" y="282"/>
                </a:cubicBezTo>
                <a:cubicBezTo>
                  <a:pt x="91" y="282"/>
                  <a:pt x="87" y="281"/>
                  <a:pt x="82" y="281"/>
                </a:cubicBezTo>
                <a:cubicBezTo>
                  <a:pt x="62" y="281"/>
                  <a:pt x="55" y="293"/>
                  <a:pt x="55" y="304"/>
                </a:cubicBezTo>
                <a:cubicBezTo>
                  <a:pt x="55" y="318"/>
                  <a:pt x="64" y="327"/>
                  <a:pt x="82" y="327"/>
                </a:cubicBezTo>
                <a:cubicBezTo>
                  <a:pt x="85" y="327"/>
                  <a:pt x="89" y="327"/>
                  <a:pt x="94" y="326"/>
                </a:cubicBezTo>
                <a:cubicBezTo>
                  <a:pt x="94" y="314"/>
                  <a:pt x="94" y="314"/>
                  <a:pt x="94" y="314"/>
                </a:cubicBezTo>
                <a:cubicBezTo>
                  <a:pt x="94" y="314"/>
                  <a:pt x="94" y="314"/>
                  <a:pt x="94" y="314"/>
                </a:cubicBezTo>
                <a:close/>
                <a:moveTo>
                  <a:pt x="27" y="292"/>
                </a:moveTo>
                <a:cubicBezTo>
                  <a:pt x="32" y="306"/>
                  <a:pt x="32" y="306"/>
                  <a:pt x="32" y="306"/>
                </a:cubicBezTo>
                <a:cubicBezTo>
                  <a:pt x="22" y="306"/>
                  <a:pt x="22" y="306"/>
                  <a:pt x="22" y="306"/>
                </a:cubicBezTo>
                <a:cubicBezTo>
                  <a:pt x="27" y="292"/>
                  <a:pt x="27" y="292"/>
                  <a:pt x="27" y="292"/>
                </a:cubicBezTo>
                <a:cubicBezTo>
                  <a:pt x="27" y="292"/>
                  <a:pt x="27" y="292"/>
                  <a:pt x="27" y="292"/>
                </a:cubicBezTo>
                <a:close/>
                <a:moveTo>
                  <a:pt x="16" y="282"/>
                </a:moveTo>
                <a:cubicBezTo>
                  <a:pt x="0" y="327"/>
                  <a:pt x="0" y="327"/>
                  <a:pt x="0" y="327"/>
                </a:cubicBezTo>
                <a:cubicBezTo>
                  <a:pt x="17" y="327"/>
                  <a:pt x="17" y="327"/>
                  <a:pt x="17" y="327"/>
                </a:cubicBezTo>
                <a:cubicBezTo>
                  <a:pt x="20" y="317"/>
                  <a:pt x="20" y="317"/>
                  <a:pt x="20" y="317"/>
                </a:cubicBezTo>
                <a:cubicBezTo>
                  <a:pt x="34" y="317"/>
                  <a:pt x="34" y="317"/>
                  <a:pt x="34" y="317"/>
                </a:cubicBezTo>
                <a:cubicBezTo>
                  <a:pt x="37" y="327"/>
                  <a:pt x="37" y="327"/>
                  <a:pt x="37" y="327"/>
                </a:cubicBezTo>
                <a:cubicBezTo>
                  <a:pt x="55" y="327"/>
                  <a:pt x="55" y="327"/>
                  <a:pt x="55" y="327"/>
                </a:cubicBezTo>
                <a:cubicBezTo>
                  <a:pt x="39" y="282"/>
                  <a:pt x="39" y="282"/>
                  <a:pt x="39" y="282"/>
                </a:cubicBezTo>
                <a:cubicBezTo>
                  <a:pt x="16" y="282"/>
                  <a:pt x="16" y="282"/>
                  <a:pt x="16" y="282"/>
                </a:cubicBezTo>
                <a:close/>
                <a:moveTo>
                  <a:pt x="279" y="282"/>
                </a:moveTo>
                <a:cubicBezTo>
                  <a:pt x="279" y="327"/>
                  <a:pt x="279" y="327"/>
                  <a:pt x="279" y="327"/>
                </a:cubicBezTo>
                <a:cubicBezTo>
                  <a:pt x="318" y="327"/>
                  <a:pt x="318" y="327"/>
                  <a:pt x="318" y="327"/>
                </a:cubicBezTo>
                <a:cubicBezTo>
                  <a:pt x="318" y="316"/>
                  <a:pt x="318" y="316"/>
                  <a:pt x="318" y="316"/>
                </a:cubicBezTo>
                <a:cubicBezTo>
                  <a:pt x="296" y="316"/>
                  <a:pt x="296" y="316"/>
                  <a:pt x="296" y="316"/>
                </a:cubicBezTo>
                <a:cubicBezTo>
                  <a:pt x="296" y="309"/>
                  <a:pt x="296" y="309"/>
                  <a:pt x="296" y="309"/>
                </a:cubicBezTo>
                <a:cubicBezTo>
                  <a:pt x="317" y="309"/>
                  <a:pt x="317" y="309"/>
                  <a:pt x="317" y="309"/>
                </a:cubicBezTo>
                <a:cubicBezTo>
                  <a:pt x="317" y="299"/>
                  <a:pt x="317" y="299"/>
                  <a:pt x="317" y="299"/>
                </a:cubicBezTo>
                <a:cubicBezTo>
                  <a:pt x="296" y="299"/>
                  <a:pt x="296" y="299"/>
                  <a:pt x="296" y="299"/>
                </a:cubicBezTo>
                <a:cubicBezTo>
                  <a:pt x="296" y="292"/>
                  <a:pt x="296" y="292"/>
                  <a:pt x="296" y="292"/>
                </a:cubicBezTo>
                <a:cubicBezTo>
                  <a:pt x="318" y="292"/>
                  <a:pt x="318" y="292"/>
                  <a:pt x="318" y="292"/>
                </a:cubicBezTo>
                <a:cubicBezTo>
                  <a:pt x="318" y="282"/>
                  <a:pt x="318" y="282"/>
                  <a:pt x="318" y="282"/>
                </a:cubicBezTo>
                <a:cubicBezTo>
                  <a:pt x="279" y="282"/>
                  <a:pt x="279" y="282"/>
                  <a:pt x="279" y="282"/>
                </a:cubicBezTo>
                <a:close/>
                <a:moveTo>
                  <a:pt x="268" y="283"/>
                </a:moveTo>
                <a:cubicBezTo>
                  <a:pt x="263" y="281"/>
                  <a:pt x="258" y="281"/>
                  <a:pt x="253" y="281"/>
                </a:cubicBezTo>
                <a:cubicBezTo>
                  <a:pt x="234" y="281"/>
                  <a:pt x="230" y="289"/>
                  <a:pt x="230" y="296"/>
                </a:cubicBezTo>
                <a:cubicBezTo>
                  <a:pt x="230" y="307"/>
                  <a:pt x="240" y="308"/>
                  <a:pt x="246" y="310"/>
                </a:cubicBezTo>
                <a:cubicBezTo>
                  <a:pt x="250" y="310"/>
                  <a:pt x="254" y="311"/>
                  <a:pt x="254" y="313"/>
                </a:cubicBezTo>
                <a:cubicBezTo>
                  <a:pt x="254" y="316"/>
                  <a:pt x="249" y="317"/>
                  <a:pt x="246" y="317"/>
                </a:cubicBezTo>
                <a:cubicBezTo>
                  <a:pt x="242" y="317"/>
                  <a:pt x="237" y="316"/>
                  <a:pt x="231" y="314"/>
                </a:cubicBezTo>
                <a:cubicBezTo>
                  <a:pt x="231" y="325"/>
                  <a:pt x="231" y="325"/>
                  <a:pt x="231" y="325"/>
                </a:cubicBezTo>
                <a:cubicBezTo>
                  <a:pt x="238" y="327"/>
                  <a:pt x="245" y="327"/>
                  <a:pt x="249" y="327"/>
                </a:cubicBezTo>
                <a:cubicBezTo>
                  <a:pt x="269" y="327"/>
                  <a:pt x="271" y="317"/>
                  <a:pt x="271" y="312"/>
                </a:cubicBezTo>
                <a:cubicBezTo>
                  <a:pt x="271" y="301"/>
                  <a:pt x="261" y="299"/>
                  <a:pt x="253" y="298"/>
                </a:cubicBezTo>
                <a:cubicBezTo>
                  <a:pt x="250" y="297"/>
                  <a:pt x="247" y="297"/>
                  <a:pt x="247" y="295"/>
                </a:cubicBezTo>
                <a:cubicBezTo>
                  <a:pt x="247" y="292"/>
                  <a:pt x="251" y="292"/>
                  <a:pt x="255" y="292"/>
                </a:cubicBezTo>
                <a:cubicBezTo>
                  <a:pt x="261" y="292"/>
                  <a:pt x="265" y="293"/>
                  <a:pt x="268" y="294"/>
                </a:cubicBezTo>
                <a:cubicBezTo>
                  <a:pt x="268" y="283"/>
                  <a:pt x="268" y="283"/>
                  <a:pt x="268" y="283"/>
                </a:cubicBezTo>
                <a:cubicBezTo>
                  <a:pt x="268" y="283"/>
                  <a:pt x="268" y="283"/>
                  <a:pt x="268" y="283"/>
                </a:cubicBezTo>
                <a:close/>
                <a:moveTo>
                  <a:pt x="198" y="292"/>
                </a:moveTo>
                <a:cubicBezTo>
                  <a:pt x="203" y="306"/>
                  <a:pt x="203" y="306"/>
                  <a:pt x="203" y="306"/>
                </a:cubicBezTo>
                <a:cubicBezTo>
                  <a:pt x="193" y="306"/>
                  <a:pt x="193" y="306"/>
                  <a:pt x="193" y="306"/>
                </a:cubicBezTo>
                <a:cubicBezTo>
                  <a:pt x="198" y="292"/>
                  <a:pt x="198" y="292"/>
                  <a:pt x="198" y="292"/>
                </a:cubicBezTo>
                <a:cubicBezTo>
                  <a:pt x="198" y="292"/>
                  <a:pt x="198" y="292"/>
                  <a:pt x="198" y="292"/>
                </a:cubicBezTo>
                <a:close/>
                <a:moveTo>
                  <a:pt x="187" y="282"/>
                </a:moveTo>
                <a:cubicBezTo>
                  <a:pt x="171" y="327"/>
                  <a:pt x="171" y="327"/>
                  <a:pt x="171" y="327"/>
                </a:cubicBezTo>
                <a:cubicBezTo>
                  <a:pt x="188" y="327"/>
                  <a:pt x="188" y="327"/>
                  <a:pt x="188" y="327"/>
                </a:cubicBezTo>
                <a:cubicBezTo>
                  <a:pt x="191" y="317"/>
                  <a:pt x="191" y="317"/>
                  <a:pt x="191" y="317"/>
                </a:cubicBezTo>
                <a:cubicBezTo>
                  <a:pt x="205" y="317"/>
                  <a:pt x="205" y="317"/>
                  <a:pt x="205" y="317"/>
                </a:cubicBezTo>
                <a:cubicBezTo>
                  <a:pt x="208" y="327"/>
                  <a:pt x="208" y="327"/>
                  <a:pt x="208" y="327"/>
                </a:cubicBezTo>
                <a:cubicBezTo>
                  <a:pt x="226" y="327"/>
                  <a:pt x="226" y="327"/>
                  <a:pt x="226" y="327"/>
                </a:cubicBezTo>
                <a:cubicBezTo>
                  <a:pt x="210" y="282"/>
                  <a:pt x="210" y="282"/>
                  <a:pt x="210" y="282"/>
                </a:cubicBezTo>
                <a:cubicBezTo>
                  <a:pt x="187" y="282"/>
                  <a:pt x="187" y="282"/>
                  <a:pt x="187" y="282"/>
                </a:cubicBezTo>
                <a:close/>
                <a:moveTo>
                  <a:pt x="159" y="299"/>
                </a:moveTo>
                <a:cubicBezTo>
                  <a:pt x="162" y="299"/>
                  <a:pt x="165" y="302"/>
                  <a:pt x="165" y="305"/>
                </a:cubicBezTo>
                <a:cubicBezTo>
                  <a:pt x="165" y="309"/>
                  <a:pt x="162" y="311"/>
                  <a:pt x="159" y="311"/>
                </a:cubicBezTo>
                <a:cubicBezTo>
                  <a:pt x="156" y="311"/>
                  <a:pt x="153" y="309"/>
                  <a:pt x="153" y="305"/>
                </a:cubicBezTo>
                <a:cubicBezTo>
                  <a:pt x="153" y="302"/>
                  <a:pt x="156" y="299"/>
                  <a:pt x="159" y="299"/>
                </a:cubicBezTo>
                <a:cubicBezTo>
                  <a:pt x="159" y="299"/>
                  <a:pt x="159" y="299"/>
                  <a:pt x="159" y="299"/>
                </a:cubicBezTo>
                <a:cubicBezTo>
                  <a:pt x="159" y="299"/>
                  <a:pt x="159" y="299"/>
                  <a:pt x="159" y="299"/>
                </a:cubicBezTo>
                <a:close/>
              </a:path>
            </a:pathLst>
          </a:custGeom>
          <a:solidFill>
            <a:srgbClr val="0035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ru-RU" sz="1400">
              <a:solidFill>
                <a:srgbClr val="262626"/>
              </a:solidFill>
              <a:cs typeface="Arial" charset="0"/>
            </a:endParaRPr>
          </a:p>
        </p:txBody>
      </p:sp>
      <p:sp>
        <p:nvSpPr>
          <p:cNvPr id="9" name="Freeform 14"/>
          <p:cNvSpPr>
            <a:spLocks noEditPoints="1"/>
          </p:cNvSpPr>
          <p:nvPr userDrawn="1"/>
        </p:nvSpPr>
        <p:spPr bwMode="auto">
          <a:xfrm>
            <a:off x="774794" y="1000399"/>
            <a:ext cx="6969619" cy="204047"/>
          </a:xfrm>
          <a:custGeom>
            <a:avLst/>
            <a:gdLst>
              <a:gd name="T0" fmla="*/ 23 w 5973"/>
              <a:gd name="T1" fmla="*/ 108 h 144"/>
              <a:gd name="T2" fmla="*/ 5905 w 5973"/>
              <a:gd name="T3" fmla="*/ 108 h 144"/>
              <a:gd name="T4" fmla="*/ 5882 w 5973"/>
              <a:gd name="T5" fmla="*/ 144 h 144"/>
              <a:gd name="T6" fmla="*/ 0 w 5973"/>
              <a:gd name="T7" fmla="*/ 144 h 144"/>
              <a:gd name="T8" fmla="*/ 23 w 5973"/>
              <a:gd name="T9" fmla="*/ 108 h 144"/>
              <a:gd name="T10" fmla="*/ 35 w 5973"/>
              <a:gd name="T11" fmla="*/ 90 h 144"/>
              <a:gd name="T12" fmla="*/ 5916 w 5973"/>
              <a:gd name="T13" fmla="*/ 90 h 144"/>
              <a:gd name="T14" fmla="*/ 5939 w 5973"/>
              <a:gd name="T15" fmla="*/ 54 h 144"/>
              <a:gd name="T16" fmla="*/ 57 w 5973"/>
              <a:gd name="T17" fmla="*/ 54 h 144"/>
              <a:gd name="T18" fmla="*/ 35 w 5973"/>
              <a:gd name="T19" fmla="*/ 90 h 144"/>
              <a:gd name="T20" fmla="*/ 92 w 5973"/>
              <a:gd name="T21" fmla="*/ 0 h 144"/>
              <a:gd name="T22" fmla="*/ 69 w 5973"/>
              <a:gd name="T23" fmla="*/ 36 h 144"/>
              <a:gd name="T24" fmla="*/ 5951 w 5973"/>
              <a:gd name="T25" fmla="*/ 36 h 144"/>
              <a:gd name="T26" fmla="*/ 5973 w 5973"/>
              <a:gd name="T27" fmla="*/ 0 h 144"/>
              <a:gd name="T28" fmla="*/ 92 w 5973"/>
              <a:gd name="T29" fmla="*/ 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973" h="144">
                <a:moveTo>
                  <a:pt x="23" y="108"/>
                </a:moveTo>
                <a:lnTo>
                  <a:pt x="5905" y="108"/>
                </a:lnTo>
                <a:lnTo>
                  <a:pt x="5882" y="144"/>
                </a:lnTo>
                <a:lnTo>
                  <a:pt x="0" y="144"/>
                </a:lnTo>
                <a:lnTo>
                  <a:pt x="23" y="108"/>
                </a:lnTo>
                <a:close/>
                <a:moveTo>
                  <a:pt x="35" y="90"/>
                </a:moveTo>
                <a:lnTo>
                  <a:pt x="5916" y="90"/>
                </a:lnTo>
                <a:lnTo>
                  <a:pt x="5939" y="54"/>
                </a:lnTo>
                <a:lnTo>
                  <a:pt x="57" y="54"/>
                </a:lnTo>
                <a:lnTo>
                  <a:pt x="35" y="90"/>
                </a:lnTo>
                <a:close/>
                <a:moveTo>
                  <a:pt x="92" y="0"/>
                </a:moveTo>
                <a:lnTo>
                  <a:pt x="69" y="36"/>
                </a:lnTo>
                <a:lnTo>
                  <a:pt x="5951" y="36"/>
                </a:lnTo>
                <a:lnTo>
                  <a:pt x="5973" y="0"/>
                </a:lnTo>
                <a:lnTo>
                  <a:pt x="92" y="0"/>
                </a:lnTo>
                <a:close/>
              </a:path>
            </a:pathLst>
          </a:custGeom>
          <a:solidFill>
            <a:srgbClr val="E0F1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ru-RU" sz="1400">
              <a:solidFill>
                <a:srgbClr val="262626"/>
              </a:solidFill>
              <a:cs typeface="Arial" charset="0"/>
            </a:endParaRPr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8583408" y="5645292"/>
            <a:ext cx="378061" cy="208298"/>
            <a:chOff x="11674475" y="6324600"/>
            <a:chExt cx="514350" cy="233363"/>
          </a:xfrm>
        </p:grpSpPr>
        <p:sp>
          <p:nvSpPr>
            <p:cNvPr id="11" name="Freeform 16"/>
            <p:cNvSpPr>
              <a:spLocks/>
            </p:cNvSpPr>
            <p:nvPr userDrawn="1"/>
          </p:nvSpPr>
          <p:spPr bwMode="auto">
            <a:xfrm>
              <a:off x="11674475" y="6497638"/>
              <a:ext cx="514350" cy="60325"/>
            </a:xfrm>
            <a:custGeom>
              <a:avLst/>
              <a:gdLst>
                <a:gd name="T0" fmla="*/ 0 w 216"/>
                <a:gd name="T1" fmla="*/ 25 h 25"/>
                <a:gd name="T2" fmla="*/ 0 w 216"/>
                <a:gd name="T3" fmla="*/ 25 h 25"/>
                <a:gd name="T4" fmla="*/ 36 w 216"/>
                <a:gd name="T5" fmla="*/ 0 h 25"/>
                <a:gd name="T6" fmla="*/ 216 w 216"/>
                <a:gd name="T7" fmla="*/ 0 h 25"/>
                <a:gd name="T8" fmla="*/ 216 w 216"/>
                <a:gd name="T9" fmla="*/ 0 h 25"/>
                <a:gd name="T10" fmla="*/ 216 w 216"/>
                <a:gd name="T11" fmla="*/ 25 h 25"/>
                <a:gd name="T12" fmla="*/ 0 w 216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25"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15" y="22"/>
                    <a:pt x="28" y="13"/>
                    <a:pt x="36" y="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16" y="25"/>
                    <a:pt x="216" y="25"/>
                    <a:pt x="216" y="25"/>
                  </a:cubicBezTo>
                  <a:cubicBezTo>
                    <a:pt x="0" y="25"/>
                    <a:pt x="0" y="25"/>
                    <a:pt x="0" y="25"/>
                  </a:cubicBezTo>
                  <a:close/>
                </a:path>
              </a:pathLst>
            </a:custGeom>
            <a:solidFill>
              <a:srgbClr val="E0F1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sz="1400">
                <a:solidFill>
                  <a:srgbClr val="262626"/>
                </a:solidFill>
                <a:cs typeface="Arial" charset="0"/>
              </a:endParaRPr>
            </a:p>
          </p:txBody>
        </p:sp>
        <p:sp>
          <p:nvSpPr>
            <p:cNvPr id="12" name="Freeform 17"/>
            <p:cNvSpPr>
              <a:spLocks/>
            </p:cNvSpPr>
            <p:nvPr userDrawn="1"/>
          </p:nvSpPr>
          <p:spPr bwMode="auto">
            <a:xfrm>
              <a:off x="11674475" y="6324600"/>
              <a:ext cx="514350" cy="58738"/>
            </a:xfrm>
            <a:custGeom>
              <a:avLst/>
              <a:gdLst>
                <a:gd name="T0" fmla="*/ 216 w 216"/>
                <a:gd name="T1" fmla="*/ 0 h 25"/>
                <a:gd name="T2" fmla="*/ 216 w 216"/>
                <a:gd name="T3" fmla="*/ 25 h 25"/>
                <a:gd name="T4" fmla="*/ 36 w 216"/>
                <a:gd name="T5" fmla="*/ 25 h 25"/>
                <a:gd name="T6" fmla="*/ 0 w 216"/>
                <a:gd name="T7" fmla="*/ 0 h 25"/>
                <a:gd name="T8" fmla="*/ 216 w 21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25">
                  <a:moveTo>
                    <a:pt x="216" y="0"/>
                  </a:moveTo>
                  <a:cubicBezTo>
                    <a:pt x="216" y="25"/>
                    <a:pt x="216" y="25"/>
                    <a:pt x="21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28" y="12"/>
                    <a:pt x="15" y="3"/>
                    <a:pt x="0" y="0"/>
                  </a:cubicBezTo>
                  <a:cubicBezTo>
                    <a:pt x="216" y="0"/>
                    <a:pt x="216" y="0"/>
                    <a:pt x="216" y="0"/>
                  </a:cubicBezTo>
                  <a:close/>
                </a:path>
              </a:pathLst>
            </a:custGeom>
            <a:solidFill>
              <a:srgbClr val="E0F1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sz="1400">
                <a:solidFill>
                  <a:srgbClr val="262626"/>
                </a:solidFill>
                <a:cs typeface="Arial" charset="0"/>
              </a:endParaRPr>
            </a:p>
          </p:txBody>
        </p:sp>
        <p:sp>
          <p:nvSpPr>
            <p:cNvPr id="13" name="Freeform 18"/>
            <p:cNvSpPr>
              <a:spLocks/>
            </p:cNvSpPr>
            <p:nvPr userDrawn="1"/>
          </p:nvSpPr>
          <p:spPr bwMode="auto">
            <a:xfrm>
              <a:off x="11769725" y="6411913"/>
              <a:ext cx="419100" cy="57150"/>
            </a:xfrm>
            <a:custGeom>
              <a:avLst/>
              <a:gdLst>
                <a:gd name="T0" fmla="*/ 0 w 176"/>
                <a:gd name="T1" fmla="*/ 24 h 24"/>
                <a:gd name="T2" fmla="*/ 0 w 176"/>
                <a:gd name="T3" fmla="*/ 24 h 24"/>
                <a:gd name="T4" fmla="*/ 2 w 176"/>
                <a:gd name="T5" fmla="*/ 12 h 24"/>
                <a:gd name="T6" fmla="*/ 0 w 176"/>
                <a:gd name="T7" fmla="*/ 0 h 24"/>
                <a:gd name="T8" fmla="*/ 176 w 176"/>
                <a:gd name="T9" fmla="*/ 0 h 24"/>
                <a:gd name="T10" fmla="*/ 176 w 176"/>
                <a:gd name="T11" fmla="*/ 24 h 24"/>
                <a:gd name="T12" fmla="*/ 0 w 176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24"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1" y="20"/>
                    <a:pt x="2" y="16"/>
                    <a:pt x="2" y="12"/>
                  </a:cubicBezTo>
                  <a:cubicBezTo>
                    <a:pt x="2" y="8"/>
                    <a:pt x="1" y="4"/>
                    <a:pt x="0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0" y="24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E0F1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sz="1400">
                <a:solidFill>
                  <a:srgbClr val="262626"/>
                </a:solidFill>
                <a:cs typeface="Arial" charset="0"/>
              </a:endParaRPr>
            </a:p>
          </p:txBody>
        </p:sp>
      </p:grp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8321073" y="5645304"/>
            <a:ext cx="331610" cy="208299"/>
          </a:xfrm>
        </p:spPr>
        <p:txBody>
          <a:bodyPr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37726B6-3386-492A-8DF3-B4BBCF0A00ED}" type="slidenum">
              <a:rPr lang="ru-RU" smtClean="0">
                <a:solidFill>
                  <a:srgbClr val="00359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5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837830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480737" y="1836420"/>
            <a:ext cx="3148039" cy="3759600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2400"/>
            </a:lvl1pPr>
            <a:lvl2pPr marL="342899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499" indent="0">
              <a:buNone/>
              <a:defRPr sz="1500"/>
            </a:lvl6pPr>
            <a:lvl7pPr marL="2057399" indent="0">
              <a:buNone/>
              <a:defRPr sz="1500"/>
            </a:lvl7pPr>
            <a:lvl8pPr marL="2400299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04599" y="1836420"/>
            <a:ext cx="3519305" cy="3759600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buNone/>
              <a:defRPr sz="1200"/>
            </a:lvl1pPr>
            <a:lvl2pPr marL="342899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499" indent="0">
              <a:buNone/>
              <a:defRPr sz="800"/>
            </a:lvl6pPr>
            <a:lvl7pPr marL="2057399" indent="0">
              <a:buNone/>
              <a:defRPr sz="800"/>
            </a:lvl7pPr>
            <a:lvl8pPr marL="2400299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Freeform 13"/>
          <p:cNvSpPr>
            <a:spLocks noEditPoints="1"/>
          </p:cNvSpPr>
          <p:nvPr userDrawn="1"/>
        </p:nvSpPr>
        <p:spPr bwMode="auto">
          <a:xfrm>
            <a:off x="7740910" y="779361"/>
            <a:ext cx="840135" cy="695743"/>
          </a:xfrm>
          <a:custGeom>
            <a:avLst/>
            <a:gdLst>
              <a:gd name="T0" fmla="*/ 366 w 480"/>
              <a:gd name="T1" fmla="*/ 327 h 327"/>
              <a:gd name="T2" fmla="*/ 166 w 480"/>
              <a:gd name="T3" fmla="*/ 0 h 327"/>
              <a:gd name="T4" fmla="*/ 331 w 480"/>
              <a:gd name="T5" fmla="*/ 270 h 327"/>
              <a:gd name="T6" fmla="*/ 258 w 480"/>
              <a:gd name="T7" fmla="*/ 156 h 327"/>
              <a:gd name="T8" fmla="*/ 250 w 480"/>
              <a:gd name="T9" fmla="*/ 129 h 327"/>
              <a:gd name="T10" fmla="*/ 249 w 480"/>
              <a:gd name="T11" fmla="*/ 127 h 327"/>
              <a:gd name="T12" fmla="*/ 247 w 480"/>
              <a:gd name="T13" fmla="*/ 125 h 327"/>
              <a:gd name="T14" fmla="*/ 246 w 480"/>
              <a:gd name="T15" fmla="*/ 124 h 327"/>
              <a:gd name="T16" fmla="*/ 245 w 480"/>
              <a:gd name="T17" fmla="*/ 123 h 327"/>
              <a:gd name="T18" fmla="*/ 244 w 480"/>
              <a:gd name="T19" fmla="*/ 121 h 327"/>
              <a:gd name="T20" fmla="*/ 243 w 480"/>
              <a:gd name="T21" fmla="*/ 120 h 327"/>
              <a:gd name="T22" fmla="*/ 242 w 480"/>
              <a:gd name="T23" fmla="*/ 119 h 327"/>
              <a:gd name="T24" fmla="*/ 241 w 480"/>
              <a:gd name="T25" fmla="*/ 118 h 327"/>
              <a:gd name="T26" fmla="*/ 239 w 480"/>
              <a:gd name="T27" fmla="*/ 117 h 327"/>
              <a:gd name="T28" fmla="*/ 239 w 480"/>
              <a:gd name="T29" fmla="*/ 117 h 327"/>
              <a:gd name="T30" fmla="*/ 237 w 480"/>
              <a:gd name="T31" fmla="*/ 116 h 327"/>
              <a:gd name="T32" fmla="*/ 237 w 480"/>
              <a:gd name="T33" fmla="*/ 115 h 327"/>
              <a:gd name="T34" fmla="*/ 166 w 480"/>
              <a:gd name="T35" fmla="*/ 0 h 327"/>
              <a:gd name="T36" fmla="*/ 76 w 480"/>
              <a:gd name="T37" fmla="*/ 179 h 327"/>
              <a:gd name="T38" fmla="*/ 200 w 480"/>
              <a:gd name="T39" fmla="*/ 205 h 327"/>
              <a:gd name="T40" fmla="*/ 200 w 480"/>
              <a:gd name="T41" fmla="*/ 107 h 327"/>
              <a:gd name="T42" fmla="*/ 121 w 480"/>
              <a:gd name="T43" fmla="*/ 107 h 327"/>
              <a:gd name="T44" fmla="*/ 98 w 480"/>
              <a:gd name="T45" fmla="*/ 144 h 327"/>
              <a:gd name="T46" fmla="*/ 160 w 480"/>
              <a:gd name="T47" fmla="*/ 168 h 327"/>
              <a:gd name="T48" fmla="*/ 110 w 480"/>
              <a:gd name="T49" fmla="*/ 308 h 327"/>
              <a:gd name="T50" fmla="*/ 104 w 480"/>
              <a:gd name="T51" fmla="*/ 314 h 327"/>
              <a:gd name="T52" fmla="*/ 143 w 480"/>
              <a:gd name="T53" fmla="*/ 304 h 327"/>
              <a:gd name="T54" fmla="*/ 104 w 480"/>
              <a:gd name="T55" fmla="*/ 282 h 327"/>
              <a:gd name="T56" fmla="*/ 125 w 480"/>
              <a:gd name="T57" fmla="*/ 299 h 327"/>
              <a:gd name="T58" fmla="*/ 86 w 480"/>
              <a:gd name="T59" fmla="*/ 315 h 327"/>
              <a:gd name="T60" fmla="*/ 94 w 480"/>
              <a:gd name="T61" fmla="*/ 294 h 327"/>
              <a:gd name="T62" fmla="*/ 82 w 480"/>
              <a:gd name="T63" fmla="*/ 281 h 327"/>
              <a:gd name="T64" fmla="*/ 94 w 480"/>
              <a:gd name="T65" fmla="*/ 326 h 327"/>
              <a:gd name="T66" fmla="*/ 27 w 480"/>
              <a:gd name="T67" fmla="*/ 292 h 327"/>
              <a:gd name="T68" fmla="*/ 27 w 480"/>
              <a:gd name="T69" fmla="*/ 292 h 327"/>
              <a:gd name="T70" fmla="*/ 0 w 480"/>
              <a:gd name="T71" fmla="*/ 327 h 327"/>
              <a:gd name="T72" fmla="*/ 34 w 480"/>
              <a:gd name="T73" fmla="*/ 317 h 327"/>
              <a:gd name="T74" fmla="*/ 39 w 480"/>
              <a:gd name="T75" fmla="*/ 282 h 327"/>
              <a:gd name="T76" fmla="*/ 279 w 480"/>
              <a:gd name="T77" fmla="*/ 327 h 327"/>
              <a:gd name="T78" fmla="*/ 296 w 480"/>
              <a:gd name="T79" fmla="*/ 316 h 327"/>
              <a:gd name="T80" fmla="*/ 317 w 480"/>
              <a:gd name="T81" fmla="*/ 299 h 327"/>
              <a:gd name="T82" fmla="*/ 318 w 480"/>
              <a:gd name="T83" fmla="*/ 292 h 327"/>
              <a:gd name="T84" fmla="*/ 268 w 480"/>
              <a:gd name="T85" fmla="*/ 283 h 327"/>
              <a:gd name="T86" fmla="*/ 246 w 480"/>
              <a:gd name="T87" fmla="*/ 310 h 327"/>
              <a:gd name="T88" fmla="*/ 231 w 480"/>
              <a:gd name="T89" fmla="*/ 314 h 327"/>
              <a:gd name="T90" fmla="*/ 271 w 480"/>
              <a:gd name="T91" fmla="*/ 312 h 327"/>
              <a:gd name="T92" fmla="*/ 255 w 480"/>
              <a:gd name="T93" fmla="*/ 292 h 327"/>
              <a:gd name="T94" fmla="*/ 268 w 480"/>
              <a:gd name="T95" fmla="*/ 283 h 327"/>
              <a:gd name="T96" fmla="*/ 193 w 480"/>
              <a:gd name="T97" fmla="*/ 306 h 327"/>
              <a:gd name="T98" fmla="*/ 187 w 480"/>
              <a:gd name="T99" fmla="*/ 282 h 327"/>
              <a:gd name="T100" fmla="*/ 191 w 480"/>
              <a:gd name="T101" fmla="*/ 317 h 327"/>
              <a:gd name="T102" fmla="*/ 226 w 480"/>
              <a:gd name="T103" fmla="*/ 327 h 327"/>
              <a:gd name="T104" fmla="*/ 159 w 480"/>
              <a:gd name="T105" fmla="*/ 299 h 327"/>
              <a:gd name="T106" fmla="*/ 153 w 480"/>
              <a:gd name="T107" fmla="*/ 305 h 327"/>
              <a:gd name="T108" fmla="*/ 159 w 480"/>
              <a:gd name="T109" fmla="*/ 299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80" h="327">
                <a:moveTo>
                  <a:pt x="452" y="282"/>
                </a:moveTo>
                <a:cubicBezTo>
                  <a:pt x="480" y="327"/>
                  <a:pt x="480" y="327"/>
                  <a:pt x="480" y="327"/>
                </a:cubicBezTo>
                <a:cubicBezTo>
                  <a:pt x="366" y="327"/>
                  <a:pt x="366" y="327"/>
                  <a:pt x="366" y="327"/>
                </a:cubicBezTo>
                <a:cubicBezTo>
                  <a:pt x="339" y="282"/>
                  <a:pt x="339" y="282"/>
                  <a:pt x="339" y="282"/>
                </a:cubicBezTo>
                <a:cubicBezTo>
                  <a:pt x="452" y="282"/>
                  <a:pt x="452" y="282"/>
                  <a:pt x="452" y="282"/>
                </a:cubicBezTo>
                <a:close/>
                <a:moveTo>
                  <a:pt x="166" y="0"/>
                </a:moveTo>
                <a:cubicBezTo>
                  <a:pt x="279" y="0"/>
                  <a:pt x="279" y="0"/>
                  <a:pt x="279" y="0"/>
                </a:cubicBezTo>
                <a:cubicBezTo>
                  <a:pt x="445" y="270"/>
                  <a:pt x="445" y="270"/>
                  <a:pt x="445" y="270"/>
                </a:cubicBezTo>
                <a:cubicBezTo>
                  <a:pt x="331" y="270"/>
                  <a:pt x="331" y="270"/>
                  <a:pt x="331" y="270"/>
                </a:cubicBezTo>
                <a:cubicBezTo>
                  <a:pt x="291" y="205"/>
                  <a:pt x="291" y="205"/>
                  <a:pt x="291" y="205"/>
                </a:cubicBezTo>
                <a:cubicBezTo>
                  <a:pt x="217" y="205"/>
                  <a:pt x="217" y="205"/>
                  <a:pt x="217" y="205"/>
                </a:cubicBezTo>
                <a:cubicBezTo>
                  <a:pt x="240" y="201"/>
                  <a:pt x="258" y="180"/>
                  <a:pt x="258" y="156"/>
                </a:cubicBezTo>
                <a:cubicBezTo>
                  <a:pt x="258" y="154"/>
                  <a:pt x="258" y="152"/>
                  <a:pt x="258" y="150"/>
                </a:cubicBezTo>
                <a:cubicBezTo>
                  <a:pt x="258" y="150"/>
                  <a:pt x="258" y="150"/>
                  <a:pt x="258" y="150"/>
                </a:cubicBezTo>
                <a:cubicBezTo>
                  <a:pt x="257" y="142"/>
                  <a:pt x="254" y="135"/>
                  <a:pt x="250" y="129"/>
                </a:cubicBezTo>
                <a:cubicBezTo>
                  <a:pt x="250" y="129"/>
                  <a:pt x="250" y="129"/>
                  <a:pt x="250" y="129"/>
                </a:cubicBezTo>
                <a:cubicBezTo>
                  <a:pt x="250" y="129"/>
                  <a:pt x="250" y="128"/>
                  <a:pt x="249" y="128"/>
                </a:cubicBezTo>
                <a:cubicBezTo>
                  <a:pt x="249" y="127"/>
                  <a:pt x="249" y="127"/>
                  <a:pt x="249" y="127"/>
                </a:cubicBezTo>
                <a:cubicBezTo>
                  <a:pt x="249" y="127"/>
                  <a:pt x="249" y="127"/>
                  <a:pt x="248" y="127"/>
                </a:cubicBezTo>
                <a:cubicBezTo>
                  <a:pt x="248" y="126"/>
                  <a:pt x="248" y="126"/>
                  <a:pt x="248" y="126"/>
                </a:cubicBezTo>
                <a:cubicBezTo>
                  <a:pt x="248" y="126"/>
                  <a:pt x="248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4"/>
                  <a:pt x="247" y="124"/>
                  <a:pt x="246" y="124"/>
                </a:cubicBezTo>
                <a:cubicBezTo>
                  <a:pt x="246" y="124"/>
                  <a:pt x="246" y="124"/>
                  <a:pt x="246" y="124"/>
                </a:cubicBezTo>
                <a:cubicBezTo>
                  <a:pt x="246" y="124"/>
                  <a:pt x="246" y="124"/>
                  <a:pt x="246" y="123"/>
                </a:cubicBezTo>
                <a:cubicBezTo>
                  <a:pt x="246" y="123"/>
                  <a:pt x="246" y="123"/>
                  <a:pt x="245" y="123"/>
                </a:cubicBezTo>
                <a:cubicBezTo>
                  <a:pt x="245" y="123"/>
                  <a:pt x="245" y="123"/>
                  <a:pt x="245" y="123"/>
                </a:cubicBezTo>
                <a:cubicBezTo>
                  <a:pt x="245" y="122"/>
                  <a:pt x="245" y="122"/>
                  <a:pt x="245" y="122"/>
                </a:cubicBezTo>
                <a:cubicBezTo>
                  <a:pt x="245" y="122"/>
                  <a:pt x="245" y="122"/>
                  <a:pt x="245" y="122"/>
                </a:cubicBezTo>
                <a:cubicBezTo>
                  <a:pt x="244" y="122"/>
                  <a:pt x="244" y="122"/>
                  <a:pt x="244" y="121"/>
                </a:cubicBezTo>
                <a:cubicBezTo>
                  <a:pt x="244" y="121"/>
                  <a:pt x="244" y="121"/>
                  <a:pt x="244" y="121"/>
                </a:cubicBezTo>
                <a:cubicBezTo>
                  <a:pt x="244" y="121"/>
                  <a:pt x="243" y="121"/>
                  <a:pt x="243" y="121"/>
                </a:cubicBezTo>
                <a:cubicBezTo>
                  <a:pt x="243" y="121"/>
                  <a:pt x="243" y="120"/>
                  <a:pt x="243" y="120"/>
                </a:cubicBezTo>
                <a:cubicBezTo>
                  <a:pt x="243" y="120"/>
                  <a:pt x="243" y="120"/>
                  <a:pt x="243" y="120"/>
                </a:cubicBezTo>
                <a:cubicBezTo>
                  <a:pt x="242" y="120"/>
                  <a:pt x="242" y="120"/>
                  <a:pt x="242" y="120"/>
                </a:cubicBezTo>
                <a:cubicBezTo>
                  <a:pt x="242" y="119"/>
                  <a:pt x="242" y="119"/>
                  <a:pt x="242" y="119"/>
                </a:cubicBezTo>
                <a:cubicBezTo>
                  <a:pt x="242" y="119"/>
                  <a:pt x="242" y="119"/>
                  <a:pt x="242" y="119"/>
                </a:cubicBezTo>
                <a:cubicBezTo>
                  <a:pt x="241" y="119"/>
                  <a:pt x="241" y="119"/>
                  <a:pt x="241" y="118"/>
                </a:cubicBezTo>
                <a:cubicBezTo>
                  <a:pt x="241" y="118"/>
                  <a:pt x="241" y="118"/>
                  <a:pt x="241" y="118"/>
                </a:cubicBezTo>
                <a:cubicBezTo>
                  <a:pt x="241" y="118"/>
                  <a:pt x="240" y="118"/>
                  <a:pt x="240" y="118"/>
                </a:cubicBezTo>
                <a:cubicBezTo>
                  <a:pt x="240" y="118"/>
                  <a:pt x="240" y="118"/>
                  <a:pt x="240" y="117"/>
                </a:cubicBezTo>
                <a:cubicBezTo>
                  <a:pt x="240" y="117"/>
                  <a:pt x="239" y="117"/>
                  <a:pt x="239" y="117"/>
                </a:cubicBezTo>
                <a:cubicBezTo>
                  <a:pt x="239" y="117"/>
                  <a:pt x="239" y="117"/>
                  <a:pt x="239" y="117"/>
                </a:cubicBezTo>
                <a:cubicBezTo>
                  <a:pt x="239" y="117"/>
                  <a:pt x="239" y="117"/>
                  <a:pt x="239" y="117"/>
                </a:cubicBezTo>
                <a:cubicBezTo>
                  <a:pt x="239" y="117"/>
                  <a:pt x="239" y="117"/>
                  <a:pt x="239" y="117"/>
                </a:cubicBezTo>
                <a:cubicBezTo>
                  <a:pt x="239" y="117"/>
                  <a:pt x="239" y="116"/>
                  <a:pt x="238" y="116"/>
                </a:cubicBezTo>
                <a:cubicBezTo>
                  <a:pt x="238" y="116"/>
                  <a:pt x="238" y="116"/>
                  <a:pt x="238" y="116"/>
                </a:cubicBezTo>
                <a:cubicBezTo>
                  <a:pt x="238" y="116"/>
                  <a:pt x="238" y="116"/>
                  <a:pt x="237" y="116"/>
                </a:cubicBezTo>
                <a:cubicBezTo>
                  <a:pt x="237" y="116"/>
                  <a:pt x="237" y="116"/>
                  <a:pt x="237" y="116"/>
                </a:cubicBezTo>
                <a:cubicBezTo>
                  <a:pt x="237" y="115"/>
                  <a:pt x="237" y="115"/>
                  <a:pt x="237" y="115"/>
                </a:cubicBezTo>
                <a:cubicBezTo>
                  <a:pt x="237" y="115"/>
                  <a:pt x="237" y="115"/>
                  <a:pt x="237" y="115"/>
                </a:cubicBezTo>
                <a:cubicBezTo>
                  <a:pt x="231" y="111"/>
                  <a:pt x="224" y="108"/>
                  <a:pt x="217" y="107"/>
                </a:cubicBezTo>
                <a:cubicBezTo>
                  <a:pt x="231" y="107"/>
                  <a:pt x="231" y="107"/>
                  <a:pt x="231" y="107"/>
                </a:cubicBezTo>
                <a:cubicBezTo>
                  <a:pt x="166" y="0"/>
                  <a:pt x="166" y="0"/>
                  <a:pt x="166" y="0"/>
                </a:cubicBezTo>
                <a:close/>
                <a:moveTo>
                  <a:pt x="200" y="205"/>
                </a:moveTo>
                <a:cubicBezTo>
                  <a:pt x="61" y="205"/>
                  <a:pt x="61" y="205"/>
                  <a:pt x="61" y="205"/>
                </a:cubicBezTo>
                <a:cubicBezTo>
                  <a:pt x="76" y="179"/>
                  <a:pt x="76" y="179"/>
                  <a:pt x="76" y="179"/>
                </a:cubicBezTo>
                <a:cubicBezTo>
                  <a:pt x="76" y="180"/>
                  <a:pt x="76" y="180"/>
                  <a:pt x="76" y="180"/>
                </a:cubicBezTo>
                <a:cubicBezTo>
                  <a:pt x="165" y="180"/>
                  <a:pt x="165" y="180"/>
                  <a:pt x="165" y="180"/>
                </a:cubicBezTo>
                <a:cubicBezTo>
                  <a:pt x="172" y="193"/>
                  <a:pt x="185" y="202"/>
                  <a:pt x="200" y="205"/>
                </a:cubicBezTo>
                <a:cubicBezTo>
                  <a:pt x="200" y="205"/>
                  <a:pt x="200" y="205"/>
                  <a:pt x="200" y="205"/>
                </a:cubicBezTo>
                <a:close/>
                <a:moveTo>
                  <a:pt x="121" y="107"/>
                </a:moveTo>
                <a:cubicBezTo>
                  <a:pt x="200" y="107"/>
                  <a:pt x="200" y="107"/>
                  <a:pt x="200" y="107"/>
                </a:cubicBezTo>
                <a:cubicBezTo>
                  <a:pt x="185" y="109"/>
                  <a:pt x="172" y="119"/>
                  <a:pt x="165" y="132"/>
                </a:cubicBezTo>
                <a:cubicBezTo>
                  <a:pt x="105" y="132"/>
                  <a:pt x="105" y="132"/>
                  <a:pt x="105" y="132"/>
                </a:cubicBezTo>
                <a:cubicBezTo>
                  <a:pt x="121" y="107"/>
                  <a:pt x="121" y="107"/>
                  <a:pt x="121" y="107"/>
                </a:cubicBezTo>
                <a:close/>
                <a:moveTo>
                  <a:pt x="160" y="168"/>
                </a:moveTo>
                <a:cubicBezTo>
                  <a:pt x="84" y="168"/>
                  <a:pt x="84" y="168"/>
                  <a:pt x="84" y="168"/>
                </a:cubicBezTo>
                <a:cubicBezTo>
                  <a:pt x="98" y="144"/>
                  <a:pt x="98" y="144"/>
                  <a:pt x="98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59" y="148"/>
                  <a:pt x="159" y="152"/>
                  <a:pt x="159" y="156"/>
                </a:cubicBezTo>
                <a:cubicBezTo>
                  <a:pt x="159" y="160"/>
                  <a:pt x="159" y="164"/>
                  <a:pt x="160" y="168"/>
                </a:cubicBezTo>
                <a:cubicBezTo>
                  <a:pt x="160" y="168"/>
                  <a:pt x="160" y="168"/>
                  <a:pt x="160" y="168"/>
                </a:cubicBezTo>
                <a:close/>
                <a:moveTo>
                  <a:pt x="110" y="299"/>
                </a:moveTo>
                <a:cubicBezTo>
                  <a:pt x="110" y="308"/>
                  <a:pt x="110" y="308"/>
                  <a:pt x="110" y="308"/>
                </a:cubicBezTo>
                <a:cubicBezTo>
                  <a:pt x="125" y="308"/>
                  <a:pt x="125" y="308"/>
                  <a:pt x="125" y="308"/>
                </a:cubicBezTo>
                <a:cubicBezTo>
                  <a:pt x="125" y="310"/>
                  <a:pt x="123" y="316"/>
                  <a:pt x="114" y="316"/>
                </a:cubicBezTo>
                <a:cubicBezTo>
                  <a:pt x="113" y="316"/>
                  <a:pt x="109" y="316"/>
                  <a:pt x="104" y="314"/>
                </a:cubicBezTo>
                <a:cubicBezTo>
                  <a:pt x="104" y="326"/>
                  <a:pt x="104" y="326"/>
                  <a:pt x="104" y="326"/>
                </a:cubicBezTo>
                <a:cubicBezTo>
                  <a:pt x="107" y="326"/>
                  <a:pt x="112" y="327"/>
                  <a:pt x="117" y="327"/>
                </a:cubicBezTo>
                <a:cubicBezTo>
                  <a:pt x="136" y="327"/>
                  <a:pt x="143" y="315"/>
                  <a:pt x="143" y="304"/>
                </a:cubicBezTo>
                <a:cubicBezTo>
                  <a:pt x="143" y="295"/>
                  <a:pt x="139" y="281"/>
                  <a:pt x="116" y="281"/>
                </a:cubicBezTo>
                <a:cubicBezTo>
                  <a:pt x="114" y="281"/>
                  <a:pt x="110" y="281"/>
                  <a:pt x="105" y="282"/>
                </a:cubicBezTo>
                <a:cubicBezTo>
                  <a:pt x="104" y="282"/>
                  <a:pt x="104" y="282"/>
                  <a:pt x="104" y="282"/>
                </a:cubicBezTo>
                <a:cubicBezTo>
                  <a:pt x="104" y="294"/>
                  <a:pt x="104" y="294"/>
                  <a:pt x="104" y="294"/>
                </a:cubicBezTo>
                <a:cubicBezTo>
                  <a:pt x="108" y="292"/>
                  <a:pt x="112" y="292"/>
                  <a:pt x="114" y="292"/>
                </a:cubicBezTo>
                <a:cubicBezTo>
                  <a:pt x="122" y="292"/>
                  <a:pt x="125" y="297"/>
                  <a:pt x="125" y="299"/>
                </a:cubicBezTo>
                <a:cubicBezTo>
                  <a:pt x="110" y="299"/>
                  <a:pt x="110" y="299"/>
                  <a:pt x="110" y="299"/>
                </a:cubicBezTo>
                <a:close/>
                <a:moveTo>
                  <a:pt x="94" y="314"/>
                </a:moveTo>
                <a:cubicBezTo>
                  <a:pt x="90" y="315"/>
                  <a:pt x="87" y="315"/>
                  <a:pt x="86" y="315"/>
                </a:cubicBezTo>
                <a:cubicBezTo>
                  <a:pt x="75" y="315"/>
                  <a:pt x="73" y="308"/>
                  <a:pt x="73" y="304"/>
                </a:cubicBezTo>
                <a:cubicBezTo>
                  <a:pt x="73" y="297"/>
                  <a:pt x="78" y="293"/>
                  <a:pt x="85" y="293"/>
                </a:cubicBezTo>
                <a:cubicBezTo>
                  <a:pt x="89" y="293"/>
                  <a:pt x="92" y="293"/>
                  <a:pt x="94" y="294"/>
                </a:cubicBezTo>
                <a:cubicBezTo>
                  <a:pt x="94" y="282"/>
                  <a:pt x="94" y="282"/>
                  <a:pt x="94" y="282"/>
                </a:cubicBezTo>
                <a:cubicBezTo>
                  <a:pt x="93" y="282"/>
                  <a:pt x="93" y="282"/>
                  <a:pt x="93" y="282"/>
                </a:cubicBezTo>
                <a:cubicBezTo>
                  <a:pt x="91" y="282"/>
                  <a:pt x="87" y="281"/>
                  <a:pt x="82" y="281"/>
                </a:cubicBezTo>
                <a:cubicBezTo>
                  <a:pt x="62" y="281"/>
                  <a:pt x="55" y="293"/>
                  <a:pt x="55" y="304"/>
                </a:cubicBezTo>
                <a:cubicBezTo>
                  <a:pt x="55" y="318"/>
                  <a:pt x="64" y="327"/>
                  <a:pt x="82" y="327"/>
                </a:cubicBezTo>
                <a:cubicBezTo>
                  <a:pt x="85" y="327"/>
                  <a:pt x="89" y="327"/>
                  <a:pt x="94" y="326"/>
                </a:cubicBezTo>
                <a:cubicBezTo>
                  <a:pt x="94" y="314"/>
                  <a:pt x="94" y="314"/>
                  <a:pt x="94" y="314"/>
                </a:cubicBezTo>
                <a:cubicBezTo>
                  <a:pt x="94" y="314"/>
                  <a:pt x="94" y="314"/>
                  <a:pt x="94" y="314"/>
                </a:cubicBezTo>
                <a:close/>
                <a:moveTo>
                  <a:pt x="27" y="292"/>
                </a:moveTo>
                <a:cubicBezTo>
                  <a:pt x="32" y="306"/>
                  <a:pt x="32" y="306"/>
                  <a:pt x="32" y="306"/>
                </a:cubicBezTo>
                <a:cubicBezTo>
                  <a:pt x="22" y="306"/>
                  <a:pt x="22" y="306"/>
                  <a:pt x="22" y="306"/>
                </a:cubicBezTo>
                <a:cubicBezTo>
                  <a:pt x="27" y="292"/>
                  <a:pt x="27" y="292"/>
                  <a:pt x="27" y="292"/>
                </a:cubicBezTo>
                <a:cubicBezTo>
                  <a:pt x="27" y="292"/>
                  <a:pt x="27" y="292"/>
                  <a:pt x="27" y="292"/>
                </a:cubicBezTo>
                <a:close/>
                <a:moveTo>
                  <a:pt x="16" y="282"/>
                </a:moveTo>
                <a:cubicBezTo>
                  <a:pt x="0" y="327"/>
                  <a:pt x="0" y="327"/>
                  <a:pt x="0" y="327"/>
                </a:cubicBezTo>
                <a:cubicBezTo>
                  <a:pt x="17" y="327"/>
                  <a:pt x="17" y="327"/>
                  <a:pt x="17" y="327"/>
                </a:cubicBezTo>
                <a:cubicBezTo>
                  <a:pt x="20" y="317"/>
                  <a:pt x="20" y="317"/>
                  <a:pt x="20" y="317"/>
                </a:cubicBezTo>
                <a:cubicBezTo>
                  <a:pt x="34" y="317"/>
                  <a:pt x="34" y="317"/>
                  <a:pt x="34" y="317"/>
                </a:cubicBezTo>
                <a:cubicBezTo>
                  <a:pt x="37" y="327"/>
                  <a:pt x="37" y="327"/>
                  <a:pt x="37" y="327"/>
                </a:cubicBezTo>
                <a:cubicBezTo>
                  <a:pt x="55" y="327"/>
                  <a:pt x="55" y="327"/>
                  <a:pt x="55" y="327"/>
                </a:cubicBezTo>
                <a:cubicBezTo>
                  <a:pt x="39" y="282"/>
                  <a:pt x="39" y="282"/>
                  <a:pt x="39" y="282"/>
                </a:cubicBezTo>
                <a:cubicBezTo>
                  <a:pt x="16" y="282"/>
                  <a:pt x="16" y="282"/>
                  <a:pt x="16" y="282"/>
                </a:cubicBezTo>
                <a:close/>
                <a:moveTo>
                  <a:pt x="279" y="282"/>
                </a:moveTo>
                <a:cubicBezTo>
                  <a:pt x="279" y="327"/>
                  <a:pt x="279" y="327"/>
                  <a:pt x="279" y="327"/>
                </a:cubicBezTo>
                <a:cubicBezTo>
                  <a:pt x="318" y="327"/>
                  <a:pt x="318" y="327"/>
                  <a:pt x="318" y="327"/>
                </a:cubicBezTo>
                <a:cubicBezTo>
                  <a:pt x="318" y="316"/>
                  <a:pt x="318" y="316"/>
                  <a:pt x="318" y="316"/>
                </a:cubicBezTo>
                <a:cubicBezTo>
                  <a:pt x="296" y="316"/>
                  <a:pt x="296" y="316"/>
                  <a:pt x="296" y="316"/>
                </a:cubicBezTo>
                <a:cubicBezTo>
                  <a:pt x="296" y="309"/>
                  <a:pt x="296" y="309"/>
                  <a:pt x="296" y="309"/>
                </a:cubicBezTo>
                <a:cubicBezTo>
                  <a:pt x="317" y="309"/>
                  <a:pt x="317" y="309"/>
                  <a:pt x="317" y="309"/>
                </a:cubicBezTo>
                <a:cubicBezTo>
                  <a:pt x="317" y="299"/>
                  <a:pt x="317" y="299"/>
                  <a:pt x="317" y="299"/>
                </a:cubicBezTo>
                <a:cubicBezTo>
                  <a:pt x="296" y="299"/>
                  <a:pt x="296" y="299"/>
                  <a:pt x="296" y="299"/>
                </a:cubicBezTo>
                <a:cubicBezTo>
                  <a:pt x="296" y="292"/>
                  <a:pt x="296" y="292"/>
                  <a:pt x="296" y="292"/>
                </a:cubicBezTo>
                <a:cubicBezTo>
                  <a:pt x="318" y="292"/>
                  <a:pt x="318" y="292"/>
                  <a:pt x="318" y="292"/>
                </a:cubicBezTo>
                <a:cubicBezTo>
                  <a:pt x="318" y="282"/>
                  <a:pt x="318" y="282"/>
                  <a:pt x="318" y="282"/>
                </a:cubicBezTo>
                <a:cubicBezTo>
                  <a:pt x="279" y="282"/>
                  <a:pt x="279" y="282"/>
                  <a:pt x="279" y="282"/>
                </a:cubicBezTo>
                <a:close/>
                <a:moveTo>
                  <a:pt x="268" y="283"/>
                </a:moveTo>
                <a:cubicBezTo>
                  <a:pt x="263" y="281"/>
                  <a:pt x="258" y="281"/>
                  <a:pt x="253" y="281"/>
                </a:cubicBezTo>
                <a:cubicBezTo>
                  <a:pt x="234" y="281"/>
                  <a:pt x="230" y="289"/>
                  <a:pt x="230" y="296"/>
                </a:cubicBezTo>
                <a:cubicBezTo>
                  <a:pt x="230" y="307"/>
                  <a:pt x="240" y="308"/>
                  <a:pt x="246" y="310"/>
                </a:cubicBezTo>
                <a:cubicBezTo>
                  <a:pt x="250" y="310"/>
                  <a:pt x="254" y="311"/>
                  <a:pt x="254" y="313"/>
                </a:cubicBezTo>
                <a:cubicBezTo>
                  <a:pt x="254" y="316"/>
                  <a:pt x="249" y="317"/>
                  <a:pt x="246" y="317"/>
                </a:cubicBezTo>
                <a:cubicBezTo>
                  <a:pt x="242" y="317"/>
                  <a:pt x="237" y="316"/>
                  <a:pt x="231" y="314"/>
                </a:cubicBezTo>
                <a:cubicBezTo>
                  <a:pt x="231" y="325"/>
                  <a:pt x="231" y="325"/>
                  <a:pt x="231" y="325"/>
                </a:cubicBezTo>
                <a:cubicBezTo>
                  <a:pt x="238" y="327"/>
                  <a:pt x="245" y="327"/>
                  <a:pt x="249" y="327"/>
                </a:cubicBezTo>
                <a:cubicBezTo>
                  <a:pt x="269" y="327"/>
                  <a:pt x="271" y="317"/>
                  <a:pt x="271" y="312"/>
                </a:cubicBezTo>
                <a:cubicBezTo>
                  <a:pt x="271" y="301"/>
                  <a:pt x="261" y="299"/>
                  <a:pt x="253" y="298"/>
                </a:cubicBezTo>
                <a:cubicBezTo>
                  <a:pt x="250" y="297"/>
                  <a:pt x="247" y="297"/>
                  <a:pt x="247" y="295"/>
                </a:cubicBezTo>
                <a:cubicBezTo>
                  <a:pt x="247" y="292"/>
                  <a:pt x="251" y="292"/>
                  <a:pt x="255" y="292"/>
                </a:cubicBezTo>
                <a:cubicBezTo>
                  <a:pt x="261" y="292"/>
                  <a:pt x="265" y="293"/>
                  <a:pt x="268" y="294"/>
                </a:cubicBezTo>
                <a:cubicBezTo>
                  <a:pt x="268" y="283"/>
                  <a:pt x="268" y="283"/>
                  <a:pt x="268" y="283"/>
                </a:cubicBezTo>
                <a:cubicBezTo>
                  <a:pt x="268" y="283"/>
                  <a:pt x="268" y="283"/>
                  <a:pt x="268" y="283"/>
                </a:cubicBezTo>
                <a:close/>
                <a:moveTo>
                  <a:pt x="198" y="292"/>
                </a:moveTo>
                <a:cubicBezTo>
                  <a:pt x="203" y="306"/>
                  <a:pt x="203" y="306"/>
                  <a:pt x="203" y="306"/>
                </a:cubicBezTo>
                <a:cubicBezTo>
                  <a:pt x="193" y="306"/>
                  <a:pt x="193" y="306"/>
                  <a:pt x="193" y="306"/>
                </a:cubicBezTo>
                <a:cubicBezTo>
                  <a:pt x="198" y="292"/>
                  <a:pt x="198" y="292"/>
                  <a:pt x="198" y="292"/>
                </a:cubicBezTo>
                <a:cubicBezTo>
                  <a:pt x="198" y="292"/>
                  <a:pt x="198" y="292"/>
                  <a:pt x="198" y="292"/>
                </a:cubicBezTo>
                <a:close/>
                <a:moveTo>
                  <a:pt x="187" y="282"/>
                </a:moveTo>
                <a:cubicBezTo>
                  <a:pt x="171" y="327"/>
                  <a:pt x="171" y="327"/>
                  <a:pt x="171" y="327"/>
                </a:cubicBezTo>
                <a:cubicBezTo>
                  <a:pt x="188" y="327"/>
                  <a:pt x="188" y="327"/>
                  <a:pt x="188" y="327"/>
                </a:cubicBezTo>
                <a:cubicBezTo>
                  <a:pt x="191" y="317"/>
                  <a:pt x="191" y="317"/>
                  <a:pt x="191" y="317"/>
                </a:cubicBezTo>
                <a:cubicBezTo>
                  <a:pt x="205" y="317"/>
                  <a:pt x="205" y="317"/>
                  <a:pt x="205" y="317"/>
                </a:cubicBezTo>
                <a:cubicBezTo>
                  <a:pt x="208" y="327"/>
                  <a:pt x="208" y="327"/>
                  <a:pt x="208" y="327"/>
                </a:cubicBezTo>
                <a:cubicBezTo>
                  <a:pt x="226" y="327"/>
                  <a:pt x="226" y="327"/>
                  <a:pt x="226" y="327"/>
                </a:cubicBezTo>
                <a:cubicBezTo>
                  <a:pt x="210" y="282"/>
                  <a:pt x="210" y="282"/>
                  <a:pt x="210" y="282"/>
                </a:cubicBezTo>
                <a:cubicBezTo>
                  <a:pt x="187" y="282"/>
                  <a:pt x="187" y="282"/>
                  <a:pt x="187" y="282"/>
                </a:cubicBezTo>
                <a:close/>
                <a:moveTo>
                  <a:pt x="159" y="299"/>
                </a:moveTo>
                <a:cubicBezTo>
                  <a:pt x="162" y="299"/>
                  <a:pt x="165" y="302"/>
                  <a:pt x="165" y="305"/>
                </a:cubicBezTo>
                <a:cubicBezTo>
                  <a:pt x="165" y="309"/>
                  <a:pt x="162" y="311"/>
                  <a:pt x="159" y="311"/>
                </a:cubicBezTo>
                <a:cubicBezTo>
                  <a:pt x="156" y="311"/>
                  <a:pt x="153" y="309"/>
                  <a:pt x="153" y="305"/>
                </a:cubicBezTo>
                <a:cubicBezTo>
                  <a:pt x="153" y="302"/>
                  <a:pt x="156" y="299"/>
                  <a:pt x="159" y="299"/>
                </a:cubicBezTo>
                <a:cubicBezTo>
                  <a:pt x="159" y="299"/>
                  <a:pt x="159" y="299"/>
                  <a:pt x="159" y="299"/>
                </a:cubicBezTo>
                <a:cubicBezTo>
                  <a:pt x="159" y="299"/>
                  <a:pt x="159" y="299"/>
                  <a:pt x="159" y="299"/>
                </a:cubicBezTo>
                <a:close/>
              </a:path>
            </a:pathLst>
          </a:custGeom>
          <a:solidFill>
            <a:srgbClr val="0035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ru-RU" sz="1400">
              <a:solidFill>
                <a:srgbClr val="262626"/>
              </a:solidFill>
              <a:cs typeface="Arial" charset="0"/>
            </a:endParaRPr>
          </a:p>
        </p:txBody>
      </p:sp>
      <p:sp>
        <p:nvSpPr>
          <p:cNvPr id="10" name="Freeform 14"/>
          <p:cNvSpPr>
            <a:spLocks noEditPoints="1"/>
          </p:cNvSpPr>
          <p:nvPr userDrawn="1"/>
        </p:nvSpPr>
        <p:spPr bwMode="auto">
          <a:xfrm>
            <a:off x="774794" y="1000399"/>
            <a:ext cx="6969619" cy="204047"/>
          </a:xfrm>
          <a:custGeom>
            <a:avLst/>
            <a:gdLst>
              <a:gd name="T0" fmla="*/ 23 w 5973"/>
              <a:gd name="T1" fmla="*/ 108 h 144"/>
              <a:gd name="T2" fmla="*/ 5905 w 5973"/>
              <a:gd name="T3" fmla="*/ 108 h 144"/>
              <a:gd name="T4" fmla="*/ 5882 w 5973"/>
              <a:gd name="T5" fmla="*/ 144 h 144"/>
              <a:gd name="T6" fmla="*/ 0 w 5973"/>
              <a:gd name="T7" fmla="*/ 144 h 144"/>
              <a:gd name="T8" fmla="*/ 23 w 5973"/>
              <a:gd name="T9" fmla="*/ 108 h 144"/>
              <a:gd name="T10" fmla="*/ 35 w 5973"/>
              <a:gd name="T11" fmla="*/ 90 h 144"/>
              <a:gd name="T12" fmla="*/ 5916 w 5973"/>
              <a:gd name="T13" fmla="*/ 90 h 144"/>
              <a:gd name="T14" fmla="*/ 5939 w 5973"/>
              <a:gd name="T15" fmla="*/ 54 h 144"/>
              <a:gd name="T16" fmla="*/ 57 w 5973"/>
              <a:gd name="T17" fmla="*/ 54 h 144"/>
              <a:gd name="T18" fmla="*/ 35 w 5973"/>
              <a:gd name="T19" fmla="*/ 90 h 144"/>
              <a:gd name="T20" fmla="*/ 92 w 5973"/>
              <a:gd name="T21" fmla="*/ 0 h 144"/>
              <a:gd name="T22" fmla="*/ 69 w 5973"/>
              <a:gd name="T23" fmla="*/ 36 h 144"/>
              <a:gd name="T24" fmla="*/ 5951 w 5973"/>
              <a:gd name="T25" fmla="*/ 36 h 144"/>
              <a:gd name="T26" fmla="*/ 5973 w 5973"/>
              <a:gd name="T27" fmla="*/ 0 h 144"/>
              <a:gd name="T28" fmla="*/ 92 w 5973"/>
              <a:gd name="T29" fmla="*/ 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973" h="144">
                <a:moveTo>
                  <a:pt x="23" y="108"/>
                </a:moveTo>
                <a:lnTo>
                  <a:pt x="5905" y="108"/>
                </a:lnTo>
                <a:lnTo>
                  <a:pt x="5882" y="144"/>
                </a:lnTo>
                <a:lnTo>
                  <a:pt x="0" y="144"/>
                </a:lnTo>
                <a:lnTo>
                  <a:pt x="23" y="108"/>
                </a:lnTo>
                <a:close/>
                <a:moveTo>
                  <a:pt x="35" y="90"/>
                </a:moveTo>
                <a:lnTo>
                  <a:pt x="5916" y="90"/>
                </a:lnTo>
                <a:lnTo>
                  <a:pt x="5939" y="54"/>
                </a:lnTo>
                <a:lnTo>
                  <a:pt x="57" y="54"/>
                </a:lnTo>
                <a:lnTo>
                  <a:pt x="35" y="90"/>
                </a:lnTo>
                <a:close/>
                <a:moveTo>
                  <a:pt x="92" y="0"/>
                </a:moveTo>
                <a:lnTo>
                  <a:pt x="69" y="36"/>
                </a:lnTo>
                <a:lnTo>
                  <a:pt x="5951" y="36"/>
                </a:lnTo>
                <a:lnTo>
                  <a:pt x="5973" y="0"/>
                </a:lnTo>
                <a:lnTo>
                  <a:pt x="92" y="0"/>
                </a:lnTo>
                <a:close/>
              </a:path>
            </a:pathLst>
          </a:custGeom>
          <a:solidFill>
            <a:srgbClr val="E0F1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ru-RU" sz="1400">
              <a:solidFill>
                <a:srgbClr val="262626"/>
              </a:solidFill>
              <a:cs typeface="Arial" charset="0"/>
            </a:endParaRPr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8583408" y="5645292"/>
            <a:ext cx="378061" cy="208298"/>
            <a:chOff x="11674475" y="6324600"/>
            <a:chExt cx="514350" cy="233363"/>
          </a:xfrm>
        </p:grpSpPr>
        <p:sp>
          <p:nvSpPr>
            <p:cNvPr id="12" name="Freeform 16"/>
            <p:cNvSpPr>
              <a:spLocks/>
            </p:cNvSpPr>
            <p:nvPr userDrawn="1"/>
          </p:nvSpPr>
          <p:spPr bwMode="auto">
            <a:xfrm>
              <a:off x="11674475" y="6497638"/>
              <a:ext cx="514350" cy="60325"/>
            </a:xfrm>
            <a:custGeom>
              <a:avLst/>
              <a:gdLst>
                <a:gd name="T0" fmla="*/ 0 w 216"/>
                <a:gd name="T1" fmla="*/ 25 h 25"/>
                <a:gd name="T2" fmla="*/ 0 w 216"/>
                <a:gd name="T3" fmla="*/ 25 h 25"/>
                <a:gd name="T4" fmla="*/ 36 w 216"/>
                <a:gd name="T5" fmla="*/ 0 h 25"/>
                <a:gd name="T6" fmla="*/ 216 w 216"/>
                <a:gd name="T7" fmla="*/ 0 h 25"/>
                <a:gd name="T8" fmla="*/ 216 w 216"/>
                <a:gd name="T9" fmla="*/ 0 h 25"/>
                <a:gd name="T10" fmla="*/ 216 w 216"/>
                <a:gd name="T11" fmla="*/ 25 h 25"/>
                <a:gd name="T12" fmla="*/ 0 w 216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25"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15" y="22"/>
                    <a:pt x="28" y="13"/>
                    <a:pt x="36" y="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16" y="25"/>
                    <a:pt x="216" y="25"/>
                    <a:pt x="216" y="25"/>
                  </a:cubicBezTo>
                  <a:cubicBezTo>
                    <a:pt x="0" y="25"/>
                    <a:pt x="0" y="25"/>
                    <a:pt x="0" y="25"/>
                  </a:cubicBezTo>
                  <a:close/>
                </a:path>
              </a:pathLst>
            </a:custGeom>
            <a:solidFill>
              <a:srgbClr val="E0F1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sz="1400">
                <a:solidFill>
                  <a:srgbClr val="262626"/>
                </a:solidFill>
                <a:cs typeface="Arial" charset="0"/>
              </a:endParaRPr>
            </a:p>
          </p:txBody>
        </p:sp>
        <p:sp>
          <p:nvSpPr>
            <p:cNvPr id="13" name="Freeform 17"/>
            <p:cNvSpPr>
              <a:spLocks/>
            </p:cNvSpPr>
            <p:nvPr userDrawn="1"/>
          </p:nvSpPr>
          <p:spPr bwMode="auto">
            <a:xfrm>
              <a:off x="11674475" y="6324600"/>
              <a:ext cx="514350" cy="58738"/>
            </a:xfrm>
            <a:custGeom>
              <a:avLst/>
              <a:gdLst>
                <a:gd name="T0" fmla="*/ 216 w 216"/>
                <a:gd name="T1" fmla="*/ 0 h 25"/>
                <a:gd name="T2" fmla="*/ 216 w 216"/>
                <a:gd name="T3" fmla="*/ 25 h 25"/>
                <a:gd name="T4" fmla="*/ 36 w 216"/>
                <a:gd name="T5" fmla="*/ 25 h 25"/>
                <a:gd name="T6" fmla="*/ 0 w 216"/>
                <a:gd name="T7" fmla="*/ 0 h 25"/>
                <a:gd name="T8" fmla="*/ 216 w 21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25">
                  <a:moveTo>
                    <a:pt x="216" y="0"/>
                  </a:moveTo>
                  <a:cubicBezTo>
                    <a:pt x="216" y="25"/>
                    <a:pt x="216" y="25"/>
                    <a:pt x="21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28" y="12"/>
                    <a:pt x="15" y="3"/>
                    <a:pt x="0" y="0"/>
                  </a:cubicBezTo>
                  <a:cubicBezTo>
                    <a:pt x="216" y="0"/>
                    <a:pt x="216" y="0"/>
                    <a:pt x="216" y="0"/>
                  </a:cubicBezTo>
                  <a:close/>
                </a:path>
              </a:pathLst>
            </a:custGeom>
            <a:solidFill>
              <a:srgbClr val="E0F1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sz="1400">
                <a:solidFill>
                  <a:srgbClr val="262626"/>
                </a:solidFill>
                <a:cs typeface="Arial" charset="0"/>
              </a:endParaRPr>
            </a:p>
          </p:txBody>
        </p:sp>
        <p:sp>
          <p:nvSpPr>
            <p:cNvPr id="14" name="Freeform 18"/>
            <p:cNvSpPr>
              <a:spLocks/>
            </p:cNvSpPr>
            <p:nvPr userDrawn="1"/>
          </p:nvSpPr>
          <p:spPr bwMode="auto">
            <a:xfrm>
              <a:off x="11769725" y="6411913"/>
              <a:ext cx="419100" cy="57150"/>
            </a:xfrm>
            <a:custGeom>
              <a:avLst/>
              <a:gdLst>
                <a:gd name="T0" fmla="*/ 0 w 176"/>
                <a:gd name="T1" fmla="*/ 24 h 24"/>
                <a:gd name="T2" fmla="*/ 0 w 176"/>
                <a:gd name="T3" fmla="*/ 24 h 24"/>
                <a:gd name="T4" fmla="*/ 2 w 176"/>
                <a:gd name="T5" fmla="*/ 12 h 24"/>
                <a:gd name="T6" fmla="*/ 0 w 176"/>
                <a:gd name="T7" fmla="*/ 0 h 24"/>
                <a:gd name="T8" fmla="*/ 176 w 176"/>
                <a:gd name="T9" fmla="*/ 0 h 24"/>
                <a:gd name="T10" fmla="*/ 176 w 176"/>
                <a:gd name="T11" fmla="*/ 24 h 24"/>
                <a:gd name="T12" fmla="*/ 0 w 176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24"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1" y="20"/>
                    <a:pt x="2" y="16"/>
                    <a:pt x="2" y="12"/>
                  </a:cubicBezTo>
                  <a:cubicBezTo>
                    <a:pt x="2" y="8"/>
                    <a:pt x="1" y="4"/>
                    <a:pt x="0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0" y="24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E0F1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sz="1400">
                <a:solidFill>
                  <a:srgbClr val="262626"/>
                </a:solidFill>
                <a:cs typeface="Arial" charset="0"/>
              </a:endParaRPr>
            </a:p>
          </p:txBody>
        </p:sp>
      </p:grpSp>
      <p:sp>
        <p:nvSpPr>
          <p:cNvPr id="15" name="Подзаголовок 2"/>
          <p:cNvSpPr>
            <a:spLocks noGrp="1"/>
          </p:cNvSpPr>
          <p:nvPr>
            <p:ph type="subTitle" idx="13"/>
          </p:nvPr>
        </p:nvSpPr>
        <p:spPr>
          <a:xfrm>
            <a:off x="804615" y="1397983"/>
            <a:ext cx="6832613" cy="270645"/>
          </a:xfrm>
          <a:prstGeom prst="rect">
            <a:avLst/>
          </a:prstGeom>
        </p:spPr>
        <p:txBody>
          <a:bodyPr lIns="68580" tIns="34290" rIns="68580" bIns="34290" anchor="ctr" anchorCtr="0">
            <a:normAutofit/>
          </a:bodyPr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 marL="342899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499" indent="0" algn="ctr">
              <a:buNone/>
              <a:defRPr sz="1200"/>
            </a:lvl6pPr>
            <a:lvl7pPr marL="2057399" indent="0" algn="ctr">
              <a:buNone/>
              <a:defRPr sz="1200"/>
            </a:lvl7pPr>
            <a:lvl8pPr marL="2400299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6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8321073" y="5645292"/>
            <a:ext cx="331610" cy="208298"/>
          </a:xfrm>
        </p:spPr>
        <p:txBody>
          <a:bodyPr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37726B6-3386-492A-8DF3-B4BBCF0A00ED}" type="slidenum">
              <a:rPr lang="ru-RU" smtClean="0">
                <a:solidFill>
                  <a:srgbClr val="00359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594"/>
              </a:solidFill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797447" y="325921"/>
            <a:ext cx="6858768" cy="674487"/>
          </a:xfrm>
          <a:prstGeom prst="rect">
            <a:avLst/>
          </a:prstGeom>
        </p:spPr>
        <p:txBody>
          <a:bodyPr lIns="68580" tIns="34290" rIns="68580" bIns="34290" anchor="b" anchorCtr="0">
            <a:normAutofit/>
          </a:bodyPr>
          <a:lstStyle>
            <a:lvl1pPr>
              <a:defRPr sz="2400" cap="all" baseline="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85561496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  <p15:guide id="2" pos="6539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98112" y="1836420"/>
            <a:ext cx="2434406" cy="3759600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200"/>
            </a:lvl1pPr>
            <a:lvl2pPr marL="342899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499" indent="0">
              <a:buNone/>
              <a:defRPr sz="800"/>
            </a:lvl6pPr>
            <a:lvl7pPr marL="2057399" indent="0">
              <a:buNone/>
              <a:defRPr sz="800"/>
            </a:lvl7pPr>
            <a:lvl8pPr marL="2400299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Freeform 13"/>
          <p:cNvSpPr>
            <a:spLocks noEditPoints="1"/>
          </p:cNvSpPr>
          <p:nvPr userDrawn="1"/>
        </p:nvSpPr>
        <p:spPr bwMode="auto">
          <a:xfrm>
            <a:off x="7740910" y="779361"/>
            <a:ext cx="840135" cy="695743"/>
          </a:xfrm>
          <a:custGeom>
            <a:avLst/>
            <a:gdLst>
              <a:gd name="T0" fmla="*/ 366 w 480"/>
              <a:gd name="T1" fmla="*/ 327 h 327"/>
              <a:gd name="T2" fmla="*/ 166 w 480"/>
              <a:gd name="T3" fmla="*/ 0 h 327"/>
              <a:gd name="T4" fmla="*/ 331 w 480"/>
              <a:gd name="T5" fmla="*/ 270 h 327"/>
              <a:gd name="T6" fmla="*/ 258 w 480"/>
              <a:gd name="T7" fmla="*/ 156 h 327"/>
              <a:gd name="T8" fmla="*/ 250 w 480"/>
              <a:gd name="T9" fmla="*/ 129 h 327"/>
              <a:gd name="T10" fmla="*/ 249 w 480"/>
              <a:gd name="T11" fmla="*/ 127 h 327"/>
              <a:gd name="T12" fmla="*/ 247 w 480"/>
              <a:gd name="T13" fmla="*/ 125 h 327"/>
              <a:gd name="T14" fmla="*/ 246 w 480"/>
              <a:gd name="T15" fmla="*/ 124 h 327"/>
              <a:gd name="T16" fmla="*/ 245 w 480"/>
              <a:gd name="T17" fmla="*/ 123 h 327"/>
              <a:gd name="T18" fmla="*/ 244 w 480"/>
              <a:gd name="T19" fmla="*/ 121 h 327"/>
              <a:gd name="T20" fmla="*/ 243 w 480"/>
              <a:gd name="T21" fmla="*/ 120 h 327"/>
              <a:gd name="T22" fmla="*/ 242 w 480"/>
              <a:gd name="T23" fmla="*/ 119 h 327"/>
              <a:gd name="T24" fmla="*/ 241 w 480"/>
              <a:gd name="T25" fmla="*/ 118 h 327"/>
              <a:gd name="T26" fmla="*/ 239 w 480"/>
              <a:gd name="T27" fmla="*/ 117 h 327"/>
              <a:gd name="T28" fmla="*/ 239 w 480"/>
              <a:gd name="T29" fmla="*/ 117 h 327"/>
              <a:gd name="T30" fmla="*/ 237 w 480"/>
              <a:gd name="T31" fmla="*/ 116 h 327"/>
              <a:gd name="T32" fmla="*/ 237 w 480"/>
              <a:gd name="T33" fmla="*/ 115 h 327"/>
              <a:gd name="T34" fmla="*/ 166 w 480"/>
              <a:gd name="T35" fmla="*/ 0 h 327"/>
              <a:gd name="T36" fmla="*/ 76 w 480"/>
              <a:gd name="T37" fmla="*/ 179 h 327"/>
              <a:gd name="T38" fmla="*/ 200 w 480"/>
              <a:gd name="T39" fmla="*/ 205 h 327"/>
              <a:gd name="T40" fmla="*/ 200 w 480"/>
              <a:gd name="T41" fmla="*/ 107 h 327"/>
              <a:gd name="T42" fmla="*/ 121 w 480"/>
              <a:gd name="T43" fmla="*/ 107 h 327"/>
              <a:gd name="T44" fmla="*/ 98 w 480"/>
              <a:gd name="T45" fmla="*/ 144 h 327"/>
              <a:gd name="T46" fmla="*/ 160 w 480"/>
              <a:gd name="T47" fmla="*/ 168 h 327"/>
              <a:gd name="T48" fmla="*/ 110 w 480"/>
              <a:gd name="T49" fmla="*/ 308 h 327"/>
              <a:gd name="T50" fmla="*/ 104 w 480"/>
              <a:gd name="T51" fmla="*/ 314 h 327"/>
              <a:gd name="T52" fmla="*/ 143 w 480"/>
              <a:gd name="T53" fmla="*/ 304 h 327"/>
              <a:gd name="T54" fmla="*/ 104 w 480"/>
              <a:gd name="T55" fmla="*/ 282 h 327"/>
              <a:gd name="T56" fmla="*/ 125 w 480"/>
              <a:gd name="T57" fmla="*/ 299 h 327"/>
              <a:gd name="T58" fmla="*/ 86 w 480"/>
              <a:gd name="T59" fmla="*/ 315 h 327"/>
              <a:gd name="T60" fmla="*/ 94 w 480"/>
              <a:gd name="T61" fmla="*/ 294 h 327"/>
              <a:gd name="T62" fmla="*/ 82 w 480"/>
              <a:gd name="T63" fmla="*/ 281 h 327"/>
              <a:gd name="T64" fmla="*/ 94 w 480"/>
              <a:gd name="T65" fmla="*/ 326 h 327"/>
              <a:gd name="T66" fmla="*/ 27 w 480"/>
              <a:gd name="T67" fmla="*/ 292 h 327"/>
              <a:gd name="T68" fmla="*/ 27 w 480"/>
              <a:gd name="T69" fmla="*/ 292 h 327"/>
              <a:gd name="T70" fmla="*/ 0 w 480"/>
              <a:gd name="T71" fmla="*/ 327 h 327"/>
              <a:gd name="T72" fmla="*/ 34 w 480"/>
              <a:gd name="T73" fmla="*/ 317 h 327"/>
              <a:gd name="T74" fmla="*/ 39 w 480"/>
              <a:gd name="T75" fmla="*/ 282 h 327"/>
              <a:gd name="T76" fmla="*/ 279 w 480"/>
              <a:gd name="T77" fmla="*/ 327 h 327"/>
              <a:gd name="T78" fmla="*/ 296 w 480"/>
              <a:gd name="T79" fmla="*/ 316 h 327"/>
              <a:gd name="T80" fmla="*/ 317 w 480"/>
              <a:gd name="T81" fmla="*/ 299 h 327"/>
              <a:gd name="T82" fmla="*/ 318 w 480"/>
              <a:gd name="T83" fmla="*/ 292 h 327"/>
              <a:gd name="T84" fmla="*/ 268 w 480"/>
              <a:gd name="T85" fmla="*/ 283 h 327"/>
              <a:gd name="T86" fmla="*/ 246 w 480"/>
              <a:gd name="T87" fmla="*/ 310 h 327"/>
              <a:gd name="T88" fmla="*/ 231 w 480"/>
              <a:gd name="T89" fmla="*/ 314 h 327"/>
              <a:gd name="T90" fmla="*/ 271 w 480"/>
              <a:gd name="T91" fmla="*/ 312 h 327"/>
              <a:gd name="T92" fmla="*/ 255 w 480"/>
              <a:gd name="T93" fmla="*/ 292 h 327"/>
              <a:gd name="T94" fmla="*/ 268 w 480"/>
              <a:gd name="T95" fmla="*/ 283 h 327"/>
              <a:gd name="T96" fmla="*/ 193 w 480"/>
              <a:gd name="T97" fmla="*/ 306 h 327"/>
              <a:gd name="T98" fmla="*/ 187 w 480"/>
              <a:gd name="T99" fmla="*/ 282 h 327"/>
              <a:gd name="T100" fmla="*/ 191 w 480"/>
              <a:gd name="T101" fmla="*/ 317 h 327"/>
              <a:gd name="T102" fmla="*/ 226 w 480"/>
              <a:gd name="T103" fmla="*/ 327 h 327"/>
              <a:gd name="T104" fmla="*/ 159 w 480"/>
              <a:gd name="T105" fmla="*/ 299 h 327"/>
              <a:gd name="T106" fmla="*/ 153 w 480"/>
              <a:gd name="T107" fmla="*/ 305 h 327"/>
              <a:gd name="T108" fmla="*/ 159 w 480"/>
              <a:gd name="T109" fmla="*/ 299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80" h="327">
                <a:moveTo>
                  <a:pt x="452" y="282"/>
                </a:moveTo>
                <a:cubicBezTo>
                  <a:pt x="480" y="327"/>
                  <a:pt x="480" y="327"/>
                  <a:pt x="480" y="327"/>
                </a:cubicBezTo>
                <a:cubicBezTo>
                  <a:pt x="366" y="327"/>
                  <a:pt x="366" y="327"/>
                  <a:pt x="366" y="327"/>
                </a:cubicBezTo>
                <a:cubicBezTo>
                  <a:pt x="339" y="282"/>
                  <a:pt x="339" y="282"/>
                  <a:pt x="339" y="282"/>
                </a:cubicBezTo>
                <a:cubicBezTo>
                  <a:pt x="452" y="282"/>
                  <a:pt x="452" y="282"/>
                  <a:pt x="452" y="282"/>
                </a:cubicBezTo>
                <a:close/>
                <a:moveTo>
                  <a:pt x="166" y="0"/>
                </a:moveTo>
                <a:cubicBezTo>
                  <a:pt x="279" y="0"/>
                  <a:pt x="279" y="0"/>
                  <a:pt x="279" y="0"/>
                </a:cubicBezTo>
                <a:cubicBezTo>
                  <a:pt x="445" y="270"/>
                  <a:pt x="445" y="270"/>
                  <a:pt x="445" y="270"/>
                </a:cubicBezTo>
                <a:cubicBezTo>
                  <a:pt x="331" y="270"/>
                  <a:pt x="331" y="270"/>
                  <a:pt x="331" y="270"/>
                </a:cubicBezTo>
                <a:cubicBezTo>
                  <a:pt x="291" y="205"/>
                  <a:pt x="291" y="205"/>
                  <a:pt x="291" y="205"/>
                </a:cubicBezTo>
                <a:cubicBezTo>
                  <a:pt x="217" y="205"/>
                  <a:pt x="217" y="205"/>
                  <a:pt x="217" y="205"/>
                </a:cubicBezTo>
                <a:cubicBezTo>
                  <a:pt x="240" y="201"/>
                  <a:pt x="258" y="180"/>
                  <a:pt x="258" y="156"/>
                </a:cubicBezTo>
                <a:cubicBezTo>
                  <a:pt x="258" y="154"/>
                  <a:pt x="258" y="152"/>
                  <a:pt x="258" y="150"/>
                </a:cubicBezTo>
                <a:cubicBezTo>
                  <a:pt x="258" y="150"/>
                  <a:pt x="258" y="150"/>
                  <a:pt x="258" y="150"/>
                </a:cubicBezTo>
                <a:cubicBezTo>
                  <a:pt x="257" y="142"/>
                  <a:pt x="254" y="135"/>
                  <a:pt x="250" y="129"/>
                </a:cubicBezTo>
                <a:cubicBezTo>
                  <a:pt x="250" y="129"/>
                  <a:pt x="250" y="129"/>
                  <a:pt x="250" y="129"/>
                </a:cubicBezTo>
                <a:cubicBezTo>
                  <a:pt x="250" y="129"/>
                  <a:pt x="250" y="128"/>
                  <a:pt x="249" y="128"/>
                </a:cubicBezTo>
                <a:cubicBezTo>
                  <a:pt x="249" y="127"/>
                  <a:pt x="249" y="127"/>
                  <a:pt x="249" y="127"/>
                </a:cubicBezTo>
                <a:cubicBezTo>
                  <a:pt x="249" y="127"/>
                  <a:pt x="249" y="127"/>
                  <a:pt x="248" y="127"/>
                </a:cubicBezTo>
                <a:cubicBezTo>
                  <a:pt x="248" y="126"/>
                  <a:pt x="248" y="126"/>
                  <a:pt x="248" y="126"/>
                </a:cubicBezTo>
                <a:cubicBezTo>
                  <a:pt x="248" y="126"/>
                  <a:pt x="248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4"/>
                  <a:pt x="247" y="124"/>
                  <a:pt x="246" y="124"/>
                </a:cubicBezTo>
                <a:cubicBezTo>
                  <a:pt x="246" y="124"/>
                  <a:pt x="246" y="124"/>
                  <a:pt x="246" y="124"/>
                </a:cubicBezTo>
                <a:cubicBezTo>
                  <a:pt x="246" y="124"/>
                  <a:pt x="246" y="124"/>
                  <a:pt x="246" y="123"/>
                </a:cubicBezTo>
                <a:cubicBezTo>
                  <a:pt x="246" y="123"/>
                  <a:pt x="246" y="123"/>
                  <a:pt x="245" y="123"/>
                </a:cubicBezTo>
                <a:cubicBezTo>
                  <a:pt x="245" y="123"/>
                  <a:pt x="245" y="123"/>
                  <a:pt x="245" y="123"/>
                </a:cubicBezTo>
                <a:cubicBezTo>
                  <a:pt x="245" y="122"/>
                  <a:pt x="245" y="122"/>
                  <a:pt x="245" y="122"/>
                </a:cubicBezTo>
                <a:cubicBezTo>
                  <a:pt x="245" y="122"/>
                  <a:pt x="245" y="122"/>
                  <a:pt x="245" y="122"/>
                </a:cubicBezTo>
                <a:cubicBezTo>
                  <a:pt x="244" y="122"/>
                  <a:pt x="244" y="122"/>
                  <a:pt x="244" y="121"/>
                </a:cubicBezTo>
                <a:cubicBezTo>
                  <a:pt x="244" y="121"/>
                  <a:pt x="244" y="121"/>
                  <a:pt x="244" y="121"/>
                </a:cubicBezTo>
                <a:cubicBezTo>
                  <a:pt x="244" y="121"/>
                  <a:pt x="243" y="121"/>
                  <a:pt x="243" y="121"/>
                </a:cubicBezTo>
                <a:cubicBezTo>
                  <a:pt x="243" y="121"/>
                  <a:pt x="243" y="120"/>
                  <a:pt x="243" y="120"/>
                </a:cubicBezTo>
                <a:cubicBezTo>
                  <a:pt x="243" y="120"/>
                  <a:pt x="243" y="120"/>
                  <a:pt x="243" y="120"/>
                </a:cubicBezTo>
                <a:cubicBezTo>
                  <a:pt x="242" y="120"/>
                  <a:pt x="242" y="120"/>
                  <a:pt x="242" y="120"/>
                </a:cubicBezTo>
                <a:cubicBezTo>
                  <a:pt x="242" y="119"/>
                  <a:pt x="242" y="119"/>
                  <a:pt x="242" y="119"/>
                </a:cubicBezTo>
                <a:cubicBezTo>
                  <a:pt x="242" y="119"/>
                  <a:pt x="242" y="119"/>
                  <a:pt x="242" y="119"/>
                </a:cubicBezTo>
                <a:cubicBezTo>
                  <a:pt x="241" y="119"/>
                  <a:pt x="241" y="119"/>
                  <a:pt x="241" y="118"/>
                </a:cubicBezTo>
                <a:cubicBezTo>
                  <a:pt x="241" y="118"/>
                  <a:pt x="241" y="118"/>
                  <a:pt x="241" y="118"/>
                </a:cubicBezTo>
                <a:cubicBezTo>
                  <a:pt x="241" y="118"/>
                  <a:pt x="240" y="118"/>
                  <a:pt x="240" y="118"/>
                </a:cubicBezTo>
                <a:cubicBezTo>
                  <a:pt x="240" y="118"/>
                  <a:pt x="240" y="118"/>
                  <a:pt x="240" y="117"/>
                </a:cubicBezTo>
                <a:cubicBezTo>
                  <a:pt x="240" y="117"/>
                  <a:pt x="239" y="117"/>
                  <a:pt x="239" y="117"/>
                </a:cubicBezTo>
                <a:cubicBezTo>
                  <a:pt x="239" y="117"/>
                  <a:pt x="239" y="117"/>
                  <a:pt x="239" y="117"/>
                </a:cubicBezTo>
                <a:cubicBezTo>
                  <a:pt x="239" y="117"/>
                  <a:pt x="239" y="117"/>
                  <a:pt x="239" y="117"/>
                </a:cubicBezTo>
                <a:cubicBezTo>
                  <a:pt x="239" y="117"/>
                  <a:pt x="239" y="117"/>
                  <a:pt x="239" y="117"/>
                </a:cubicBezTo>
                <a:cubicBezTo>
                  <a:pt x="239" y="117"/>
                  <a:pt x="239" y="116"/>
                  <a:pt x="238" y="116"/>
                </a:cubicBezTo>
                <a:cubicBezTo>
                  <a:pt x="238" y="116"/>
                  <a:pt x="238" y="116"/>
                  <a:pt x="238" y="116"/>
                </a:cubicBezTo>
                <a:cubicBezTo>
                  <a:pt x="238" y="116"/>
                  <a:pt x="238" y="116"/>
                  <a:pt x="237" y="116"/>
                </a:cubicBezTo>
                <a:cubicBezTo>
                  <a:pt x="237" y="116"/>
                  <a:pt x="237" y="116"/>
                  <a:pt x="237" y="116"/>
                </a:cubicBezTo>
                <a:cubicBezTo>
                  <a:pt x="237" y="115"/>
                  <a:pt x="237" y="115"/>
                  <a:pt x="237" y="115"/>
                </a:cubicBezTo>
                <a:cubicBezTo>
                  <a:pt x="237" y="115"/>
                  <a:pt x="237" y="115"/>
                  <a:pt x="237" y="115"/>
                </a:cubicBezTo>
                <a:cubicBezTo>
                  <a:pt x="231" y="111"/>
                  <a:pt x="224" y="108"/>
                  <a:pt x="217" y="107"/>
                </a:cubicBezTo>
                <a:cubicBezTo>
                  <a:pt x="231" y="107"/>
                  <a:pt x="231" y="107"/>
                  <a:pt x="231" y="107"/>
                </a:cubicBezTo>
                <a:cubicBezTo>
                  <a:pt x="166" y="0"/>
                  <a:pt x="166" y="0"/>
                  <a:pt x="166" y="0"/>
                </a:cubicBezTo>
                <a:close/>
                <a:moveTo>
                  <a:pt x="200" y="205"/>
                </a:moveTo>
                <a:cubicBezTo>
                  <a:pt x="61" y="205"/>
                  <a:pt x="61" y="205"/>
                  <a:pt x="61" y="205"/>
                </a:cubicBezTo>
                <a:cubicBezTo>
                  <a:pt x="76" y="179"/>
                  <a:pt x="76" y="179"/>
                  <a:pt x="76" y="179"/>
                </a:cubicBezTo>
                <a:cubicBezTo>
                  <a:pt x="76" y="180"/>
                  <a:pt x="76" y="180"/>
                  <a:pt x="76" y="180"/>
                </a:cubicBezTo>
                <a:cubicBezTo>
                  <a:pt x="165" y="180"/>
                  <a:pt x="165" y="180"/>
                  <a:pt x="165" y="180"/>
                </a:cubicBezTo>
                <a:cubicBezTo>
                  <a:pt x="172" y="193"/>
                  <a:pt x="185" y="202"/>
                  <a:pt x="200" y="205"/>
                </a:cubicBezTo>
                <a:cubicBezTo>
                  <a:pt x="200" y="205"/>
                  <a:pt x="200" y="205"/>
                  <a:pt x="200" y="205"/>
                </a:cubicBezTo>
                <a:close/>
                <a:moveTo>
                  <a:pt x="121" y="107"/>
                </a:moveTo>
                <a:cubicBezTo>
                  <a:pt x="200" y="107"/>
                  <a:pt x="200" y="107"/>
                  <a:pt x="200" y="107"/>
                </a:cubicBezTo>
                <a:cubicBezTo>
                  <a:pt x="185" y="109"/>
                  <a:pt x="172" y="119"/>
                  <a:pt x="165" y="132"/>
                </a:cubicBezTo>
                <a:cubicBezTo>
                  <a:pt x="105" y="132"/>
                  <a:pt x="105" y="132"/>
                  <a:pt x="105" y="132"/>
                </a:cubicBezTo>
                <a:cubicBezTo>
                  <a:pt x="121" y="107"/>
                  <a:pt x="121" y="107"/>
                  <a:pt x="121" y="107"/>
                </a:cubicBezTo>
                <a:close/>
                <a:moveTo>
                  <a:pt x="160" y="168"/>
                </a:moveTo>
                <a:cubicBezTo>
                  <a:pt x="84" y="168"/>
                  <a:pt x="84" y="168"/>
                  <a:pt x="84" y="168"/>
                </a:cubicBezTo>
                <a:cubicBezTo>
                  <a:pt x="98" y="144"/>
                  <a:pt x="98" y="144"/>
                  <a:pt x="98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59" y="148"/>
                  <a:pt x="159" y="152"/>
                  <a:pt x="159" y="156"/>
                </a:cubicBezTo>
                <a:cubicBezTo>
                  <a:pt x="159" y="160"/>
                  <a:pt x="159" y="164"/>
                  <a:pt x="160" y="168"/>
                </a:cubicBezTo>
                <a:cubicBezTo>
                  <a:pt x="160" y="168"/>
                  <a:pt x="160" y="168"/>
                  <a:pt x="160" y="168"/>
                </a:cubicBezTo>
                <a:close/>
                <a:moveTo>
                  <a:pt x="110" y="299"/>
                </a:moveTo>
                <a:cubicBezTo>
                  <a:pt x="110" y="308"/>
                  <a:pt x="110" y="308"/>
                  <a:pt x="110" y="308"/>
                </a:cubicBezTo>
                <a:cubicBezTo>
                  <a:pt x="125" y="308"/>
                  <a:pt x="125" y="308"/>
                  <a:pt x="125" y="308"/>
                </a:cubicBezTo>
                <a:cubicBezTo>
                  <a:pt x="125" y="310"/>
                  <a:pt x="123" y="316"/>
                  <a:pt x="114" y="316"/>
                </a:cubicBezTo>
                <a:cubicBezTo>
                  <a:pt x="113" y="316"/>
                  <a:pt x="109" y="316"/>
                  <a:pt x="104" y="314"/>
                </a:cubicBezTo>
                <a:cubicBezTo>
                  <a:pt x="104" y="326"/>
                  <a:pt x="104" y="326"/>
                  <a:pt x="104" y="326"/>
                </a:cubicBezTo>
                <a:cubicBezTo>
                  <a:pt x="107" y="326"/>
                  <a:pt x="112" y="327"/>
                  <a:pt x="117" y="327"/>
                </a:cubicBezTo>
                <a:cubicBezTo>
                  <a:pt x="136" y="327"/>
                  <a:pt x="143" y="315"/>
                  <a:pt x="143" y="304"/>
                </a:cubicBezTo>
                <a:cubicBezTo>
                  <a:pt x="143" y="295"/>
                  <a:pt x="139" y="281"/>
                  <a:pt x="116" y="281"/>
                </a:cubicBezTo>
                <a:cubicBezTo>
                  <a:pt x="114" y="281"/>
                  <a:pt x="110" y="281"/>
                  <a:pt x="105" y="282"/>
                </a:cubicBezTo>
                <a:cubicBezTo>
                  <a:pt x="104" y="282"/>
                  <a:pt x="104" y="282"/>
                  <a:pt x="104" y="282"/>
                </a:cubicBezTo>
                <a:cubicBezTo>
                  <a:pt x="104" y="294"/>
                  <a:pt x="104" y="294"/>
                  <a:pt x="104" y="294"/>
                </a:cubicBezTo>
                <a:cubicBezTo>
                  <a:pt x="108" y="292"/>
                  <a:pt x="112" y="292"/>
                  <a:pt x="114" y="292"/>
                </a:cubicBezTo>
                <a:cubicBezTo>
                  <a:pt x="122" y="292"/>
                  <a:pt x="125" y="297"/>
                  <a:pt x="125" y="299"/>
                </a:cubicBezTo>
                <a:cubicBezTo>
                  <a:pt x="110" y="299"/>
                  <a:pt x="110" y="299"/>
                  <a:pt x="110" y="299"/>
                </a:cubicBezTo>
                <a:close/>
                <a:moveTo>
                  <a:pt x="94" y="314"/>
                </a:moveTo>
                <a:cubicBezTo>
                  <a:pt x="90" y="315"/>
                  <a:pt x="87" y="315"/>
                  <a:pt x="86" y="315"/>
                </a:cubicBezTo>
                <a:cubicBezTo>
                  <a:pt x="75" y="315"/>
                  <a:pt x="73" y="308"/>
                  <a:pt x="73" y="304"/>
                </a:cubicBezTo>
                <a:cubicBezTo>
                  <a:pt x="73" y="297"/>
                  <a:pt x="78" y="293"/>
                  <a:pt x="85" y="293"/>
                </a:cubicBezTo>
                <a:cubicBezTo>
                  <a:pt x="89" y="293"/>
                  <a:pt x="92" y="293"/>
                  <a:pt x="94" y="294"/>
                </a:cubicBezTo>
                <a:cubicBezTo>
                  <a:pt x="94" y="282"/>
                  <a:pt x="94" y="282"/>
                  <a:pt x="94" y="282"/>
                </a:cubicBezTo>
                <a:cubicBezTo>
                  <a:pt x="93" y="282"/>
                  <a:pt x="93" y="282"/>
                  <a:pt x="93" y="282"/>
                </a:cubicBezTo>
                <a:cubicBezTo>
                  <a:pt x="91" y="282"/>
                  <a:pt x="87" y="281"/>
                  <a:pt x="82" y="281"/>
                </a:cubicBezTo>
                <a:cubicBezTo>
                  <a:pt x="62" y="281"/>
                  <a:pt x="55" y="293"/>
                  <a:pt x="55" y="304"/>
                </a:cubicBezTo>
                <a:cubicBezTo>
                  <a:pt x="55" y="318"/>
                  <a:pt x="64" y="327"/>
                  <a:pt x="82" y="327"/>
                </a:cubicBezTo>
                <a:cubicBezTo>
                  <a:pt x="85" y="327"/>
                  <a:pt x="89" y="327"/>
                  <a:pt x="94" y="326"/>
                </a:cubicBezTo>
                <a:cubicBezTo>
                  <a:pt x="94" y="314"/>
                  <a:pt x="94" y="314"/>
                  <a:pt x="94" y="314"/>
                </a:cubicBezTo>
                <a:cubicBezTo>
                  <a:pt x="94" y="314"/>
                  <a:pt x="94" y="314"/>
                  <a:pt x="94" y="314"/>
                </a:cubicBezTo>
                <a:close/>
                <a:moveTo>
                  <a:pt x="27" y="292"/>
                </a:moveTo>
                <a:cubicBezTo>
                  <a:pt x="32" y="306"/>
                  <a:pt x="32" y="306"/>
                  <a:pt x="32" y="306"/>
                </a:cubicBezTo>
                <a:cubicBezTo>
                  <a:pt x="22" y="306"/>
                  <a:pt x="22" y="306"/>
                  <a:pt x="22" y="306"/>
                </a:cubicBezTo>
                <a:cubicBezTo>
                  <a:pt x="27" y="292"/>
                  <a:pt x="27" y="292"/>
                  <a:pt x="27" y="292"/>
                </a:cubicBezTo>
                <a:cubicBezTo>
                  <a:pt x="27" y="292"/>
                  <a:pt x="27" y="292"/>
                  <a:pt x="27" y="292"/>
                </a:cubicBezTo>
                <a:close/>
                <a:moveTo>
                  <a:pt x="16" y="282"/>
                </a:moveTo>
                <a:cubicBezTo>
                  <a:pt x="0" y="327"/>
                  <a:pt x="0" y="327"/>
                  <a:pt x="0" y="327"/>
                </a:cubicBezTo>
                <a:cubicBezTo>
                  <a:pt x="17" y="327"/>
                  <a:pt x="17" y="327"/>
                  <a:pt x="17" y="327"/>
                </a:cubicBezTo>
                <a:cubicBezTo>
                  <a:pt x="20" y="317"/>
                  <a:pt x="20" y="317"/>
                  <a:pt x="20" y="317"/>
                </a:cubicBezTo>
                <a:cubicBezTo>
                  <a:pt x="34" y="317"/>
                  <a:pt x="34" y="317"/>
                  <a:pt x="34" y="317"/>
                </a:cubicBezTo>
                <a:cubicBezTo>
                  <a:pt x="37" y="327"/>
                  <a:pt x="37" y="327"/>
                  <a:pt x="37" y="327"/>
                </a:cubicBezTo>
                <a:cubicBezTo>
                  <a:pt x="55" y="327"/>
                  <a:pt x="55" y="327"/>
                  <a:pt x="55" y="327"/>
                </a:cubicBezTo>
                <a:cubicBezTo>
                  <a:pt x="39" y="282"/>
                  <a:pt x="39" y="282"/>
                  <a:pt x="39" y="282"/>
                </a:cubicBezTo>
                <a:cubicBezTo>
                  <a:pt x="16" y="282"/>
                  <a:pt x="16" y="282"/>
                  <a:pt x="16" y="282"/>
                </a:cubicBezTo>
                <a:close/>
                <a:moveTo>
                  <a:pt x="279" y="282"/>
                </a:moveTo>
                <a:cubicBezTo>
                  <a:pt x="279" y="327"/>
                  <a:pt x="279" y="327"/>
                  <a:pt x="279" y="327"/>
                </a:cubicBezTo>
                <a:cubicBezTo>
                  <a:pt x="318" y="327"/>
                  <a:pt x="318" y="327"/>
                  <a:pt x="318" y="327"/>
                </a:cubicBezTo>
                <a:cubicBezTo>
                  <a:pt x="318" y="316"/>
                  <a:pt x="318" y="316"/>
                  <a:pt x="318" y="316"/>
                </a:cubicBezTo>
                <a:cubicBezTo>
                  <a:pt x="296" y="316"/>
                  <a:pt x="296" y="316"/>
                  <a:pt x="296" y="316"/>
                </a:cubicBezTo>
                <a:cubicBezTo>
                  <a:pt x="296" y="309"/>
                  <a:pt x="296" y="309"/>
                  <a:pt x="296" y="309"/>
                </a:cubicBezTo>
                <a:cubicBezTo>
                  <a:pt x="317" y="309"/>
                  <a:pt x="317" y="309"/>
                  <a:pt x="317" y="309"/>
                </a:cubicBezTo>
                <a:cubicBezTo>
                  <a:pt x="317" y="299"/>
                  <a:pt x="317" y="299"/>
                  <a:pt x="317" y="299"/>
                </a:cubicBezTo>
                <a:cubicBezTo>
                  <a:pt x="296" y="299"/>
                  <a:pt x="296" y="299"/>
                  <a:pt x="296" y="299"/>
                </a:cubicBezTo>
                <a:cubicBezTo>
                  <a:pt x="296" y="292"/>
                  <a:pt x="296" y="292"/>
                  <a:pt x="296" y="292"/>
                </a:cubicBezTo>
                <a:cubicBezTo>
                  <a:pt x="318" y="292"/>
                  <a:pt x="318" y="292"/>
                  <a:pt x="318" y="292"/>
                </a:cubicBezTo>
                <a:cubicBezTo>
                  <a:pt x="318" y="282"/>
                  <a:pt x="318" y="282"/>
                  <a:pt x="318" y="282"/>
                </a:cubicBezTo>
                <a:cubicBezTo>
                  <a:pt x="279" y="282"/>
                  <a:pt x="279" y="282"/>
                  <a:pt x="279" y="282"/>
                </a:cubicBezTo>
                <a:close/>
                <a:moveTo>
                  <a:pt x="268" y="283"/>
                </a:moveTo>
                <a:cubicBezTo>
                  <a:pt x="263" y="281"/>
                  <a:pt x="258" y="281"/>
                  <a:pt x="253" y="281"/>
                </a:cubicBezTo>
                <a:cubicBezTo>
                  <a:pt x="234" y="281"/>
                  <a:pt x="230" y="289"/>
                  <a:pt x="230" y="296"/>
                </a:cubicBezTo>
                <a:cubicBezTo>
                  <a:pt x="230" y="307"/>
                  <a:pt x="240" y="308"/>
                  <a:pt x="246" y="310"/>
                </a:cubicBezTo>
                <a:cubicBezTo>
                  <a:pt x="250" y="310"/>
                  <a:pt x="254" y="311"/>
                  <a:pt x="254" y="313"/>
                </a:cubicBezTo>
                <a:cubicBezTo>
                  <a:pt x="254" y="316"/>
                  <a:pt x="249" y="317"/>
                  <a:pt x="246" y="317"/>
                </a:cubicBezTo>
                <a:cubicBezTo>
                  <a:pt x="242" y="317"/>
                  <a:pt x="237" y="316"/>
                  <a:pt x="231" y="314"/>
                </a:cubicBezTo>
                <a:cubicBezTo>
                  <a:pt x="231" y="325"/>
                  <a:pt x="231" y="325"/>
                  <a:pt x="231" y="325"/>
                </a:cubicBezTo>
                <a:cubicBezTo>
                  <a:pt x="238" y="327"/>
                  <a:pt x="245" y="327"/>
                  <a:pt x="249" y="327"/>
                </a:cubicBezTo>
                <a:cubicBezTo>
                  <a:pt x="269" y="327"/>
                  <a:pt x="271" y="317"/>
                  <a:pt x="271" y="312"/>
                </a:cubicBezTo>
                <a:cubicBezTo>
                  <a:pt x="271" y="301"/>
                  <a:pt x="261" y="299"/>
                  <a:pt x="253" y="298"/>
                </a:cubicBezTo>
                <a:cubicBezTo>
                  <a:pt x="250" y="297"/>
                  <a:pt x="247" y="297"/>
                  <a:pt x="247" y="295"/>
                </a:cubicBezTo>
                <a:cubicBezTo>
                  <a:pt x="247" y="292"/>
                  <a:pt x="251" y="292"/>
                  <a:pt x="255" y="292"/>
                </a:cubicBezTo>
                <a:cubicBezTo>
                  <a:pt x="261" y="292"/>
                  <a:pt x="265" y="293"/>
                  <a:pt x="268" y="294"/>
                </a:cubicBezTo>
                <a:cubicBezTo>
                  <a:pt x="268" y="283"/>
                  <a:pt x="268" y="283"/>
                  <a:pt x="268" y="283"/>
                </a:cubicBezTo>
                <a:cubicBezTo>
                  <a:pt x="268" y="283"/>
                  <a:pt x="268" y="283"/>
                  <a:pt x="268" y="283"/>
                </a:cubicBezTo>
                <a:close/>
                <a:moveTo>
                  <a:pt x="198" y="292"/>
                </a:moveTo>
                <a:cubicBezTo>
                  <a:pt x="203" y="306"/>
                  <a:pt x="203" y="306"/>
                  <a:pt x="203" y="306"/>
                </a:cubicBezTo>
                <a:cubicBezTo>
                  <a:pt x="193" y="306"/>
                  <a:pt x="193" y="306"/>
                  <a:pt x="193" y="306"/>
                </a:cubicBezTo>
                <a:cubicBezTo>
                  <a:pt x="198" y="292"/>
                  <a:pt x="198" y="292"/>
                  <a:pt x="198" y="292"/>
                </a:cubicBezTo>
                <a:cubicBezTo>
                  <a:pt x="198" y="292"/>
                  <a:pt x="198" y="292"/>
                  <a:pt x="198" y="292"/>
                </a:cubicBezTo>
                <a:close/>
                <a:moveTo>
                  <a:pt x="187" y="282"/>
                </a:moveTo>
                <a:cubicBezTo>
                  <a:pt x="171" y="327"/>
                  <a:pt x="171" y="327"/>
                  <a:pt x="171" y="327"/>
                </a:cubicBezTo>
                <a:cubicBezTo>
                  <a:pt x="188" y="327"/>
                  <a:pt x="188" y="327"/>
                  <a:pt x="188" y="327"/>
                </a:cubicBezTo>
                <a:cubicBezTo>
                  <a:pt x="191" y="317"/>
                  <a:pt x="191" y="317"/>
                  <a:pt x="191" y="317"/>
                </a:cubicBezTo>
                <a:cubicBezTo>
                  <a:pt x="205" y="317"/>
                  <a:pt x="205" y="317"/>
                  <a:pt x="205" y="317"/>
                </a:cubicBezTo>
                <a:cubicBezTo>
                  <a:pt x="208" y="327"/>
                  <a:pt x="208" y="327"/>
                  <a:pt x="208" y="327"/>
                </a:cubicBezTo>
                <a:cubicBezTo>
                  <a:pt x="226" y="327"/>
                  <a:pt x="226" y="327"/>
                  <a:pt x="226" y="327"/>
                </a:cubicBezTo>
                <a:cubicBezTo>
                  <a:pt x="210" y="282"/>
                  <a:pt x="210" y="282"/>
                  <a:pt x="210" y="282"/>
                </a:cubicBezTo>
                <a:cubicBezTo>
                  <a:pt x="187" y="282"/>
                  <a:pt x="187" y="282"/>
                  <a:pt x="187" y="282"/>
                </a:cubicBezTo>
                <a:close/>
                <a:moveTo>
                  <a:pt x="159" y="299"/>
                </a:moveTo>
                <a:cubicBezTo>
                  <a:pt x="162" y="299"/>
                  <a:pt x="165" y="302"/>
                  <a:pt x="165" y="305"/>
                </a:cubicBezTo>
                <a:cubicBezTo>
                  <a:pt x="165" y="309"/>
                  <a:pt x="162" y="311"/>
                  <a:pt x="159" y="311"/>
                </a:cubicBezTo>
                <a:cubicBezTo>
                  <a:pt x="156" y="311"/>
                  <a:pt x="153" y="309"/>
                  <a:pt x="153" y="305"/>
                </a:cubicBezTo>
                <a:cubicBezTo>
                  <a:pt x="153" y="302"/>
                  <a:pt x="156" y="299"/>
                  <a:pt x="159" y="299"/>
                </a:cubicBezTo>
                <a:cubicBezTo>
                  <a:pt x="159" y="299"/>
                  <a:pt x="159" y="299"/>
                  <a:pt x="159" y="299"/>
                </a:cubicBezTo>
                <a:cubicBezTo>
                  <a:pt x="159" y="299"/>
                  <a:pt x="159" y="299"/>
                  <a:pt x="159" y="299"/>
                </a:cubicBezTo>
                <a:close/>
              </a:path>
            </a:pathLst>
          </a:custGeom>
          <a:solidFill>
            <a:srgbClr val="0035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ru-RU" sz="1400">
              <a:solidFill>
                <a:srgbClr val="262626"/>
              </a:solidFill>
              <a:cs typeface="Arial" charset="0"/>
            </a:endParaRPr>
          </a:p>
        </p:txBody>
      </p:sp>
      <p:sp>
        <p:nvSpPr>
          <p:cNvPr id="10" name="Freeform 14"/>
          <p:cNvSpPr>
            <a:spLocks noEditPoints="1"/>
          </p:cNvSpPr>
          <p:nvPr userDrawn="1"/>
        </p:nvSpPr>
        <p:spPr bwMode="auto">
          <a:xfrm>
            <a:off x="774794" y="1000399"/>
            <a:ext cx="6969619" cy="204047"/>
          </a:xfrm>
          <a:custGeom>
            <a:avLst/>
            <a:gdLst>
              <a:gd name="T0" fmla="*/ 23 w 5973"/>
              <a:gd name="T1" fmla="*/ 108 h 144"/>
              <a:gd name="T2" fmla="*/ 5905 w 5973"/>
              <a:gd name="T3" fmla="*/ 108 h 144"/>
              <a:gd name="T4" fmla="*/ 5882 w 5973"/>
              <a:gd name="T5" fmla="*/ 144 h 144"/>
              <a:gd name="T6" fmla="*/ 0 w 5973"/>
              <a:gd name="T7" fmla="*/ 144 h 144"/>
              <a:gd name="T8" fmla="*/ 23 w 5973"/>
              <a:gd name="T9" fmla="*/ 108 h 144"/>
              <a:gd name="T10" fmla="*/ 35 w 5973"/>
              <a:gd name="T11" fmla="*/ 90 h 144"/>
              <a:gd name="T12" fmla="*/ 5916 w 5973"/>
              <a:gd name="T13" fmla="*/ 90 h 144"/>
              <a:gd name="T14" fmla="*/ 5939 w 5973"/>
              <a:gd name="T15" fmla="*/ 54 h 144"/>
              <a:gd name="T16" fmla="*/ 57 w 5973"/>
              <a:gd name="T17" fmla="*/ 54 h 144"/>
              <a:gd name="T18" fmla="*/ 35 w 5973"/>
              <a:gd name="T19" fmla="*/ 90 h 144"/>
              <a:gd name="T20" fmla="*/ 92 w 5973"/>
              <a:gd name="T21" fmla="*/ 0 h 144"/>
              <a:gd name="T22" fmla="*/ 69 w 5973"/>
              <a:gd name="T23" fmla="*/ 36 h 144"/>
              <a:gd name="T24" fmla="*/ 5951 w 5973"/>
              <a:gd name="T25" fmla="*/ 36 h 144"/>
              <a:gd name="T26" fmla="*/ 5973 w 5973"/>
              <a:gd name="T27" fmla="*/ 0 h 144"/>
              <a:gd name="T28" fmla="*/ 92 w 5973"/>
              <a:gd name="T29" fmla="*/ 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973" h="144">
                <a:moveTo>
                  <a:pt x="23" y="108"/>
                </a:moveTo>
                <a:lnTo>
                  <a:pt x="5905" y="108"/>
                </a:lnTo>
                <a:lnTo>
                  <a:pt x="5882" y="144"/>
                </a:lnTo>
                <a:lnTo>
                  <a:pt x="0" y="144"/>
                </a:lnTo>
                <a:lnTo>
                  <a:pt x="23" y="108"/>
                </a:lnTo>
                <a:close/>
                <a:moveTo>
                  <a:pt x="35" y="90"/>
                </a:moveTo>
                <a:lnTo>
                  <a:pt x="5916" y="90"/>
                </a:lnTo>
                <a:lnTo>
                  <a:pt x="5939" y="54"/>
                </a:lnTo>
                <a:lnTo>
                  <a:pt x="57" y="54"/>
                </a:lnTo>
                <a:lnTo>
                  <a:pt x="35" y="90"/>
                </a:lnTo>
                <a:close/>
                <a:moveTo>
                  <a:pt x="92" y="0"/>
                </a:moveTo>
                <a:lnTo>
                  <a:pt x="69" y="36"/>
                </a:lnTo>
                <a:lnTo>
                  <a:pt x="5951" y="36"/>
                </a:lnTo>
                <a:lnTo>
                  <a:pt x="5973" y="0"/>
                </a:lnTo>
                <a:lnTo>
                  <a:pt x="92" y="0"/>
                </a:lnTo>
                <a:close/>
              </a:path>
            </a:pathLst>
          </a:custGeom>
          <a:solidFill>
            <a:srgbClr val="E0F1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ru-RU" sz="1400">
              <a:solidFill>
                <a:srgbClr val="262626"/>
              </a:solidFill>
              <a:cs typeface="Arial" charset="0"/>
            </a:endParaRPr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8583408" y="5645292"/>
            <a:ext cx="378061" cy="208298"/>
            <a:chOff x="11674475" y="6324600"/>
            <a:chExt cx="514350" cy="233363"/>
          </a:xfrm>
        </p:grpSpPr>
        <p:sp>
          <p:nvSpPr>
            <p:cNvPr id="12" name="Freeform 16"/>
            <p:cNvSpPr>
              <a:spLocks/>
            </p:cNvSpPr>
            <p:nvPr userDrawn="1"/>
          </p:nvSpPr>
          <p:spPr bwMode="auto">
            <a:xfrm>
              <a:off x="11674475" y="6497638"/>
              <a:ext cx="514350" cy="60325"/>
            </a:xfrm>
            <a:custGeom>
              <a:avLst/>
              <a:gdLst>
                <a:gd name="T0" fmla="*/ 0 w 216"/>
                <a:gd name="T1" fmla="*/ 25 h 25"/>
                <a:gd name="T2" fmla="*/ 0 w 216"/>
                <a:gd name="T3" fmla="*/ 25 h 25"/>
                <a:gd name="T4" fmla="*/ 36 w 216"/>
                <a:gd name="T5" fmla="*/ 0 h 25"/>
                <a:gd name="T6" fmla="*/ 216 w 216"/>
                <a:gd name="T7" fmla="*/ 0 h 25"/>
                <a:gd name="T8" fmla="*/ 216 w 216"/>
                <a:gd name="T9" fmla="*/ 0 h 25"/>
                <a:gd name="T10" fmla="*/ 216 w 216"/>
                <a:gd name="T11" fmla="*/ 25 h 25"/>
                <a:gd name="T12" fmla="*/ 0 w 216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25"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15" y="22"/>
                    <a:pt x="28" y="13"/>
                    <a:pt x="36" y="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16" y="25"/>
                    <a:pt x="216" y="25"/>
                    <a:pt x="216" y="25"/>
                  </a:cubicBezTo>
                  <a:cubicBezTo>
                    <a:pt x="0" y="25"/>
                    <a:pt x="0" y="25"/>
                    <a:pt x="0" y="25"/>
                  </a:cubicBezTo>
                  <a:close/>
                </a:path>
              </a:pathLst>
            </a:custGeom>
            <a:solidFill>
              <a:srgbClr val="E0F1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sz="1400">
                <a:solidFill>
                  <a:srgbClr val="262626"/>
                </a:solidFill>
                <a:cs typeface="Arial" charset="0"/>
              </a:endParaRPr>
            </a:p>
          </p:txBody>
        </p:sp>
        <p:sp>
          <p:nvSpPr>
            <p:cNvPr id="13" name="Freeform 17"/>
            <p:cNvSpPr>
              <a:spLocks/>
            </p:cNvSpPr>
            <p:nvPr userDrawn="1"/>
          </p:nvSpPr>
          <p:spPr bwMode="auto">
            <a:xfrm>
              <a:off x="11674475" y="6324600"/>
              <a:ext cx="514350" cy="58738"/>
            </a:xfrm>
            <a:custGeom>
              <a:avLst/>
              <a:gdLst>
                <a:gd name="T0" fmla="*/ 216 w 216"/>
                <a:gd name="T1" fmla="*/ 0 h 25"/>
                <a:gd name="T2" fmla="*/ 216 w 216"/>
                <a:gd name="T3" fmla="*/ 25 h 25"/>
                <a:gd name="T4" fmla="*/ 36 w 216"/>
                <a:gd name="T5" fmla="*/ 25 h 25"/>
                <a:gd name="T6" fmla="*/ 0 w 216"/>
                <a:gd name="T7" fmla="*/ 0 h 25"/>
                <a:gd name="T8" fmla="*/ 216 w 21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25">
                  <a:moveTo>
                    <a:pt x="216" y="0"/>
                  </a:moveTo>
                  <a:cubicBezTo>
                    <a:pt x="216" y="25"/>
                    <a:pt x="216" y="25"/>
                    <a:pt x="21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28" y="12"/>
                    <a:pt x="15" y="3"/>
                    <a:pt x="0" y="0"/>
                  </a:cubicBezTo>
                  <a:cubicBezTo>
                    <a:pt x="216" y="0"/>
                    <a:pt x="216" y="0"/>
                    <a:pt x="216" y="0"/>
                  </a:cubicBezTo>
                  <a:close/>
                </a:path>
              </a:pathLst>
            </a:custGeom>
            <a:solidFill>
              <a:srgbClr val="E0F1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sz="1400">
                <a:solidFill>
                  <a:srgbClr val="262626"/>
                </a:solidFill>
                <a:cs typeface="Arial" charset="0"/>
              </a:endParaRPr>
            </a:p>
          </p:txBody>
        </p:sp>
        <p:sp>
          <p:nvSpPr>
            <p:cNvPr id="14" name="Freeform 18"/>
            <p:cNvSpPr>
              <a:spLocks/>
            </p:cNvSpPr>
            <p:nvPr userDrawn="1"/>
          </p:nvSpPr>
          <p:spPr bwMode="auto">
            <a:xfrm>
              <a:off x="11769725" y="6411913"/>
              <a:ext cx="419100" cy="57150"/>
            </a:xfrm>
            <a:custGeom>
              <a:avLst/>
              <a:gdLst>
                <a:gd name="T0" fmla="*/ 0 w 176"/>
                <a:gd name="T1" fmla="*/ 24 h 24"/>
                <a:gd name="T2" fmla="*/ 0 w 176"/>
                <a:gd name="T3" fmla="*/ 24 h 24"/>
                <a:gd name="T4" fmla="*/ 2 w 176"/>
                <a:gd name="T5" fmla="*/ 12 h 24"/>
                <a:gd name="T6" fmla="*/ 0 w 176"/>
                <a:gd name="T7" fmla="*/ 0 h 24"/>
                <a:gd name="T8" fmla="*/ 176 w 176"/>
                <a:gd name="T9" fmla="*/ 0 h 24"/>
                <a:gd name="T10" fmla="*/ 176 w 176"/>
                <a:gd name="T11" fmla="*/ 24 h 24"/>
                <a:gd name="T12" fmla="*/ 0 w 176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24"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1" y="20"/>
                    <a:pt x="2" y="16"/>
                    <a:pt x="2" y="12"/>
                  </a:cubicBezTo>
                  <a:cubicBezTo>
                    <a:pt x="2" y="8"/>
                    <a:pt x="1" y="4"/>
                    <a:pt x="0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0" y="24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E0F1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sz="1400">
                <a:solidFill>
                  <a:srgbClr val="262626"/>
                </a:solidFill>
                <a:cs typeface="Arial" charset="0"/>
              </a:endParaRPr>
            </a:p>
          </p:txBody>
        </p:sp>
      </p:grpSp>
      <p:sp>
        <p:nvSpPr>
          <p:cNvPr id="15" name="Подзаголовок 2"/>
          <p:cNvSpPr>
            <a:spLocks noGrp="1"/>
          </p:cNvSpPr>
          <p:nvPr>
            <p:ph type="subTitle" idx="13"/>
          </p:nvPr>
        </p:nvSpPr>
        <p:spPr>
          <a:xfrm>
            <a:off x="882141" y="1397983"/>
            <a:ext cx="6755068" cy="270645"/>
          </a:xfrm>
          <a:prstGeom prst="rect">
            <a:avLst/>
          </a:prstGeom>
        </p:spPr>
        <p:txBody>
          <a:bodyPr lIns="68580" tIns="34290" rIns="68580" bIns="34290" anchor="ctr" anchorCtr="0">
            <a:normAutofit/>
          </a:bodyPr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 marL="342899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499" indent="0" algn="ctr">
              <a:buNone/>
              <a:defRPr sz="1200"/>
            </a:lvl6pPr>
            <a:lvl7pPr marL="2057399" indent="0" algn="ctr">
              <a:buNone/>
              <a:defRPr sz="1200"/>
            </a:lvl7pPr>
            <a:lvl8pPr marL="2400299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6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8321073" y="5645292"/>
            <a:ext cx="331610" cy="208298"/>
          </a:xfrm>
        </p:spPr>
        <p:txBody>
          <a:bodyPr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37726B6-3386-492A-8DF3-B4BBCF0A00ED}" type="slidenum">
              <a:rPr lang="ru-RU" smtClean="0">
                <a:solidFill>
                  <a:srgbClr val="00359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594"/>
              </a:solidFill>
            </a:endParaRPr>
          </a:p>
        </p:txBody>
      </p:sp>
      <p:sp>
        <p:nvSpPr>
          <p:cNvPr id="17" name="Объект 2"/>
          <p:cNvSpPr>
            <a:spLocks noGrp="1"/>
          </p:cNvSpPr>
          <p:nvPr>
            <p:ph idx="14"/>
          </p:nvPr>
        </p:nvSpPr>
        <p:spPr>
          <a:xfrm>
            <a:off x="882155" y="1836420"/>
            <a:ext cx="4156205" cy="3759600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endParaRPr lang="ru-RU" dirty="0"/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797447" y="325921"/>
            <a:ext cx="6858768" cy="674487"/>
          </a:xfrm>
          <a:prstGeom prst="rect">
            <a:avLst/>
          </a:prstGeom>
        </p:spPr>
        <p:txBody>
          <a:bodyPr lIns="68580" tIns="34290" rIns="68580" bIns="34290" anchor="b" anchorCtr="0">
            <a:normAutofit/>
          </a:bodyPr>
          <a:lstStyle>
            <a:lvl1pPr>
              <a:defRPr sz="2400" cap="all" baseline="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95358044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  <p15:guide id="2" pos="6539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3"/>
          <p:cNvSpPr>
            <a:spLocks noEditPoints="1"/>
          </p:cNvSpPr>
          <p:nvPr userDrawn="1"/>
        </p:nvSpPr>
        <p:spPr bwMode="auto">
          <a:xfrm>
            <a:off x="7740910" y="779361"/>
            <a:ext cx="840135" cy="695743"/>
          </a:xfrm>
          <a:custGeom>
            <a:avLst/>
            <a:gdLst>
              <a:gd name="T0" fmla="*/ 366 w 480"/>
              <a:gd name="T1" fmla="*/ 327 h 327"/>
              <a:gd name="T2" fmla="*/ 166 w 480"/>
              <a:gd name="T3" fmla="*/ 0 h 327"/>
              <a:gd name="T4" fmla="*/ 331 w 480"/>
              <a:gd name="T5" fmla="*/ 270 h 327"/>
              <a:gd name="T6" fmla="*/ 258 w 480"/>
              <a:gd name="T7" fmla="*/ 156 h 327"/>
              <a:gd name="T8" fmla="*/ 250 w 480"/>
              <a:gd name="T9" fmla="*/ 129 h 327"/>
              <a:gd name="T10" fmla="*/ 249 w 480"/>
              <a:gd name="T11" fmla="*/ 127 h 327"/>
              <a:gd name="T12" fmla="*/ 247 w 480"/>
              <a:gd name="T13" fmla="*/ 125 h 327"/>
              <a:gd name="T14" fmla="*/ 246 w 480"/>
              <a:gd name="T15" fmla="*/ 124 h 327"/>
              <a:gd name="T16" fmla="*/ 245 w 480"/>
              <a:gd name="T17" fmla="*/ 123 h 327"/>
              <a:gd name="T18" fmla="*/ 244 w 480"/>
              <a:gd name="T19" fmla="*/ 121 h 327"/>
              <a:gd name="T20" fmla="*/ 243 w 480"/>
              <a:gd name="T21" fmla="*/ 120 h 327"/>
              <a:gd name="T22" fmla="*/ 242 w 480"/>
              <a:gd name="T23" fmla="*/ 119 h 327"/>
              <a:gd name="T24" fmla="*/ 241 w 480"/>
              <a:gd name="T25" fmla="*/ 118 h 327"/>
              <a:gd name="T26" fmla="*/ 239 w 480"/>
              <a:gd name="T27" fmla="*/ 117 h 327"/>
              <a:gd name="T28" fmla="*/ 239 w 480"/>
              <a:gd name="T29" fmla="*/ 117 h 327"/>
              <a:gd name="T30" fmla="*/ 237 w 480"/>
              <a:gd name="T31" fmla="*/ 116 h 327"/>
              <a:gd name="T32" fmla="*/ 237 w 480"/>
              <a:gd name="T33" fmla="*/ 115 h 327"/>
              <a:gd name="T34" fmla="*/ 166 w 480"/>
              <a:gd name="T35" fmla="*/ 0 h 327"/>
              <a:gd name="T36" fmla="*/ 76 w 480"/>
              <a:gd name="T37" fmla="*/ 179 h 327"/>
              <a:gd name="T38" fmla="*/ 200 w 480"/>
              <a:gd name="T39" fmla="*/ 205 h 327"/>
              <a:gd name="T40" fmla="*/ 200 w 480"/>
              <a:gd name="T41" fmla="*/ 107 h 327"/>
              <a:gd name="T42" fmla="*/ 121 w 480"/>
              <a:gd name="T43" fmla="*/ 107 h 327"/>
              <a:gd name="T44" fmla="*/ 98 w 480"/>
              <a:gd name="T45" fmla="*/ 144 h 327"/>
              <a:gd name="T46" fmla="*/ 160 w 480"/>
              <a:gd name="T47" fmla="*/ 168 h 327"/>
              <a:gd name="T48" fmla="*/ 110 w 480"/>
              <a:gd name="T49" fmla="*/ 308 h 327"/>
              <a:gd name="T50" fmla="*/ 104 w 480"/>
              <a:gd name="T51" fmla="*/ 314 h 327"/>
              <a:gd name="T52" fmla="*/ 143 w 480"/>
              <a:gd name="T53" fmla="*/ 304 h 327"/>
              <a:gd name="T54" fmla="*/ 104 w 480"/>
              <a:gd name="T55" fmla="*/ 282 h 327"/>
              <a:gd name="T56" fmla="*/ 125 w 480"/>
              <a:gd name="T57" fmla="*/ 299 h 327"/>
              <a:gd name="T58" fmla="*/ 86 w 480"/>
              <a:gd name="T59" fmla="*/ 315 h 327"/>
              <a:gd name="T60" fmla="*/ 94 w 480"/>
              <a:gd name="T61" fmla="*/ 294 h 327"/>
              <a:gd name="T62" fmla="*/ 82 w 480"/>
              <a:gd name="T63" fmla="*/ 281 h 327"/>
              <a:gd name="T64" fmla="*/ 94 w 480"/>
              <a:gd name="T65" fmla="*/ 326 h 327"/>
              <a:gd name="T66" fmla="*/ 27 w 480"/>
              <a:gd name="T67" fmla="*/ 292 h 327"/>
              <a:gd name="T68" fmla="*/ 27 w 480"/>
              <a:gd name="T69" fmla="*/ 292 h 327"/>
              <a:gd name="T70" fmla="*/ 0 w 480"/>
              <a:gd name="T71" fmla="*/ 327 h 327"/>
              <a:gd name="T72" fmla="*/ 34 w 480"/>
              <a:gd name="T73" fmla="*/ 317 h 327"/>
              <a:gd name="T74" fmla="*/ 39 w 480"/>
              <a:gd name="T75" fmla="*/ 282 h 327"/>
              <a:gd name="T76" fmla="*/ 279 w 480"/>
              <a:gd name="T77" fmla="*/ 327 h 327"/>
              <a:gd name="T78" fmla="*/ 296 w 480"/>
              <a:gd name="T79" fmla="*/ 316 h 327"/>
              <a:gd name="T80" fmla="*/ 317 w 480"/>
              <a:gd name="T81" fmla="*/ 299 h 327"/>
              <a:gd name="T82" fmla="*/ 318 w 480"/>
              <a:gd name="T83" fmla="*/ 292 h 327"/>
              <a:gd name="T84" fmla="*/ 268 w 480"/>
              <a:gd name="T85" fmla="*/ 283 h 327"/>
              <a:gd name="T86" fmla="*/ 246 w 480"/>
              <a:gd name="T87" fmla="*/ 310 h 327"/>
              <a:gd name="T88" fmla="*/ 231 w 480"/>
              <a:gd name="T89" fmla="*/ 314 h 327"/>
              <a:gd name="T90" fmla="*/ 271 w 480"/>
              <a:gd name="T91" fmla="*/ 312 h 327"/>
              <a:gd name="T92" fmla="*/ 255 w 480"/>
              <a:gd name="T93" fmla="*/ 292 h 327"/>
              <a:gd name="T94" fmla="*/ 268 w 480"/>
              <a:gd name="T95" fmla="*/ 283 h 327"/>
              <a:gd name="T96" fmla="*/ 193 w 480"/>
              <a:gd name="T97" fmla="*/ 306 h 327"/>
              <a:gd name="T98" fmla="*/ 187 w 480"/>
              <a:gd name="T99" fmla="*/ 282 h 327"/>
              <a:gd name="T100" fmla="*/ 191 w 480"/>
              <a:gd name="T101" fmla="*/ 317 h 327"/>
              <a:gd name="T102" fmla="*/ 226 w 480"/>
              <a:gd name="T103" fmla="*/ 327 h 327"/>
              <a:gd name="T104" fmla="*/ 159 w 480"/>
              <a:gd name="T105" fmla="*/ 299 h 327"/>
              <a:gd name="T106" fmla="*/ 153 w 480"/>
              <a:gd name="T107" fmla="*/ 305 h 327"/>
              <a:gd name="T108" fmla="*/ 159 w 480"/>
              <a:gd name="T109" fmla="*/ 299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80" h="327">
                <a:moveTo>
                  <a:pt x="452" y="282"/>
                </a:moveTo>
                <a:cubicBezTo>
                  <a:pt x="480" y="327"/>
                  <a:pt x="480" y="327"/>
                  <a:pt x="480" y="327"/>
                </a:cubicBezTo>
                <a:cubicBezTo>
                  <a:pt x="366" y="327"/>
                  <a:pt x="366" y="327"/>
                  <a:pt x="366" y="327"/>
                </a:cubicBezTo>
                <a:cubicBezTo>
                  <a:pt x="339" y="282"/>
                  <a:pt x="339" y="282"/>
                  <a:pt x="339" y="282"/>
                </a:cubicBezTo>
                <a:cubicBezTo>
                  <a:pt x="452" y="282"/>
                  <a:pt x="452" y="282"/>
                  <a:pt x="452" y="282"/>
                </a:cubicBezTo>
                <a:close/>
                <a:moveTo>
                  <a:pt x="166" y="0"/>
                </a:moveTo>
                <a:cubicBezTo>
                  <a:pt x="279" y="0"/>
                  <a:pt x="279" y="0"/>
                  <a:pt x="279" y="0"/>
                </a:cubicBezTo>
                <a:cubicBezTo>
                  <a:pt x="445" y="270"/>
                  <a:pt x="445" y="270"/>
                  <a:pt x="445" y="270"/>
                </a:cubicBezTo>
                <a:cubicBezTo>
                  <a:pt x="331" y="270"/>
                  <a:pt x="331" y="270"/>
                  <a:pt x="331" y="270"/>
                </a:cubicBezTo>
                <a:cubicBezTo>
                  <a:pt x="291" y="205"/>
                  <a:pt x="291" y="205"/>
                  <a:pt x="291" y="205"/>
                </a:cubicBezTo>
                <a:cubicBezTo>
                  <a:pt x="217" y="205"/>
                  <a:pt x="217" y="205"/>
                  <a:pt x="217" y="205"/>
                </a:cubicBezTo>
                <a:cubicBezTo>
                  <a:pt x="240" y="201"/>
                  <a:pt x="258" y="180"/>
                  <a:pt x="258" y="156"/>
                </a:cubicBezTo>
                <a:cubicBezTo>
                  <a:pt x="258" y="154"/>
                  <a:pt x="258" y="152"/>
                  <a:pt x="258" y="150"/>
                </a:cubicBezTo>
                <a:cubicBezTo>
                  <a:pt x="258" y="150"/>
                  <a:pt x="258" y="150"/>
                  <a:pt x="258" y="150"/>
                </a:cubicBezTo>
                <a:cubicBezTo>
                  <a:pt x="257" y="142"/>
                  <a:pt x="254" y="135"/>
                  <a:pt x="250" y="129"/>
                </a:cubicBezTo>
                <a:cubicBezTo>
                  <a:pt x="250" y="129"/>
                  <a:pt x="250" y="129"/>
                  <a:pt x="250" y="129"/>
                </a:cubicBezTo>
                <a:cubicBezTo>
                  <a:pt x="250" y="129"/>
                  <a:pt x="250" y="128"/>
                  <a:pt x="249" y="128"/>
                </a:cubicBezTo>
                <a:cubicBezTo>
                  <a:pt x="249" y="127"/>
                  <a:pt x="249" y="127"/>
                  <a:pt x="249" y="127"/>
                </a:cubicBezTo>
                <a:cubicBezTo>
                  <a:pt x="249" y="127"/>
                  <a:pt x="249" y="127"/>
                  <a:pt x="248" y="127"/>
                </a:cubicBezTo>
                <a:cubicBezTo>
                  <a:pt x="248" y="126"/>
                  <a:pt x="248" y="126"/>
                  <a:pt x="248" y="126"/>
                </a:cubicBezTo>
                <a:cubicBezTo>
                  <a:pt x="248" y="126"/>
                  <a:pt x="248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4"/>
                  <a:pt x="247" y="124"/>
                  <a:pt x="246" y="124"/>
                </a:cubicBezTo>
                <a:cubicBezTo>
                  <a:pt x="246" y="124"/>
                  <a:pt x="246" y="124"/>
                  <a:pt x="246" y="124"/>
                </a:cubicBezTo>
                <a:cubicBezTo>
                  <a:pt x="246" y="124"/>
                  <a:pt x="246" y="124"/>
                  <a:pt x="246" y="123"/>
                </a:cubicBezTo>
                <a:cubicBezTo>
                  <a:pt x="246" y="123"/>
                  <a:pt x="246" y="123"/>
                  <a:pt x="245" y="123"/>
                </a:cubicBezTo>
                <a:cubicBezTo>
                  <a:pt x="245" y="123"/>
                  <a:pt x="245" y="123"/>
                  <a:pt x="245" y="123"/>
                </a:cubicBezTo>
                <a:cubicBezTo>
                  <a:pt x="245" y="122"/>
                  <a:pt x="245" y="122"/>
                  <a:pt x="245" y="122"/>
                </a:cubicBezTo>
                <a:cubicBezTo>
                  <a:pt x="245" y="122"/>
                  <a:pt x="245" y="122"/>
                  <a:pt x="245" y="122"/>
                </a:cubicBezTo>
                <a:cubicBezTo>
                  <a:pt x="244" y="122"/>
                  <a:pt x="244" y="122"/>
                  <a:pt x="244" y="121"/>
                </a:cubicBezTo>
                <a:cubicBezTo>
                  <a:pt x="244" y="121"/>
                  <a:pt x="244" y="121"/>
                  <a:pt x="244" y="121"/>
                </a:cubicBezTo>
                <a:cubicBezTo>
                  <a:pt x="244" y="121"/>
                  <a:pt x="243" y="121"/>
                  <a:pt x="243" y="121"/>
                </a:cubicBezTo>
                <a:cubicBezTo>
                  <a:pt x="243" y="121"/>
                  <a:pt x="243" y="120"/>
                  <a:pt x="243" y="120"/>
                </a:cubicBezTo>
                <a:cubicBezTo>
                  <a:pt x="243" y="120"/>
                  <a:pt x="243" y="120"/>
                  <a:pt x="243" y="120"/>
                </a:cubicBezTo>
                <a:cubicBezTo>
                  <a:pt x="242" y="120"/>
                  <a:pt x="242" y="120"/>
                  <a:pt x="242" y="120"/>
                </a:cubicBezTo>
                <a:cubicBezTo>
                  <a:pt x="242" y="119"/>
                  <a:pt x="242" y="119"/>
                  <a:pt x="242" y="119"/>
                </a:cubicBezTo>
                <a:cubicBezTo>
                  <a:pt x="242" y="119"/>
                  <a:pt x="242" y="119"/>
                  <a:pt x="242" y="119"/>
                </a:cubicBezTo>
                <a:cubicBezTo>
                  <a:pt x="241" y="119"/>
                  <a:pt x="241" y="119"/>
                  <a:pt x="241" y="118"/>
                </a:cubicBezTo>
                <a:cubicBezTo>
                  <a:pt x="241" y="118"/>
                  <a:pt x="241" y="118"/>
                  <a:pt x="241" y="118"/>
                </a:cubicBezTo>
                <a:cubicBezTo>
                  <a:pt x="241" y="118"/>
                  <a:pt x="240" y="118"/>
                  <a:pt x="240" y="118"/>
                </a:cubicBezTo>
                <a:cubicBezTo>
                  <a:pt x="240" y="118"/>
                  <a:pt x="240" y="118"/>
                  <a:pt x="240" y="117"/>
                </a:cubicBezTo>
                <a:cubicBezTo>
                  <a:pt x="240" y="117"/>
                  <a:pt x="239" y="117"/>
                  <a:pt x="239" y="117"/>
                </a:cubicBezTo>
                <a:cubicBezTo>
                  <a:pt x="239" y="117"/>
                  <a:pt x="239" y="117"/>
                  <a:pt x="239" y="117"/>
                </a:cubicBezTo>
                <a:cubicBezTo>
                  <a:pt x="239" y="117"/>
                  <a:pt x="239" y="117"/>
                  <a:pt x="239" y="117"/>
                </a:cubicBezTo>
                <a:cubicBezTo>
                  <a:pt x="239" y="117"/>
                  <a:pt x="239" y="117"/>
                  <a:pt x="239" y="117"/>
                </a:cubicBezTo>
                <a:cubicBezTo>
                  <a:pt x="239" y="117"/>
                  <a:pt x="239" y="116"/>
                  <a:pt x="238" y="116"/>
                </a:cubicBezTo>
                <a:cubicBezTo>
                  <a:pt x="238" y="116"/>
                  <a:pt x="238" y="116"/>
                  <a:pt x="238" y="116"/>
                </a:cubicBezTo>
                <a:cubicBezTo>
                  <a:pt x="238" y="116"/>
                  <a:pt x="238" y="116"/>
                  <a:pt x="237" y="116"/>
                </a:cubicBezTo>
                <a:cubicBezTo>
                  <a:pt x="237" y="116"/>
                  <a:pt x="237" y="116"/>
                  <a:pt x="237" y="116"/>
                </a:cubicBezTo>
                <a:cubicBezTo>
                  <a:pt x="237" y="115"/>
                  <a:pt x="237" y="115"/>
                  <a:pt x="237" y="115"/>
                </a:cubicBezTo>
                <a:cubicBezTo>
                  <a:pt x="237" y="115"/>
                  <a:pt x="237" y="115"/>
                  <a:pt x="237" y="115"/>
                </a:cubicBezTo>
                <a:cubicBezTo>
                  <a:pt x="231" y="111"/>
                  <a:pt x="224" y="108"/>
                  <a:pt x="217" y="107"/>
                </a:cubicBezTo>
                <a:cubicBezTo>
                  <a:pt x="231" y="107"/>
                  <a:pt x="231" y="107"/>
                  <a:pt x="231" y="107"/>
                </a:cubicBezTo>
                <a:cubicBezTo>
                  <a:pt x="166" y="0"/>
                  <a:pt x="166" y="0"/>
                  <a:pt x="166" y="0"/>
                </a:cubicBezTo>
                <a:close/>
                <a:moveTo>
                  <a:pt x="200" y="205"/>
                </a:moveTo>
                <a:cubicBezTo>
                  <a:pt x="61" y="205"/>
                  <a:pt x="61" y="205"/>
                  <a:pt x="61" y="205"/>
                </a:cubicBezTo>
                <a:cubicBezTo>
                  <a:pt x="76" y="179"/>
                  <a:pt x="76" y="179"/>
                  <a:pt x="76" y="179"/>
                </a:cubicBezTo>
                <a:cubicBezTo>
                  <a:pt x="76" y="180"/>
                  <a:pt x="76" y="180"/>
                  <a:pt x="76" y="180"/>
                </a:cubicBezTo>
                <a:cubicBezTo>
                  <a:pt x="165" y="180"/>
                  <a:pt x="165" y="180"/>
                  <a:pt x="165" y="180"/>
                </a:cubicBezTo>
                <a:cubicBezTo>
                  <a:pt x="172" y="193"/>
                  <a:pt x="185" y="202"/>
                  <a:pt x="200" y="205"/>
                </a:cubicBezTo>
                <a:cubicBezTo>
                  <a:pt x="200" y="205"/>
                  <a:pt x="200" y="205"/>
                  <a:pt x="200" y="205"/>
                </a:cubicBezTo>
                <a:close/>
                <a:moveTo>
                  <a:pt x="121" y="107"/>
                </a:moveTo>
                <a:cubicBezTo>
                  <a:pt x="200" y="107"/>
                  <a:pt x="200" y="107"/>
                  <a:pt x="200" y="107"/>
                </a:cubicBezTo>
                <a:cubicBezTo>
                  <a:pt x="185" y="109"/>
                  <a:pt x="172" y="119"/>
                  <a:pt x="165" y="132"/>
                </a:cubicBezTo>
                <a:cubicBezTo>
                  <a:pt x="105" y="132"/>
                  <a:pt x="105" y="132"/>
                  <a:pt x="105" y="132"/>
                </a:cubicBezTo>
                <a:cubicBezTo>
                  <a:pt x="121" y="107"/>
                  <a:pt x="121" y="107"/>
                  <a:pt x="121" y="107"/>
                </a:cubicBezTo>
                <a:close/>
                <a:moveTo>
                  <a:pt x="160" y="168"/>
                </a:moveTo>
                <a:cubicBezTo>
                  <a:pt x="84" y="168"/>
                  <a:pt x="84" y="168"/>
                  <a:pt x="84" y="168"/>
                </a:cubicBezTo>
                <a:cubicBezTo>
                  <a:pt x="98" y="144"/>
                  <a:pt x="98" y="144"/>
                  <a:pt x="98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59" y="148"/>
                  <a:pt x="159" y="152"/>
                  <a:pt x="159" y="156"/>
                </a:cubicBezTo>
                <a:cubicBezTo>
                  <a:pt x="159" y="160"/>
                  <a:pt x="159" y="164"/>
                  <a:pt x="160" y="168"/>
                </a:cubicBezTo>
                <a:cubicBezTo>
                  <a:pt x="160" y="168"/>
                  <a:pt x="160" y="168"/>
                  <a:pt x="160" y="168"/>
                </a:cubicBezTo>
                <a:close/>
                <a:moveTo>
                  <a:pt x="110" y="299"/>
                </a:moveTo>
                <a:cubicBezTo>
                  <a:pt x="110" y="308"/>
                  <a:pt x="110" y="308"/>
                  <a:pt x="110" y="308"/>
                </a:cubicBezTo>
                <a:cubicBezTo>
                  <a:pt x="125" y="308"/>
                  <a:pt x="125" y="308"/>
                  <a:pt x="125" y="308"/>
                </a:cubicBezTo>
                <a:cubicBezTo>
                  <a:pt x="125" y="310"/>
                  <a:pt x="123" y="316"/>
                  <a:pt x="114" y="316"/>
                </a:cubicBezTo>
                <a:cubicBezTo>
                  <a:pt x="113" y="316"/>
                  <a:pt x="109" y="316"/>
                  <a:pt x="104" y="314"/>
                </a:cubicBezTo>
                <a:cubicBezTo>
                  <a:pt x="104" y="326"/>
                  <a:pt x="104" y="326"/>
                  <a:pt x="104" y="326"/>
                </a:cubicBezTo>
                <a:cubicBezTo>
                  <a:pt x="107" y="326"/>
                  <a:pt x="112" y="327"/>
                  <a:pt x="117" y="327"/>
                </a:cubicBezTo>
                <a:cubicBezTo>
                  <a:pt x="136" y="327"/>
                  <a:pt x="143" y="315"/>
                  <a:pt x="143" y="304"/>
                </a:cubicBezTo>
                <a:cubicBezTo>
                  <a:pt x="143" y="295"/>
                  <a:pt x="139" y="281"/>
                  <a:pt x="116" y="281"/>
                </a:cubicBezTo>
                <a:cubicBezTo>
                  <a:pt x="114" y="281"/>
                  <a:pt x="110" y="281"/>
                  <a:pt x="105" y="282"/>
                </a:cubicBezTo>
                <a:cubicBezTo>
                  <a:pt x="104" y="282"/>
                  <a:pt x="104" y="282"/>
                  <a:pt x="104" y="282"/>
                </a:cubicBezTo>
                <a:cubicBezTo>
                  <a:pt x="104" y="294"/>
                  <a:pt x="104" y="294"/>
                  <a:pt x="104" y="294"/>
                </a:cubicBezTo>
                <a:cubicBezTo>
                  <a:pt x="108" y="292"/>
                  <a:pt x="112" y="292"/>
                  <a:pt x="114" y="292"/>
                </a:cubicBezTo>
                <a:cubicBezTo>
                  <a:pt x="122" y="292"/>
                  <a:pt x="125" y="297"/>
                  <a:pt x="125" y="299"/>
                </a:cubicBezTo>
                <a:cubicBezTo>
                  <a:pt x="110" y="299"/>
                  <a:pt x="110" y="299"/>
                  <a:pt x="110" y="299"/>
                </a:cubicBezTo>
                <a:close/>
                <a:moveTo>
                  <a:pt x="94" y="314"/>
                </a:moveTo>
                <a:cubicBezTo>
                  <a:pt x="90" y="315"/>
                  <a:pt x="87" y="315"/>
                  <a:pt x="86" y="315"/>
                </a:cubicBezTo>
                <a:cubicBezTo>
                  <a:pt x="75" y="315"/>
                  <a:pt x="73" y="308"/>
                  <a:pt x="73" y="304"/>
                </a:cubicBezTo>
                <a:cubicBezTo>
                  <a:pt x="73" y="297"/>
                  <a:pt x="78" y="293"/>
                  <a:pt x="85" y="293"/>
                </a:cubicBezTo>
                <a:cubicBezTo>
                  <a:pt x="89" y="293"/>
                  <a:pt x="92" y="293"/>
                  <a:pt x="94" y="294"/>
                </a:cubicBezTo>
                <a:cubicBezTo>
                  <a:pt x="94" y="282"/>
                  <a:pt x="94" y="282"/>
                  <a:pt x="94" y="282"/>
                </a:cubicBezTo>
                <a:cubicBezTo>
                  <a:pt x="93" y="282"/>
                  <a:pt x="93" y="282"/>
                  <a:pt x="93" y="282"/>
                </a:cubicBezTo>
                <a:cubicBezTo>
                  <a:pt x="91" y="282"/>
                  <a:pt x="87" y="281"/>
                  <a:pt x="82" y="281"/>
                </a:cubicBezTo>
                <a:cubicBezTo>
                  <a:pt x="62" y="281"/>
                  <a:pt x="55" y="293"/>
                  <a:pt x="55" y="304"/>
                </a:cubicBezTo>
                <a:cubicBezTo>
                  <a:pt x="55" y="318"/>
                  <a:pt x="64" y="327"/>
                  <a:pt x="82" y="327"/>
                </a:cubicBezTo>
                <a:cubicBezTo>
                  <a:pt x="85" y="327"/>
                  <a:pt x="89" y="327"/>
                  <a:pt x="94" y="326"/>
                </a:cubicBezTo>
                <a:cubicBezTo>
                  <a:pt x="94" y="314"/>
                  <a:pt x="94" y="314"/>
                  <a:pt x="94" y="314"/>
                </a:cubicBezTo>
                <a:cubicBezTo>
                  <a:pt x="94" y="314"/>
                  <a:pt x="94" y="314"/>
                  <a:pt x="94" y="314"/>
                </a:cubicBezTo>
                <a:close/>
                <a:moveTo>
                  <a:pt x="27" y="292"/>
                </a:moveTo>
                <a:cubicBezTo>
                  <a:pt x="32" y="306"/>
                  <a:pt x="32" y="306"/>
                  <a:pt x="32" y="306"/>
                </a:cubicBezTo>
                <a:cubicBezTo>
                  <a:pt x="22" y="306"/>
                  <a:pt x="22" y="306"/>
                  <a:pt x="22" y="306"/>
                </a:cubicBezTo>
                <a:cubicBezTo>
                  <a:pt x="27" y="292"/>
                  <a:pt x="27" y="292"/>
                  <a:pt x="27" y="292"/>
                </a:cubicBezTo>
                <a:cubicBezTo>
                  <a:pt x="27" y="292"/>
                  <a:pt x="27" y="292"/>
                  <a:pt x="27" y="292"/>
                </a:cubicBezTo>
                <a:close/>
                <a:moveTo>
                  <a:pt x="16" y="282"/>
                </a:moveTo>
                <a:cubicBezTo>
                  <a:pt x="0" y="327"/>
                  <a:pt x="0" y="327"/>
                  <a:pt x="0" y="327"/>
                </a:cubicBezTo>
                <a:cubicBezTo>
                  <a:pt x="17" y="327"/>
                  <a:pt x="17" y="327"/>
                  <a:pt x="17" y="327"/>
                </a:cubicBezTo>
                <a:cubicBezTo>
                  <a:pt x="20" y="317"/>
                  <a:pt x="20" y="317"/>
                  <a:pt x="20" y="317"/>
                </a:cubicBezTo>
                <a:cubicBezTo>
                  <a:pt x="34" y="317"/>
                  <a:pt x="34" y="317"/>
                  <a:pt x="34" y="317"/>
                </a:cubicBezTo>
                <a:cubicBezTo>
                  <a:pt x="37" y="327"/>
                  <a:pt x="37" y="327"/>
                  <a:pt x="37" y="327"/>
                </a:cubicBezTo>
                <a:cubicBezTo>
                  <a:pt x="55" y="327"/>
                  <a:pt x="55" y="327"/>
                  <a:pt x="55" y="327"/>
                </a:cubicBezTo>
                <a:cubicBezTo>
                  <a:pt x="39" y="282"/>
                  <a:pt x="39" y="282"/>
                  <a:pt x="39" y="282"/>
                </a:cubicBezTo>
                <a:cubicBezTo>
                  <a:pt x="16" y="282"/>
                  <a:pt x="16" y="282"/>
                  <a:pt x="16" y="282"/>
                </a:cubicBezTo>
                <a:close/>
                <a:moveTo>
                  <a:pt x="279" y="282"/>
                </a:moveTo>
                <a:cubicBezTo>
                  <a:pt x="279" y="327"/>
                  <a:pt x="279" y="327"/>
                  <a:pt x="279" y="327"/>
                </a:cubicBezTo>
                <a:cubicBezTo>
                  <a:pt x="318" y="327"/>
                  <a:pt x="318" y="327"/>
                  <a:pt x="318" y="327"/>
                </a:cubicBezTo>
                <a:cubicBezTo>
                  <a:pt x="318" y="316"/>
                  <a:pt x="318" y="316"/>
                  <a:pt x="318" y="316"/>
                </a:cubicBezTo>
                <a:cubicBezTo>
                  <a:pt x="296" y="316"/>
                  <a:pt x="296" y="316"/>
                  <a:pt x="296" y="316"/>
                </a:cubicBezTo>
                <a:cubicBezTo>
                  <a:pt x="296" y="309"/>
                  <a:pt x="296" y="309"/>
                  <a:pt x="296" y="309"/>
                </a:cubicBezTo>
                <a:cubicBezTo>
                  <a:pt x="317" y="309"/>
                  <a:pt x="317" y="309"/>
                  <a:pt x="317" y="309"/>
                </a:cubicBezTo>
                <a:cubicBezTo>
                  <a:pt x="317" y="299"/>
                  <a:pt x="317" y="299"/>
                  <a:pt x="317" y="299"/>
                </a:cubicBezTo>
                <a:cubicBezTo>
                  <a:pt x="296" y="299"/>
                  <a:pt x="296" y="299"/>
                  <a:pt x="296" y="299"/>
                </a:cubicBezTo>
                <a:cubicBezTo>
                  <a:pt x="296" y="292"/>
                  <a:pt x="296" y="292"/>
                  <a:pt x="296" y="292"/>
                </a:cubicBezTo>
                <a:cubicBezTo>
                  <a:pt x="318" y="292"/>
                  <a:pt x="318" y="292"/>
                  <a:pt x="318" y="292"/>
                </a:cubicBezTo>
                <a:cubicBezTo>
                  <a:pt x="318" y="282"/>
                  <a:pt x="318" y="282"/>
                  <a:pt x="318" y="282"/>
                </a:cubicBezTo>
                <a:cubicBezTo>
                  <a:pt x="279" y="282"/>
                  <a:pt x="279" y="282"/>
                  <a:pt x="279" y="282"/>
                </a:cubicBezTo>
                <a:close/>
                <a:moveTo>
                  <a:pt x="268" y="283"/>
                </a:moveTo>
                <a:cubicBezTo>
                  <a:pt x="263" y="281"/>
                  <a:pt x="258" y="281"/>
                  <a:pt x="253" y="281"/>
                </a:cubicBezTo>
                <a:cubicBezTo>
                  <a:pt x="234" y="281"/>
                  <a:pt x="230" y="289"/>
                  <a:pt x="230" y="296"/>
                </a:cubicBezTo>
                <a:cubicBezTo>
                  <a:pt x="230" y="307"/>
                  <a:pt x="240" y="308"/>
                  <a:pt x="246" y="310"/>
                </a:cubicBezTo>
                <a:cubicBezTo>
                  <a:pt x="250" y="310"/>
                  <a:pt x="254" y="311"/>
                  <a:pt x="254" y="313"/>
                </a:cubicBezTo>
                <a:cubicBezTo>
                  <a:pt x="254" y="316"/>
                  <a:pt x="249" y="317"/>
                  <a:pt x="246" y="317"/>
                </a:cubicBezTo>
                <a:cubicBezTo>
                  <a:pt x="242" y="317"/>
                  <a:pt x="237" y="316"/>
                  <a:pt x="231" y="314"/>
                </a:cubicBezTo>
                <a:cubicBezTo>
                  <a:pt x="231" y="325"/>
                  <a:pt x="231" y="325"/>
                  <a:pt x="231" y="325"/>
                </a:cubicBezTo>
                <a:cubicBezTo>
                  <a:pt x="238" y="327"/>
                  <a:pt x="245" y="327"/>
                  <a:pt x="249" y="327"/>
                </a:cubicBezTo>
                <a:cubicBezTo>
                  <a:pt x="269" y="327"/>
                  <a:pt x="271" y="317"/>
                  <a:pt x="271" y="312"/>
                </a:cubicBezTo>
                <a:cubicBezTo>
                  <a:pt x="271" y="301"/>
                  <a:pt x="261" y="299"/>
                  <a:pt x="253" y="298"/>
                </a:cubicBezTo>
                <a:cubicBezTo>
                  <a:pt x="250" y="297"/>
                  <a:pt x="247" y="297"/>
                  <a:pt x="247" y="295"/>
                </a:cubicBezTo>
                <a:cubicBezTo>
                  <a:pt x="247" y="292"/>
                  <a:pt x="251" y="292"/>
                  <a:pt x="255" y="292"/>
                </a:cubicBezTo>
                <a:cubicBezTo>
                  <a:pt x="261" y="292"/>
                  <a:pt x="265" y="293"/>
                  <a:pt x="268" y="294"/>
                </a:cubicBezTo>
                <a:cubicBezTo>
                  <a:pt x="268" y="283"/>
                  <a:pt x="268" y="283"/>
                  <a:pt x="268" y="283"/>
                </a:cubicBezTo>
                <a:cubicBezTo>
                  <a:pt x="268" y="283"/>
                  <a:pt x="268" y="283"/>
                  <a:pt x="268" y="283"/>
                </a:cubicBezTo>
                <a:close/>
                <a:moveTo>
                  <a:pt x="198" y="292"/>
                </a:moveTo>
                <a:cubicBezTo>
                  <a:pt x="203" y="306"/>
                  <a:pt x="203" y="306"/>
                  <a:pt x="203" y="306"/>
                </a:cubicBezTo>
                <a:cubicBezTo>
                  <a:pt x="193" y="306"/>
                  <a:pt x="193" y="306"/>
                  <a:pt x="193" y="306"/>
                </a:cubicBezTo>
                <a:cubicBezTo>
                  <a:pt x="198" y="292"/>
                  <a:pt x="198" y="292"/>
                  <a:pt x="198" y="292"/>
                </a:cubicBezTo>
                <a:cubicBezTo>
                  <a:pt x="198" y="292"/>
                  <a:pt x="198" y="292"/>
                  <a:pt x="198" y="292"/>
                </a:cubicBezTo>
                <a:close/>
                <a:moveTo>
                  <a:pt x="187" y="282"/>
                </a:moveTo>
                <a:cubicBezTo>
                  <a:pt x="171" y="327"/>
                  <a:pt x="171" y="327"/>
                  <a:pt x="171" y="327"/>
                </a:cubicBezTo>
                <a:cubicBezTo>
                  <a:pt x="188" y="327"/>
                  <a:pt x="188" y="327"/>
                  <a:pt x="188" y="327"/>
                </a:cubicBezTo>
                <a:cubicBezTo>
                  <a:pt x="191" y="317"/>
                  <a:pt x="191" y="317"/>
                  <a:pt x="191" y="317"/>
                </a:cubicBezTo>
                <a:cubicBezTo>
                  <a:pt x="205" y="317"/>
                  <a:pt x="205" y="317"/>
                  <a:pt x="205" y="317"/>
                </a:cubicBezTo>
                <a:cubicBezTo>
                  <a:pt x="208" y="327"/>
                  <a:pt x="208" y="327"/>
                  <a:pt x="208" y="327"/>
                </a:cubicBezTo>
                <a:cubicBezTo>
                  <a:pt x="226" y="327"/>
                  <a:pt x="226" y="327"/>
                  <a:pt x="226" y="327"/>
                </a:cubicBezTo>
                <a:cubicBezTo>
                  <a:pt x="210" y="282"/>
                  <a:pt x="210" y="282"/>
                  <a:pt x="210" y="282"/>
                </a:cubicBezTo>
                <a:cubicBezTo>
                  <a:pt x="187" y="282"/>
                  <a:pt x="187" y="282"/>
                  <a:pt x="187" y="282"/>
                </a:cubicBezTo>
                <a:close/>
                <a:moveTo>
                  <a:pt x="159" y="299"/>
                </a:moveTo>
                <a:cubicBezTo>
                  <a:pt x="162" y="299"/>
                  <a:pt x="165" y="302"/>
                  <a:pt x="165" y="305"/>
                </a:cubicBezTo>
                <a:cubicBezTo>
                  <a:pt x="165" y="309"/>
                  <a:pt x="162" y="311"/>
                  <a:pt x="159" y="311"/>
                </a:cubicBezTo>
                <a:cubicBezTo>
                  <a:pt x="156" y="311"/>
                  <a:pt x="153" y="309"/>
                  <a:pt x="153" y="305"/>
                </a:cubicBezTo>
                <a:cubicBezTo>
                  <a:pt x="153" y="302"/>
                  <a:pt x="156" y="299"/>
                  <a:pt x="159" y="299"/>
                </a:cubicBezTo>
                <a:cubicBezTo>
                  <a:pt x="159" y="299"/>
                  <a:pt x="159" y="299"/>
                  <a:pt x="159" y="299"/>
                </a:cubicBezTo>
                <a:cubicBezTo>
                  <a:pt x="159" y="299"/>
                  <a:pt x="159" y="299"/>
                  <a:pt x="159" y="299"/>
                </a:cubicBezTo>
                <a:close/>
              </a:path>
            </a:pathLst>
          </a:custGeom>
          <a:solidFill>
            <a:srgbClr val="0035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ru-RU" sz="1400">
              <a:solidFill>
                <a:srgbClr val="262626"/>
              </a:solidFill>
              <a:cs typeface="Arial" charset="0"/>
            </a:endParaRPr>
          </a:p>
        </p:txBody>
      </p:sp>
      <p:sp>
        <p:nvSpPr>
          <p:cNvPr id="10" name="Freeform 14"/>
          <p:cNvSpPr>
            <a:spLocks noEditPoints="1"/>
          </p:cNvSpPr>
          <p:nvPr userDrawn="1"/>
        </p:nvSpPr>
        <p:spPr bwMode="auto">
          <a:xfrm>
            <a:off x="774794" y="1000399"/>
            <a:ext cx="6969619" cy="204047"/>
          </a:xfrm>
          <a:custGeom>
            <a:avLst/>
            <a:gdLst>
              <a:gd name="T0" fmla="*/ 23 w 5973"/>
              <a:gd name="T1" fmla="*/ 108 h 144"/>
              <a:gd name="T2" fmla="*/ 5905 w 5973"/>
              <a:gd name="T3" fmla="*/ 108 h 144"/>
              <a:gd name="T4" fmla="*/ 5882 w 5973"/>
              <a:gd name="T5" fmla="*/ 144 h 144"/>
              <a:gd name="T6" fmla="*/ 0 w 5973"/>
              <a:gd name="T7" fmla="*/ 144 h 144"/>
              <a:gd name="T8" fmla="*/ 23 w 5973"/>
              <a:gd name="T9" fmla="*/ 108 h 144"/>
              <a:gd name="T10" fmla="*/ 35 w 5973"/>
              <a:gd name="T11" fmla="*/ 90 h 144"/>
              <a:gd name="T12" fmla="*/ 5916 w 5973"/>
              <a:gd name="T13" fmla="*/ 90 h 144"/>
              <a:gd name="T14" fmla="*/ 5939 w 5973"/>
              <a:gd name="T15" fmla="*/ 54 h 144"/>
              <a:gd name="T16" fmla="*/ 57 w 5973"/>
              <a:gd name="T17" fmla="*/ 54 h 144"/>
              <a:gd name="T18" fmla="*/ 35 w 5973"/>
              <a:gd name="T19" fmla="*/ 90 h 144"/>
              <a:gd name="T20" fmla="*/ 92 w 5973"/>
              <a:gd name="T21" fmla="*/ 0 h 144"/>
              <a:gd name="T22" fmla="*/ 69 w 5973"/>
              <a:gd name="T23" fmla="*/ 36 h 144"/>
              <a:gd name="T24" fmla="*/ 5951 w 5973"/>
              <a:gd name="T25" fmla="*/ 36 h 144"/>
              <a:gd name="T26" fmla="*/ 5973 w 5973"/>
              <a:gd name="T27" fmla="*/ 0 h 144"/>
              <a:gd name="T28" fmla="*/ 92 w 5973"/>
              <a:gd name="T29" fmla="*/ 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973" h="144">
                <a:moveTo>
                  <a:pt x="23" y="108"/>
                </a:moveTo>
                <a:lnTo>
                  <a:pt x="5905" y="108"/>
                </a:lnTo>
                <a:lnTo>
                  <a:pt x="5882" y="144"/>
                </a:lnTo>
                <a:lnTo>
                  <a:pt x="0" y="144"/>
                </a:lnTo>
                <a:lnTo>
                  <a:pt x="23" y="108"/>
                </a:lnTo>
                <a:close/>
                <a:moveTo>
                  <a:pt x="35" y="90"/>
                </a:moveTo>
                <a:lnTo>
                  <a:pt x="5916" y="90"/>
                </a:lnTo>
                <a:lnTo>
                  <a:pt x="5939" y="54"/>
                </a:lnTo>
                <a:lnTo>
                  <a:pt x="57" y="54"/>
                </a:lnTo>
                <a:lnTo>
                  <a:pt x="35" y="90"/>
                </a:lnTo>
                <a:close/>
                <a:moveTo>
                  <a:pt x="92" y="0"/>
                </a:moveTo>
                <a:lnTo>
                  <a:pt x="69" y="36"/>
                </a:lnTo>
                <a:lnTo>
                  <a:pt x="5951" y="36"/>
                </a:lnTo>
                <a:lnTo>
                  <a:pt x="5973" y="0"/>
                </a:lnTo>
                <a:lnTo>
                  <a:pt x="92" y="0"/>
                </a:lnTo>
                <a:close/>
              </a:path>
            </a:pathLst>
          </a:custGeom>
          <a:solidFill>
            <a:srgbClr val="E0F1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ru-RU" sz="1400">
              <a:solidFill>
                <a:srgbClr val="262626"/>
              </a:solidFill>
              <a:cs typeface="Arial" charset="0"/>
            </a:endParaRPr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8583408" y="5645292"/>
            <a:ext cx="378061" cy="208298"/>
            <a:chOff x="11674475" y="6324600"/>
            <a:chExt cx="514350" cy="233363"/>
          </a:xfrm>
        </p:grpSpPr>
        <p:sp>
          <p:nvSpPr>
            <p:cNvPr id="12" name="Freeform 16"/>
            <p:cNvSpPr>
              <a:spLocks/>
            </p:cNvSpPr>
            <p:nvPr userDrawn="1"/>
          </p:nvSpPr>
          <p:spPr bwMode="auto">
            <a:xfrm>
              <a:off x="11674475" y="6497638"/>
              <a:ext cx="514350" cy="60325"/>
            </a:xfrm>
            <a:custGeom>
              <a:avLst/>
              <a:gdLst>
                <a:gd name="T0" fmla="*/ 0 w 216"/>
                <a:gd name="T1" fmla="*/ 25 h 25"/>
                <a:gd name="T2" fmla="*/ 0 w 216"/>
                <a:gd name="T3" fmla="*/ 25 h 25"/>
                <a:gd name="T4" fmla="*/ 36 w 216"/>
                <a:gd name="T5" fmla="*/ 0 h 25"/>
                <a:gd name="T6" fmla="*/ 216 w 216"/>
                <a:gd name="T7" fmla="*/ 0 h 25"/>
                <a:gd name="T8" fmla="*/ 216 w 216"/>
                <a:gd name="T9" fmla="*/ 0 h 25"/>
                <a:gd name="T10" fmla="*/ 216 w 216"/>
                <a:gd name="T11" fmla="*/ 25 h 25"/>
                <a:gd name="T12" fmla="*/ 0 w 216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25"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15" y="22"/>
                    <a:pt x="28" y="13"/>
                    <a:pt x="36" y="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16" y="25"/>
                    <a:pt x="216" y="25"/>
                    <a:pt x="216" y="25"/>
                  </a:cubicBezTo>
                  <a:cubicBezTo>
                    <a:pt x="0" y="25"/>
                    <a:pt x="0" y="25"/>
                    <a:pt x="0" y="25"/>
                  </a:cubicBezTo>
                  <a:close/>
                </a:path>
              </a:pathLst>
            </a:custGeom>
            <a:solidFill>
              <a:srgbClr val="E0F1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sz="1400">
                <a:solidFill>
                  <a:srgbClr val="262626"/>
                </a:solidFill>
                <a:cs typeface="Arial" charset="0"/>
              </a:endParaRPr>
            </a:p>
          </p:txBody>
        </p:sp>
        <p:sp>
          <p:nvSpPr>
            <p:cNvPr id="13" name="Freeform 17"/>
            <p:cNvSpPr>
              <a:spLocks/>
            </p:cNvSpPr>
            <p:nvPr userDrawn="1"/>
          </p:nvSpPr>
          <p:spPr bwMode="auto">
            <a:xfrm>
              <a:off x="11674475" y="6324600"/>
              <a:ext cx="514350" cy="58738"/>
            </a:xfrm>
            <a:custGeom>
              <a:avLst/>
              <a:gdLst>
                <a:gd name="T0" fmla="*/ 216 w 216"/>
                <a:gd name="T1" fmla="*/ 0 h 25"/>
                <a:gd name="T2" fmla="*/ 216 w 216"/>
                <a:gd name="T3" fmla="*/ 25 h 25"/>
                <a:gd name="T4" fmla="*/ 36 w 216"/>
                <a:gd name="T5" fmla="*/ 25 h 25"/>
                <a:gd name="T6" fmla="*/ 0 w 216"/>
                <a:gd name="T7" fmla="*/ 0 h 25"/>
                <a:gd name="T8" fmla="*/ 216 w 21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25">
                  <a:moveTo>
                    <a:pt x="216" y="0"/>
                  </a:moveTo>
                  <a:cubicBezTo>
                    <a:pt x="216" y="25"/>
                    <a:pt x="216" y="25"/>
                    <a:pt x="21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28" y="12"/>
                    <a:pt x="15" y="3"/>
                    <a:pt x="0" y="0"/>
                  </a:cubicBezTo>
                  <a:cubicBezTo>
                    <a:pt x="216" y="0"/>
                    <a:pt x="216" y="0"/>
                    <a:pt x="216" y="0"/>
                  </a:cubicBezTo>
                  <a:close/>
                </a:path>
              </a:pathLst>
            </a:custGeom>
            <a:solidFill>
              <a:srgbClr val="E0F1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sz="1400">
                <a:solidFill>
                  <a:srgbClr val="262626"/>
                </a:solidFill>
                <a:cs typeface="Arial" charset="0"/>
              </a:endParaRPr>
            </a:p>
          </p:txBody>
        </p:sp>
        <p:sp>
          <p:nvSpPr>
            <p:cNvPr id="14" name="Freeform 18"/>
            <p:cNvSpPr>
              <a:spLocks/>
            </p:cNvSpPr>
            <p:nvPr userDrawn="1"/>
          </p:nvSpPr>
          <p:spPr bwMode="auto">
            <a:xfrm>
              <a:off x="11769725" y="6411913"/>
              <a:ext cx="419100" cy="57150"/>
            </a:xfrm>
            <a:custGeom>
              <a:avLst/>
              <a:gdLst>
                <a:gd name="T0" fmla="*/ 0 w 176"/>
                <a:gd name="T1" fmla="*/ 24 h 24"/>
                <a:gd name="T2" fmla="*/ 0 w 176"/>
                <a:gd name="T3" fmla="*/ 24 h 24"/>
                <a:gd name="T4" fmla="*/ 2 w 176"/>
                <a:gd name="T5" fmla="*/ 12 h 24"/>
                <a:gd name="T6" fmla="*/ 0 w 176"/>
                <a:gd name="T7" fmla="*/ 0 h 24"/>
                <a:gd name="T8" fmla="*/ 176 w 176"/>
                <a:gd name="T9" fmla="*/ 0 h 24"/>
                <a:gd name="T10" fmla="*/ 176 w 176"/>
                <a:gd name="T11" fmla="*/ 24 h 24"/>
                <a:gd name="T12" fmla="*/ 0 w 176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24"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1" y="20"/>
                    <a:pt x="2" y="16"/>
                    <a:pt x="2" y="12"/>
                  </a:cubicBezTo>
                  <a:cubicBezTo>
                    <a:pt x="2" y="8"/>
                    <a:pt x="1" y="4"/>
                    <a:pt x="0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0" y="24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E0F1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sz="1400">
                <a:solidFill>
                  <a:srgbClr val="262626"/>
                </a:solidFill>
                <a:cs typeface="Arial" charset="0"/>
              </a:endParaRPr>
            </a:p>
          </p:txBody>
        </p:sp>
      </p:grpSp>
      <p:sp>
        <p:nvSpPr>
          <p:cNvPr id="16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8321073" y="5645292"/>
            <a:ext cx="331610" cy="208298"/>
          </a:xfrm>
        </p:spPr>
        <p:txBody>
          <a:bodyPr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37726B6-3386-492A-8DF3-B4BBCF0A00ED}" type="slidenum">
              <a:rPr lang="ru-RU" smtClean="0">
                <a:solidFill>
                  <a:srgbClr val="00359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594"/>
              </a:solidFill>
            </a:endParaRPr>
          </a:p>
        </p:txBody>
      </p:sp>
      <p:sp>
        <p:nvSpPr>
          <p:cNvPr id="21" name="Объект 2"/>
          <p:cNvSpPr>
            <a:spLocks noGrp="1"/>
          </p:cNvSpPr>
          <p:nvPr>
            <p:ph idx="16"/>
          </p:nvPr>
        </p:nvSpPr>
        <p:spPr>
          <a:xfrm>
            <a:off x="882152" y="2053637"/>
            <a:ext cx="3139507" cy="3534666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endParaRPr lang="ru-RU" dirty="0"/>
          </a:p>
        </p:txBody>
      </p:sp>
      <p:sp>
        <p:nvSpPr>
          <p:cNvPr id="24" name="Текст 2"/>
          <p:cNvSpPr>
            <a:spLocks noGrp="1"/>
          </p:cNvSpPr>
          <p:nvPr>
            <p:ph type="body" idx="1"/>
          </p:nvPr>
        </p:nvSpPr>
        <p:spPr>
          <a:xfrm>
            <a:off x="882152" y="1396196"/>
            <a:ext cx="3139507" cy="648075"/>
          </a:xfrm>
          <a:prstGeom prst="rect">
            <a:avLst/>
          </a:prstGeom>
        </p:spPr>
        <p:txBody>
          <a:bodyPr lIns="68580" tIns="34290" rIns="68580" bIns="34290" anchor="ctr" anchorCtr="0">
            <a:noAutofit/>
          </a:bodyPr>
          <a:lstStyle>
            <a:lvl1pPr marL="0" indent="0" algn="ctr">
              <a:buNone/>
              <a:defRPr sz="1500" b="0">
                <a:solidFill>
                  <a:schemeClr val="tx2"/>
                </a:solidFill>
              </a:defRPr>
            </a:lvl1pPr>
            <a:lvl2pPr marL="342899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499" indent="0">
              <a:buNone/>
              <a:defRPr sz="1200" b="1"/>
            </a:lvl6pPr>
            <a:lvl7pPr marL="2057399" indent="0">
              <a:buNone/>
              <a:defRPr sz="1200" b="1"/>
            </a:lvl7pPr>
            <a:lvl8pPr marL="2400299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0" name="Объект 2"/>
          <p:cNvSpPr>
            <a:spLocks noGrp="1"/>
          </p:cNvSpPr>
          <p:nvPr>
            <p:ph idx="17"/>
          </p:nvPr>
        </p:nvSpPr>
        <p:spPr>
          <a:xfrm>
            <a:off x="4492827" y="2053637"/>
            <a:ext cx="3139507" cy="3534666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endParaRPr lang="ru-RU" dirty="0"/>
          </a:p>
        </p:txBody>
      </p:sp>
      <p:sp>
        <p:nvSpPr>
          <p:cNvPr id="31" name="Текст 2"/>
          <p:cNvSpPr>
            <a:spLocks noGrp="1"/>
          </p:cNvSpPr>
          <p:nvPr>
            <p:ph type="body" idx="18"/>
          </p:nvPr>
        </p:nvSpPr>
        <p:spPr>
          <a:xfrm>
            <a:off x="4492827" y="1396196"/>
            <a:ext cx="3139507" cy="648075"/>
          </a:xfrm>
          <a:prstGeom prst="rect">
            <a:avLst/>
          </a:prstGeom>
        </p:spPr>
        <p:txBody>
          <a:bodyPr lIns="68580" tIns="34290" rIns="68580" bIns="34290" anchor="ctr" anchorCtr="0">
            <a:noAutofit/>
          </a:bodyPr>
          <a:lstStyle>
            <a:lvl1pPr marL="0" indent="0" algn="ctr">
              <a:buNone/>
              <a:defRPr sz="1500" b="0">
                <a:solidFill>
                  <a:schemeClr val="tx2"/>
                </a:solidFill>
              </a:defRPr>
            </a:lvl1pPr>
            <a:lvl2pPr marL="342899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499" indent="0">
              <a:buNone/>
              <a:defRPr sz="1200" b="1"/>
            </a:lvl6pPr>
            <a:lvl7pPr marL="2057399" indent="0">
              <a:buNone/>
              <a:defRPr sz="1200" b="1"/>
            </a:lvl7pPr>
            <a:lvl8pPr marL="2400299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2" name="Заголовок 1"/>
          <p:cNvSpPr>
            <a:spLocks noGrp="1"/>
          </p:cNvSpPr>
          <p:nvPr>
            <p:ph type="title"/>
          </p:nvPr>
        </p:nvSpPr>
        <p:spPr>
          <a:xfrm>
            <a:off x="797447" y="325921"/>
            <a:ext cx="6858768" cy="674487"/>
          </a:xfrm>
          <a:prstGeom prst="rect">
            <a:avLst/>
          </a:prstGeom>
        </p:spPr>
        <p:txBody>
          <a:bodyPr lIns="68580" tIns="34290" rIns="68580" bIns="34290" anchor="b" anchorCtr="0">
            <a:normAutofit/>
          </a:bodyPr>
          <a:lstStyle>
            <a:lvl1pPr>
              <a:defRPr sz="2400" cap="all" baseline="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25077890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  <p15:guide id="2" pos="6539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7464" y="325921"/>
            <a:ext cx="6943463" cy="674487"/>
          </a:xfrm>
          <a:prstGeom prst="rect">
            <a:avLst/>
          </a:prstGeom>
        </p:spPr>
        <p:txBody>
          <a:bodyPr lIns="68580" tIns="34290" rIns="68580" bIns="34290" anchor="b" anchorCtr="0">
            <a:normAutofit/>
          </a:bodyPr>
          <a:lstStyle>
            <a:lvl1pPr>
              <a:defRPr sz="2400" cap="all" baseline="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Freeform 13"/>
          <p:cNvSpPr>
            <a:spLocks noEditPoints="1"/>
          </p:cNvSpPr>
          <p:nvPr userDrawn="1"/>
        </p:nvSpPr>
        <p:spPr bwMode="auto">
          <a:xfrm>
            <a:off x="7740910" y="779361"/>
            <a:ext cx="840135" cy="695743"/>
          </a:xfrm>
          <a:custGeom>
            <a:avLst/>
            <a:gdLst>
              <a:gd name="T0" fmla="*/ 366 w 480"/>
              <a:gd name="T1" fmla="*/ 327 h 327"/>
              <a:gd name="T2" fmla="*/ 166 w 480"/>
              <a:gd name="T3" fmla="*/ 0 h 327"/>
              <a:gd name="T4" fmla="*/ 331 w 480"/>
              <a:gd name="T5" fmla="*/ 270 h 327"/>
              <a:gd name="T6" fmla="*/ 258 w 480"/>
              <a:gd name="T7" fmla="*/ 156 h 327"/>
              <a:gd name="T8" fmla="*/ 250 w 480"/>
              <a:gd name="T9" fmla="*/ 129 h 327"/>
              <a:gd name="T10" fmla="*/ 249 w 480"/>
              <a:gd name="T11" fmla="*/ 127 h 327"/>
              <a:gd name="T12" fmla="*/ 247 w 480"/>
              <a:gd name="T13" fmla="*/ 125 h 327"/>
              <a:gd name="T14" fmla="*/ 246 w 480"/>
              <a:gd name="T15" fmla="*/ 124 h 327"/>
              <a:gd name="T16" fmla="*/ 245 w 480"/>
              <a:gd name="T17" fmla="*/ 123 h 327"/>
              <a:gd name="T18" fmla="*/ 244 w 480"/>
              <a:gd name="T19" fmla="*/ 121 h 327"/>
              <a:gd name="T20" fmla="*/ 243 w 480"/>
              <a:gd name="T21" fmla="*/ 120 h 327"/>
              <a:gd name="T22" fmla="*/ 242 w 480"/>
              <a:gd name="T23" fmla="*/ 119 h 327"/>
              <a:gd name="T24" fmla="*/ 241 w 480"/>
              <a:gd name="T25" fmla="*/ 118 h 327"/>
              <a:gd name="T26" fmla="*/ 239 w 480"/>
              <a:gd name="T27" fmla="*/ 117 h 327"/>
              <a:gd name="T28" fmla="*/ 239 w 480"/>
              <a:gd name="T29" fmla="*/ 117 h 327"/>
              <a:gd name="T30" fmla="*/ 237 w 480"/>
              <a:gd name="T31" fmla="*/ 116 h 327"/>
              <a:gd name="T32" fmla="*/ 237 w 480"/>
              <a:gd name="T33" fmla="*/ 115 h 327"/>
              <a:gd name="T34" fmla="*/ 166 w 480"/>
              <a:gd name="T35" fmla="*/ 0 h 327"/>
              <a:gd name="T36" fmla="*/ 76 w 480"/>
              <a:gd name="T37" fmla="*/ 179 h 327"/>
              <a:gd name="T38" fmla="*/ 200 w 480"/>
              <a:gd name="T39" fmla="*/ 205 h 327"/>
              <a:gd name="T40" fmla="*/ 200 w 480"/>
              <a:gd name="T41" fmla="*/ 107 h 327"/>
              <a:gd name="T42" fmla="*/ 121 w 480"/>
              <a:gd name="T43" fmla="*/ 107 h 327"/>
              <a:gd name="T44" fmla="*/ 98 w 480"/>
              <a:gd name="T45" fmla="*/ 144 h 327"/>
              <a:gd name="T46" fmla="*/ 160 w 480"/>
              <a:gd name="T47" fmla="*/ 168 h 327"/>
              <a:gd name="T48" fmla="*/ 110 w 480"/>
              <a:gd name="T49" fmla="*/ 308 h 327"/>
              <a:gd name="T50" fmla="*/ 104 w 480"/>
              <a:gd name="T51" fmla="*/ 314 h 327"/>
              <a:gd name="T52" fmla="*/ 143 w 480"/>
              <a:gd name="T53" fmla="*/ 304 h 327"/>
              <a:gd name="T54" fmla="*/ 104 w 480"/>
              <a:gd name="T55" fmla="*/ 282 h 327"/>
              <a:gd name="T56" fmla="*/ 125 w 480"/>
              <a:gd name="T57" fmla="*/ 299 h 327"/>
              <a:gd name="T58" fmla="*/ 86 w 480"/>
              <a:gd name="T59" fmla="*/ 315 h 327"/>
              <a:gd name="T60" fmla="*/ 94 w 480"/>
              <a:gd name="T61" fmla="*/ 294 h 327"/>
              <a:gd name="T62" fmla="*/ 82 w 480"/>
              <a:gd name="T63" fmla="*/ 281 h 327"/>
              <a:gd name="T64" fmla="*/ 94 w 480"/>
              <a:gd name="T65" fmla="*/ 326 h 327"/>
              <a:gd name="T66" fmla="*/ 27 w 480"/>
              <a:gd name="T67" fmla="*/ 292 h 327"/>
              <a:gd name="T68" fmla="*/ 27 w 480"/>
              <a:gd name="T69" fmla="*/ 292 h 327"/>
              <a:gd name="T70" fmla="*/ 0 w 480"/>
              <a:gd name="T71" fmla="*/ 327 h 327"/>
              <a:gd name="T72" fmla="*/ 34 w 480"/>
              <a:gd name="T73" fmla="*/ 317 h 327"/>
              <a:gd name="T74" fmla="*/ 39 w 480"/>
              <a:gd name="T75" fmla="*/ 282 h 327"/>
              <a:gd name="T76" fmla="*/ 279 w 480"/>
              <a:gd name="T77" fmla="*/ 327 h 327"/>
              <a:gd name="T78" fmla="*/ 296 w 480"/>
              <a:gd name="T79" fmla="*/ 316 h 327"/>
              <a:gd name="T80" fmla="*/ 317 w 480"/>
              <a:gd name="T81" fmla="*/ 299 h 327"/>
              <a:gd name="T82" fmla="*/ 318 w 480"/>
              <a:gd name="T83" fmla="*/ 292 h 327"/>
              <a:gd name="T84" fmla="*/ 268 w 480"/>
              <a:gd name="T85" fmla="*/ 283 h 327"/>
              <a:gd name="T86" fmla="*/ 246 w 480"/>
              <a:gd name="T87" fmla="*/ 310 h 327"/>
              <a:gd name="T88" fmla="*/ 231 w 480"/>
              <a:gd name="T89" fmla="*/ 314 h 327"/>
              <a:gd name="T90" fmla="*/ 271 w 480"/>
              <a:gd name="T91" fmla="*/ 312 h 327"/>
              <a:gd name="T92" fmla="*/ 255 w 480"/>
              <a:gd name="T93" fmla="*/ 292 h 327"/>
              <a:gd name="T94" fmla="*/ 268 w 480"/>
              <a:gd name="T95" fmla="*/ 283 h 327"/>
              <a:gd name="T96" fmla="*/ 193 w 480"/>
              <a:gd name="T97" fmla="*/ 306 h 327"/>
              <a:gd name="T98" fmla="*/ 187 w 480"/>
              <a:gd name="T99" fmla="*/ 282 h 327"/>
              <a:gd name="T100" fmla="*/ 191 w 480"/>
              <a:gd name="T101" fmla="*/ 317 h 327"/>
              <a:gd name="T102" fmla="*/ 226 w 480"/>
              <a:gd name="T103" fmla="*/ 327 h 327"/>
              <a:gd name="T104" fmla="*/ 159 w 480"/>
              <a:gd name="T105" fmla="*/ 299 h 327"/>
              <a:gd name="T106" fmla="*/ 153 w 480"/>
              <a:gd name="T107" fmla="*/ 305 h 327"/>
              <a:gd name="T108" fmla="*/ 159 w 480"/>
              <a:gd name="T109" fmla="*/ 299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80" h="327">
                <a:moveTo>
                  <a:pt x="452" y="282"/>
                </a:moveTo>
                <a:cubicBezTo>
                  <a:pt x="480" y="327"/>
                  <a:pt x="480" y="327"/>
                  <a:pt x="480" y="327"/>
                </a:cubicBezTo>
                <a:cubicBezTo>
                  <a:pt x="366" y="327"/>
                  <a:pt x="366" y="327"/>
                  <a:pt x="366" y="327"/>
                </a:cubicBezTo>
                <a:cubicBezTo>
                  <a:pt x="339" y="282"/>
                  <a:pt x="339" y="282"/>
                  <a:pt x="339" y="282"/>
                </a:cubicBezTo>
                <a:cubicBezTo>
                  <a:pt x="452" y="282"/>
                  <a:pt x="452" y="282"/>
                  <a:pt x="452" y="282"/>
                </a:cubicBezTo>
                <a:close/>
                <a:moveTo>
                  <a:pt x="166" y="0"/>
                </a:moveTo>
                <a:cubicBezTo>
                  <a:pt x="279" y="0"/>
                  <a:pt x="279" y="0"/>
                  <a:pt x="279" y="0"/>
                </a:cubicBezTo>
                <a:cubicBezTo>
                  <a:pt x="445" y="270"/>
                  <a:pt x="445" y="270"/>
                  <a:pt x="445" y="270"/>
                </a:cubicBezTo>
                <a:cubicBezTo>
                  <a:pt x="331" y="270"/>
                  <a:pt x="331" y="270"/>
                  <a:pt x="331" y="270"/>
                </a:cubicBezTo>
                <a:cubicBezTo>
                  <a:pt x="291" y="205"/>
                  <a:pt x="291" y="205"/>
                  <a:pt x="291" y="205"/>
                </a:cubicBezTo>
                <a:cubicBezTo>
                  <a:pt x="217" y="205"/>
                  <a:pt x="217" y="205"/>
                  <a:pt x="217" y="205"/>
                </a:cubicBezTo>
                <a:cubicBezTo>
                  <a:pt x="240" y="201"/>
                  <a:pt x="258" y="180"/>
                  <a:pt x="258" y="156"/>
                </a:cubicBezTo>
                <a:cubicBezTo>
                  <a:pt x="258" y="154"/>
                  <a:pt x="258" y="152"/>
                  <a:pt x="258" y="150"/>
                </a:cubicBezTo>
                <a:cubicBezTo>
                  <a:pt x="258" y="150"/>
                  <a:pt x="258" y="150"/>
                  <a:pt x="258" y="150"/>
                </a:cubicBezTo>
                <a:cubicBezTo>
                  <a:pt x="257" y="142"/>
                  <a:pt x="254" y="135"/>
                  <a:pt x="250" y="129"/>
                </a:cubicBezTo>
                <a:cubicBezTo>
                  <a:pt x="250" y="129"/>
                  <a:pt x="250" y="129"/>
                  <a:pt x="250" y="129"/>
                </a:cubicBezTo>
                <a:cubicBezTo>
                  <a:pt x="250" y="129"/>
                  <a:pt x="250" y="128"/>
                  <a:pt x="249" y="128"/>
                </a:cubicBezTo>
                <a:cubicBezTo>
                  <a:pt x="249" y="127"/>
                  <a:pt x="249" y="127"/>
                  <a:pt x="249" y="127"/>
                </a:cubicBezTo>
                <a:cubicBezTo>
                  <a:pt x="249" y="127"/>
                  <a:pt x="249" y="127"/>
                  <a:pt x="248" y="127"/>
                </a:cubicBezTo>
                <a:cubicBezTo>
                  <a:pt x="248" y="126"/>
                  <a:pt x="248" y="126"/>
                  <a:pt x="248" y="126"/>
                </a:cubicBezTo>
                <a:cubicBezTo>
                  <a:pt x="248" y="126"/>
                  <a:pt x="248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4"/>
                  <a:pt x="247" y="124"/>
                  <a:pt x="246" y="124"/>
                </a:cubicBezTo>
                <a:cubicBezTo>
                  <a:pt x="246" y="124"/>
                  <a:pt x="246" y="124"/>
                  <a:pt x="246" y="124"/>
                </a:cubicBezTo>
                <a:cubicBezTo>
                  <a:pt x="246" y="124"/>
                  <a:pt x="246" y="124"/>
                  <a:pt x="246" y="123"/>
                </a:cubicBezTo>
                <a:cubicBezTo>
                  <a:pt x="246" y="123"/>
                  <a:pt x="246" y="123"/>
                  <a:pt x="245" y="123"/>
                </a:cubicBezTo>
                <a:cubicBezTo>
                  <a:pt x="245" y="123"/>
                  <a:pt x="245" y="123"/>
                  <a:pt x="245" y="123"/>
                </a:cubicBezTo>
                <a:cubicBezTo>
                  <a:pt x="245" y="122"/>
                  <a:pt x="245" y="122"/>
                  <a:pt x="245" y="122"/>
                </a:cubicBezTo>
                <a:cubicBezTo>
                  <a:pt x="245" y="122"/>
                  <a:pt x="245" y="122"/>
                  <a:pt x="245" y="122"/>
                </a:cubicBezTo>
                <a:cubicBezTo>
                  <a:pt x="244" y="122"/>
                  <a:pt x="244" y="122"/>
                  <a:pt x="244" y="121"/>
                </a:cubicBezTo>
                <a:cubicBezTo>
                  <a:pt x="244" y="121"/>
                  <a:pt x="244" y="121"/>
                  <a:pt x="244" y="121"/>
                </a:cubicBezTo>
                <a:cubicBezTo>
                  <a:pt x="244" y="121"/>
                  <a:pt x="243" y="121"/>
                  <a:pt x="243" y="121"/>
                </a:cubicBezTo>
                <a:cubicBezTo>
                  <a:pt x="243" y="121"/>
                  <a:pt x="243" y="120"/>
                  <a:pt x="243" y="120"/>
                </a:cubicBezTo>
                <a:cubicBezTo>
                  <a:pt x="243" y="120"/>
                  <a:pt x="243" y="120"/>
                  <a:pt x="243" y="120"/>
                </a:cubicBezTo>
                <a:cubicBezTo>
                  <a:pt x="242" y="120"/>
                  <a:pt x="242" y="120"/>
                  <a:pt x="242" y="120"/>
                </a:cubicBezTo>
                <a:cubicBezTo>
                  <a:pt x="242" y="119"/>
                  <a:pt x="242" y="119"/>
                  <a:pt x="242" y="119"/>
                </a:cubicBezTo>
                <a:cubicBezTo>
                  <a:pt x="242" y="119"/>
                  <a:pt x="242" y="119"/>
                  <a:pt x="242" y="119"/>
                </a:cubicBezTo>
                <a:cubicBezTo>
                  <a:pt x="241" y="119"/>
                  <a:pt x="241" y="119"/>
                  <a:pt x="241" y="118"/>
                </a:cubicBezTo>
                <a:cubicBezTo>
                  <a:pt x="241" y="118"/>
                  <a:pt x="241" y="118"/>
                  <a:pt x="241" y="118"/>
                </a:cubicBezTo>
                <a:cubicBezTo>
                  <a:pt x="241" y="118"/>
                  <a:pt x="240" y="118"/>
                  <a:pt x="240" y="118"/>
                </a:cubicBezTo>
                <a:cubicBezTo>
                  <a:pt x="240" y="118"/>
                  <a:pt x="240" y="118"/>
                  <a:pt x="240" y="117"/>
                </a:cubicBezTo>
                <a:cubicBezTo>
                  <a:pt x="240" y="117"/>
                  <a:pt x="239" y="117"/>
                  <a:pt x="239" y="117"/>
                </a:cubicBezTo>
                <a:cubicBezTo>
                  <a:pt x="239" y="117"/>
                  <a:pt x="239" y="117"/>
                  <a:pt x="239" y="117"/>
                </a:cubicBezTo>
                <a:cubicBezTo>
                  <a:pt x="239" y="117"/>
                  <a:pt x="239" y="117"/>
                  <a:pt x="239" y="117"/>
                </a:cubicBezTo>
                <a:cubicBezTo>
                  <a:pt x="239" y="117"/>
                  <a:pt x="239" y="117"/>
                  <a:pt x="239" y="117"/>
                </a:cubicBezTo>
                <a:cubicBezTo>
                  <a:pt x="239" y="117"/>
                  <a:pt x="239" y="116"/>
                  <a:pt x="238" y="116"/>
                </a:cubicBezTo>
                <a:cubicBezTo>
                  <a:pt x="238" y="116"/>
                  <a:pt x="238" y="116"/>
                  <a:pt x="238" y="116"/>
                </a:cubicBezTo>
                <a:cubicBezTo>
                  <a:pt x="238" y="116"/>
                  <a:pt x="238" y="116"/>
                  <a:pt x="237" y="116"/>
                </a:cubicBezTo>
                <a:cubicBezTo>
                  <a:pt x="237" y="116"/>
                  <a:pt x="237" y="116"/>
                  <a:pt x="237" y="116"/>
                </a:cubicBezTo>
                <a:cubicBezTo>
                  <a:pt x="237" y="115"/>
                  <a:pt x="237" y="115"/>
                  <a:pt x="237" y="115"/>
                </a:cubicBezTo>
                <a:cubicBezTo>
                  <a:pt x="237" y="115"/>
                  <a:pt x="237" y="115"/>
                  <a:pt x="237" y="115"/>
                </a:cubicBezTo>
                <a:cubicBezTo>
                  <a:pt x="231" y="111"/>
                  <a:pt x="224" y="108"/>
                  <a:pt x="217" y="107"/>
                </a:cubicBezTo>
                <a:cubicBezTo>
                  <a:pt x="231" y="107"/>
                  <a:pt x="231" y="107"/>
                  <a:pt x="231" y="107"/>
                </a:cubicBezTo>
                <a:cubicBezTo>
                  <a:pt x="166" y="0"/>
                  <a:pt x="166" y="0"/>
                  <a:pt x="166" y="0"/>
                </a:cubicBezTo>
                <a:close/>
                <a:moveTo>
                  <a:pt x="200" y="205"/>
                </a:moveTo>
                <a:cubicBezTo>
                  <a:pt x="61" y="205"/>
                  <a:pt x="61" y="205"/>
                  <a:pt x="61" y="205"/>
                </a:cubicBezTo>
                <a:cubicBezTo>
                  <a:pt x="76" y="179"/>
                  <a:pt x="76" y="179"/>
                  <a:pt x="76" y="179"/>
                </a:cubicBezTo>
                <a:cubicBezTo>
                  <a:pt x="76" y="180"/>
                  <a:pt x="76" y="180"/>
                  <a:pt x="76" y="180"/>
                </a:cubicBezTo>
                <a:cubicBezTo>
                  <a:pt x="165" y="180"/>
                  <a:pt x="165" y="180"/>
                  <a:pt x="165" y="180"/>
                </a:cubicBezTo>
                <a:cubicBezTo>
                  <a:pt x="172" y="193"/>
                  <a:pt x="185" y="202"/>
                  <a:pt x="200" y="205"/>
                </a:cubicBezTo>
                <a:cubicBezTo>
                  <a:pt x="200" y="205"/>
                  <a:pt x="200" y="205"/>
                  <a:pt x="200" y="205"/>
                </a:cubicBezTo>
                <a:close/>
                <a:moveTo>
                  <a:pt x="121" y="107"/>
                </a:moveTo>
                <a:cubicBezTo>
                  <a:pt x="200" y="107"/>
                  <a:pt x="200" y="107"/>
                  <a:pt x="200" y="107"/>
                </a:cubicBezTo>
                <a:cubicBezTo>
                  <a:pt x="185" y="109"/>
                  <a:pt x="172" y="119"/>
                  <a:pt x="165" y="132"/>
                </a:cubicBezTo>
                <a:cubicBezTo>
                  <a:pt x="105" y="132"/>
                  <a:pt x="105" y="132"/>
                  <a:pt x="105" y="132"/>
                </a:cubicBezTo>
                <a:cubicBezTo>
                  <a:pt x="121" y="107"/>
                  <a:pt x="121" y="107"/>
                  <a:pt x="121" y="107"/>
                </a:cubicBezTo>
                <a:close/>
                <a:moveTo>
                  <a:pt x="160" y="168"/>
                </a:moveTo>
                <a:cubicBezTo>
                  <a:pt x="84" y="168"/>
                  <a:pt x="84" y="168"/>
                  <a:pt x="84" y="168"/>
                </a:cubicBezTo>
                <a:cubicBezTo>
                  <a:pt x="98" y="144"/>
                  <a:pt x="98" y="144"/>
                  <a:pt x="98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59" y="148"/>
                  <a:pt x="159" y="152"/>
                  <a:pt x="159" y="156"/>
                </a:cubicBezTo>
                <a:cubicBezTo>
                  <a:pt x="159" y="160"/>
                  <a:pt x="159" y="164"/>
                  <a:pt x="160" y="168"/>
                </a:cubicBezTo>
                <a:cubicBezTo>
                  <a:pt x="160" y="168"/>
                  <a:pt x="160" y="168"/>
                  <a:pt x="160" y="168"/>
                </a:cubicBezTo>
                <a:close/>
                <a:moveTo>
                  <a:pt x="110" y="299"/>
                </a:moveTo>
                <a:cubicBezTo>
                  <a:pt x="110" y="308"/>
                  <a:pt x="110" y="308"/>
                  <a:pt x="110" y="308"/>
                </a:cubicBezTo>
                <a:cubicBezTo>
                  <a:pt x="125" y="308"/>
                  <a:pt x="125" y="308"/>
                  <a:pt x="125" y="308"/>
                </a:cubicBezTo>
                <a:cubicBezTo>
                  <a:pt x="125" y="310"/>
                  <a:pt x="123" y="316"/>
                  <a:pt x="114" y="316"/>
                </a:cubicBezTo>
                <a:cubicBezTo>
                  <a:pt x="113" y="316"/>
                  <a:pt x="109" y="316"/>
                  <a:pt x="104" y="314"/>
                </a:cubicBezTo>
                <a:cubicBezTo>
                  <a:pt x="104" y="326"/>
                  <a:pt x="104" y="326"/>
                  <a:pt x="104" y="326"/>
                </a:cubicBezTo>
                <a:cubicBezTo>
                  <a:pt x="107" y="326"/>
                  <a:pt x="112" y="327"/>
                  <a:pt x="117" y="327"/>
                </a:cubicBezTo>
                <a:cubicBezTo>
                  <a:pt x="136" y="327"/>
                  <a:pt x="143" y="315"/>
                  <a:pt x="143" y="304"/>
                </a:cubicBezTo>
                <a:cubicBezTo>
                  <a:pt x="143" y="295"/>
                  <a:pt x="139" y="281"/>
                  <a:pt x="116" y="281"/>
                </a:cubicBezTo>
                <a:cubicBezTo>
                  <a:pt x="114" y="281"/>
                  <a:pt x="110" y="281"/>
                  <a:pt x="105" y="282"/>
                </a:cubicBezTo>
                <a:cubicBezTo>
                  <a:pt x="104" y="282"/>
                  <a:pt x="104" y="282"/>
                  <a:pt x="104" y="282"/>
                </a:cubicBezTo>
                <a:cubicBezTo>
                  <a:pt x="104" y="294"/>
                  <a:pt x="104" y="294"/>
                  <a:pt x="104" y="294"/>
                </a:cubicBezTo>
                <a:cubicBezTo>
                  <a:pt x="108" y="292"/>
                  <a:pt x="112" y="292"/>
                  <a:pt x="114" y="292"/>
                </a:cubicBezTo>
                <a:cubicBezTo>
                  <a:pt x="122" y="292"/>
                  <a:pt x="125" y="297"/>
                  <a:pt x="125" y="299"/>
                </a:cubicBezTo>
                <a:cubicBezTo>
                  <a:pt x="110" y="299"/>
                  <a:pt x="110" y="299"/>
                  <a:pt x="110" y="299"/>
                </a:cubicBezTo>
                <a:close/>
                <a:moveTo>
                  <a:pt x="94" y="314"/>
                </a:moveTo>
                <a:cubicBezTo>
                  <a:pt x="90" y="315"/>
                  <a:pt x="87" y="315"/>
                  <a:pt x="86" y="315"/>
                </a:cubicBezTo>
                <a:cubicBezTo>
                  <a:pt x="75" y="315"/>
                  <a:pt x="73" y="308"/>
                  <a:pt x="73" y="304"/>
                </a:cubicBezTo>
                <a:cubicBezTo>
                  <a:pt x="73" y="297"/>
                  <a:pt x="78" y="293"/>
                  <a:pt x="85" y="293"/>
                </a:cubicBezTo>
                <a:cubicBezTo>
                  <a:pt x="89" y="293"/>
                  <a:pt x="92" y="293"/>
                  <a:pt x="94" y="294"/>
                </a:cubicBezTo>
                <a:cubicBezTo>
                  <a:pt x="94" y="282"/>
                  <a:pt x="94" y="282"/>
                  <a:pt x="94" y="282"/>
                </a:cubicBezTo>
                <a:cubicBezTo>
                  <a:pt x="93" y="282"/>
                  <a:pt x="93" y="282"/>
                  <a:pt x="93" y="282"/>
                </a:cubicBezTo>
                <a:cubicBezTo>
                  <a:pt x="91" y="282"/>
                  <a:pt x="87" y="281"/>
                  <a:pt x="82" y="281"/>
                </a:cubicBezTo>
                <a:cubicBezTo>
                  <a:pt x="62" y="281"/>
                  <a:pt x="55" y="293"/>
                  <a:pt x="55" y="304"/>
                </a:cubicBezTo>
                <a:cubicBezTo>
                  <a:pt x="55" y="318"/>
                  <a:pt x="64" y="327"/>
                  <a:pt x="82" y="327"/>
                </a:cubicBezTo>
                <a:cubicBezTo>
                  <a:pt x="85" y="327"/>
                  <a:pt x="89" y="327"/>
                  <a:pt x="94" y="326"/>
                </a:cubicBezTo>
                <a:cubicBezTo>
                  <a:pt x="94" y="314"/>
                  <a:pt x="94" y="314"/>
                  <a:pt x="94" y="314"/>
                </a:cubicBezTo>
                <a:cubicBezTo>
                  <a:pt x="94" y="314"/>
                  <a:pt x="94" y="314"/>
                  <a:pt x="94" y="314"/>
                </a:cubicBezTo>
                <a:close/>
                <a:moveTo>
                  <a:pt x="27" y="292"/>
                </a:moveTo>
                <a:cubicBezTo>
                  <a:pt x="32" y="306"/>
                  <a:pt x="32" y="306"/>
                  <a:pt x="32" y="306"/>
                </a:cubicBezTo>
                <a:cubicBezTo>
                  <a:pt x="22" y="306"/>
                  <a:pt x="22" y="306"/>
                  <a:pt x="22" y="306"/>
                </a:cubicBezTo>
                <a:cubicBezTo>
                  <a:pt x="27" y="292"/>
                  <a:pt x="27" y="292"/>
                  <a:pt x="27" y="292"/>
                </a:cubicBezTo>
                <a:cubicBezTo>
                  <a:pt x="27" y="292"/>
                  <a:pt x="27" y="292"/>
                  <a:pt x="27" y="292"/>
                </a:cubicBezTo>
                <a:close/>
                <a:moveTo>
                  <a:pt x="16" y="282"/>
                </a:moveTo>
                <a:cubicBezTo>
                  <a:pt x="0" y="327"/>
                  <a:pt x="0" y="327"/>
                  <a:pt x="0" y="327"/>
                </a:cubicBezTo>
                <a:cubicBezTo>
                  <a:pt x="17" y="327"/>
                  <a:pt x="17" y="327"/>
                  <a:pt x="17" y="327"/>
                </a:cubicBezTo>
                <a:cubicBezTo>
                  <a:pt x="20" y="317"/>
                  <a:pt x="20" y="317"/>
                  <a:pt x="20" y="317"/>
                </a:cubicBezTo>
                <a:cubicBezTo>
                  <a:pt x="34" y="317"/>
                  <a:pt x="34" y="317"/>
                  <a:pt x="34" y="317"/>
                </a:cubicBezTo>
                <a:cubicBezTo>
                  <a:pt x="37" y="327"/>
                  <a:pt x="37" y="327"/>
                  <a:pt x="37" y="327"/>
                </a:cubicBezTo>
                <a:cubicBezTo>
                  <a:pt x="55" y="327"/>
                  <a:pt x="55" y="327"/>
                  <a:pt x="55" y="327"/>
                </a:cubicBezTo>
                <a:cubicBezTo>
                  <a:pt x="39" y="282"/>
                  <a:pt x="39" y="282"/>
                  <a:pt x="39" y="282"/>
                </a:cubicBezTo>
                <a:cubicBezTo>
                  <a:pt x="16" y="282"/>
                  <a:pt x="16" y="282"/>
                  <a:pt x="16" y="282"/>
                </a:cubicBezTo>
                <a:close/>
                <a:moveTo>
                  <a:pt x="279" y="282"/>
                </a:moveTo>
                <a:cubicBezTo>
                  <a:pt x="279" y="327"/>
                  <a:pt x="279" y="327"/>
                  <a:pt x="279" y="327"/>
                </a:cubicBezTo>
                <a:cubicBezTo>
                  <a:pt x="318" y="327"/>
                  <a:pt x="318" y="327"/>
                  <a:pt x="318" y="327"/>
                </a:cubicBezTo>
                <a:cubicBezTo>
                  <a:pt x="318" y="316"/>
                  <a:pt x="318" y="316"/>
                  <a:pt x="318" y="316"/>
                </a:cubicBezTo>
                <a:cubicBezTo>
                  <a:pt x="296" y="316"/>
                  <a:pt x="296" y="316"/>
                  <a:pt x="296" y="316"/>
                </a:cubicBezTo>
                <a:cubicBezTo>
                  <a:pt x="296" y="309"/>
                  <a:pt x="296" y="309"/>
                  <a:pt x="296" y="309"/>
                </a:cubicBezTo>
                <a:cubicBezTo>
                  <a:pt x="317" y="309"/>
                  <a:pt x="317" y="309"/>
                  <a:pt x="317" y="309"/>
                </a:cubicBezTo>
                <a:cubicBezTo>
                  <a:pt x="317" y="299"/>
                  <a:pt x="317" y="299"/>
                  <a:pt x="317" y="299"/>
                </a:cubicBezTo>
                <a:cubicBezTo>
                  <a:pt x="296" y="299"/>
                  <a:pt x="296" y="299"/>
                  <a:pt x="296" y="299"/>
                </a:cubicBezTo>
                <a:cubicBezTo>
                  <a:pt x="296" y="292"/>
                  <a:pt x="296" y="292"/>
                  <a:pt x="296" y="292"/>
                </a:cubicBezTo>
                <a:cubicBezTo>
                  <a:pt x="318" y="292"/>
                  <a:pt x="318" y="292"/>
                  <a:pt x="318" y="292"/>
                </a:cubicBezTo>
                <a:cubicBezTo>
                  <a:pt x="318" y="282"/>
                  <a:pt x="318" y="282"/>
                  <a:pt x="318" y="282"/>
                </a:cubicBezTo>
                <a:cubicBezTo>
                  <a:pt x="279" y="282"/>
                  <a:pt x="279" y="282"/>
                  <a:pt x="279" y="282"/>
                </a:cubicBezTo>
                <a:close/>
                <a:moveTo>
                  <a:pt x="268" y="283"/>
                </a:moveTo>
                <a:cubicBezTo>
                  <a:pt x="263" y="281"/>
                  <a:pt x="258" y="281"/>
                  <a:pt x="253" y="281"/>
                </a:cubicBezTo>
                <a:cubicBezTo>
                  <a:pt x="234" y="281"/>
                  <a:pt x="230" y="289"/>
                  <a:pt x="230" y="296"/>
                </a:cubicBezTo>
                <a:cubicBezTo>
                  <a:pt x="230" y="307"/>
                  <a:pt x="240" y="308"/>
                  <a:pt x="246" y="310"/>
                </a:cubicBezTo>
                <a:cubicBezTo>
                  <a:pt x="250" y="310"/>
                  <a:pt x="254" y="311"/>
                  <a:pt x="254" y="313"/>
                </a:cubicBezTo>
                <a:cubicBezTo>
                  <a:pt x="254" y="316"/>
                  <a:pt x="249" y="317"/>
                  <a:pt x="246" y="317"/>
                </a:cubicBezTo>
                <a:cubicBezTo>
                  <a:pt x="242" y="317"/>
                  <a:pt x="237" y="316"/>
                  <a:pt x="231" y="314"/>
                </a:cubicBezTo>
                <a:cubicBezTo>
                  <a:pt x="231" y="325"/>
                  <a:pt x="231" y="325"/>
                  <a:pt x="231" y="325"/>
                </a:cubicBezTo>
                <a:cubicBezTo>
                  <a:pt x="238" y="327"/>
                  <a:pt x="245" y="327"/>
                  <a:pt x="249" y="327"/>
                </a:cubicBezTo>
                <a:cubicBezTo>
                  <a:pt x="269" y="327"/>
                  <a:pt x="271" y="317"/>
                  <a:pt x="271" y="312"/>
                </a:cubicBezTo>
                <a:cubicBezTo>
                  <a:pt x="271" y="301"/>
                  <a:pt x="261" y="299"/>
                  <a:pt x="253" y="298"/>
                </a:cubicBezTo>
                <a:cubicBezTo>
                  <a:pt x="250" y="297"/>
                  <a:pt x="247" y="297"/>
                  <a:pt x="247" y="295"/>
                </a:cubicBezTo>
                <a:cubicBezTo>
                  <a:pt x="247" y="292"/>
                  <a:pt x="251" y="292"/>
                  <a:pt x="255" y="292"/>
                </a:cubicBezTo>
                <a:cubicBezTo>
                  <a:pt x="261" y="292"/>
                  <a:pt x="265" y="293"/>
                  <a:pt x="268" y="294"/>
                </a:cubicBezTo>
                <a:cubicBezTo>
                  <a:pt x="268" y="283"/>
                  <a:pt x="268" y="283"/>
                  <a:pt x="268" y="283"/>
                </a:cubicBezTo>
                <a:cubicBezTo>
                  <a:pt x="268" y="283"/>
                  <a:pt x="268" y="283"/>
                  <a:pt x="268" y="283"/>
                </a:cubicBezTo>
                <a:close/>
                <a:moveTo>
                  <a:pt x="198" y="292"/>
                </a:moveTo>
                <a:cubicBezTo>
                  <a:pt x="203" y="306"/>
                  <a:pt x="203" y="306"/>
                  <a:pt x="203" y="306"/>
                </a:cubicBezTo>
                <a:cubicBezTo>
                  <a:pt x="193" y="306"/>
                  <a:pt x="193" y="306"/>
                  <a:pt x="193" y="306"/>
                </a:cubicBezTo>
                <a:cubicBezTo>
                  <a:pt x="198" y="292"/>
                  <a:pt x="198" y="292"/>
                  <a:pt x="198" y="292"/>
                </a:cubicBezTo>
                <a:cubicBezTo>
                  <a:pt x="198" y="292"/>
                  <a:pt x="198" y="292"/>
                  <a:pt x="198" y="292"/>
                </a:cubicBezTo>
                <a:close/>
                <a:moveTo>
                  <a:pt x="187" y="282"/>
                </a:moveTo>
                <a:cubicBezTo>
                  <a:pt x="171" y="327"/>
                  <a:pt x="171" y="327"/>
                  <a:pt x="171" y="327"/>
                </a:cubicBezTo>
                <a:cubicBezTo>
                  <a:pt x="188" y="327"/>
                  <a:pt x="188" y="327"/>
                  <a:pt x="188" y="327"/>
                </a:cubicBezTo>
                <a:cubicBezTo>
                  <a:pt x="191" y="317"/>
                  <a:pt x="191" y="317"/>
                  <a:pt x="191" y="317"/>
                </a:cubicBezTo>
                <a:cubicBezTo>
                  <a:pt x="205" y="317"/>
                  <a:pt x="205" y="317"/>
                  <a:pt x="205" y="317"/>
                </a:cubicBezTo>
                <a:cubicBezTo>
                  <a:pt x="208" y="327"/>
                  <a:pt x="208" y="327"/>
                  <a:pt x="208" y="327"/>
                </a:cubicBezTo>
                <a:cubicBezTo>
                  <a:pt x="226" y="327"/>
                  <a:pt x="226" y="327"/>
                  <a:pt x="226" y="327"/>
                </a:cubicBezTo>
                <a:cubicBezTo>
                  <a:pt x="210" y="282"/>
                  <a:pt x="210" y="282"/>
                  <a:pt x="210" y="282"/>
                </a:cubicBezTo>
                <a:cubicBezTo>
                  <a:pt x="187" y="282"/>
                  <a:pt x="187" y="282"/>
                  <a:pt x="187" y="282"/>
                </a:cubicBezTo>
                <a:close/>
                <a:moveTo>
                  <a:pt x="159" y="299"/>
                </a:moveTo>
                <a:cubicBezTo>
                  <a:pt x="162" y="299"/>
                  <a:pt x="165" y="302"/>
                  <a:pt x="165" y="305"/>
                </a:cubicBezTo>
                <a:cubicBezTo>
                  <a:pt x="165" y="309"/>
                  <a:pt x="162" y="311"/>
                  <a:pt x="159" y="311"/>
                </a:cubicBezTo>
                <a:cubicBezTo>
                  <a:pt x="156" y="311"/>
                  <a:pt x="153" y="309"/>
                  <a:pt x="153" y="305"/>
                </a:cubicBezTo>
                <a:cubicBezTo>
                  <a:pt x="153" y="302"/>
                  <a:pt x="156" y="299"/>
                  <a:pt x="159" y="299"/>
                </a:cubicBezTo>
                <a:cubicBezTo>
                  <a:pt x="159" y="299"/>
                  <a:pt x="159" y="299"/>
                  <a:pt x="159" y="299"/>
                </a:cubicBezTo>
                <a:cubicBezTo>
                  <a:pt x="159" y="299"/>
                  <a:pt x="159" y="299"/>
                  <a:pt x="159" y="299"/>
                </a:cubicBezTo>
                <a:close/>
              </a:path>
            </a:pathLst>
          </a:custGeom>
          <a:solidFill>
            <a:srgbClr val="0035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ru-RU" sz="1400">
              <a:solidFill>
                <a:srgbClr val="262626"/>
              </a:solidFill>
              <a:cs typeface="Arial" charset="0"/>
            </a:endParaRPr>
          </a:p>
        </p:txBody>
      </p:sp>
      <p:sp>
        <p:nvSpPr>
          <p:cNvPr id="9" name="Freeform 14"/>
          <p:cNvSpPr>
            <a:spLocks noEditPoints="1"/>
          </p:cNvSpPr>
          <p:nvPr userDrawn="1"/>
        </p:nvSpPr>
        <p:spPr bwMode="auto">
          <a:xfrm>
            <a:off x="774794" y="1000399"/>
            <a:ext cx="6969619" cy="204047"/>
          </a:xfrm>
          <a:custGeom>
            <a:avLst/>
            <a:gdLst>
              <a:gd name="T0" fmla="*/ 23 w 5973"/>
              <a:gd name="T1" fmla="*/ 108 h 144"/>
              <a:gd name="T2" fmla="*/ 5905 w 5973"/>
              <a:gd name="T3" fmla="*/ 108 h 144"/>
              <a:gd name="T4" fmla="*/ 5882 w 5973"/>
              <a:gd name="T5" fmla="*/ 144 h 144"/>
              <a:gd name="T6" fmla="*/ 0 w 5973"/>
              <a:gd name="T7" fmla="*/ 144 h 144"/>
              <a:gd name="T8" fmla="*/ 23 w 5973"/>
              <a:gd name="T9" fmla="*/ 108 h 144"/>
              <a:gd name="T10" fmla="*/ 35 w 5973"/>
              <a:gd name="T11" fmla="*/ 90 h 144"/>
              <a:gd name="T12" fmla="*/ 5916 w 5973"/>
              <a:gd name="T13" fmla="*/ 90 h 144"/>
              <a:gd name="T14" fmla="*/ 5939 w 5973"/>
              <a:gd name="T15" fmla="*/ 54 h 144"/>
              <a:gd name="T16" fmla="*/ 57 w 5973"/>
              <a:gd name="T17" fmla="*/ 54 h 144"/>
              <a:gd name="T18" fmla="*/ 35 w 5973"/>
              <a:gd name="T19" fmla="*/ 90 h 144"/>
              <a:gd name="T20" fmla="*/ 92 w 5973"/>
              <a:gd name="T21" fmla="*/ 0 h 144"/>
              <a:gd name="T22" fmla="*/ 69 w 5973"/>
              <a:gd name="T23" fmla="*/ 36 h 144"/>
              <a:gd name="T24" fmla="*/ 5951 w 5973"/>
              <a:gd name="T25" fmla="*/ 36 h 144"/>
              <a:gd name="T26" fmla="*/ 5973 w 5973"/>
              <a:gd name="T27" fmla="*/ 0 h 144"/>
              <a:gd name="T28" fmla="*/ 92 w 5973"/>
              <a:gd name="T29" fmla="*/ 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973" h="144">
                <a:moveTo>
                  <a:pt x="23" y="108"/>
                </a:moveTo>
                <a:lnTo>
                  <a:pt x="5905" y="108"/>
                </a:lnTo>
                <a:lnTo>
                  <a:pt x="5882" y="144"/>
                </a:lnTo>
                <a:lnTo>
                  <a:pt x="0" y="144"/>
                </a:lnTo>
                <a:lnTo>
                  <a:pt x="23" y="108"/>
                </a:lnTo>
                <a:close/>
                <a:moveTo>
                  <a:pt x="35" y="90"/>
                </a:moveTo>
                <a:lnTo>
                  <a:pt x="5916" y="90"/>
                </a:lnTo>
                <a:lnTo>
                  <a:pt x="5939" y="54"/>
                </a:lnTo>
                <a:lnTo>
                  <a:pt x="57" y="54"/>
                </a:lnTo>
                <a:lnTo>
                  <a:pt x="35" y="90"/>
                </a:lnTo>
                <a:close/>
                <a:moveTo>
                  <a:pt x="92" y="0"/>
                </a:moveTo>
                <a:lnTo>
                  <a:pt x="69" y="36"/>
                </a:lnTo>
                <a:lnTo>
                  <a:pt x="5951" y="36"/>
                </a:lnTo>
                <a:lnTo>
                  <a:pt x="5973" y="0"/>
                </a:lnTo>
                <a:lnTo>
                  <a:pt x="92" y="0"/>
                </a:lnTo>
                <a:close/>
              </a:path>
            </a:pathLst>
          </a:custGeom>
          <a:solidFill>
            <a:srgbClr val="E0F1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ru-RU" sz="1400">
              <a:solidFill>
                <a:srgbClr val="262626"/>
              </a:solidFill>
              <a:cs typeface="Arial" charset="0"/>
            </a:endParaRPr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8583408" y="5645292"/>
            <a:ext cx="378061" cy="208298"/>
            <a:chOff x="11674475" y="6324600"/>
            <a:chExt cx="514350" cy="233363"/>
          </a:xfrm>
        </p:grpSpPr>
        <p:sp>
          <p:nvSpPr>
            <p:cNvPr id="11" name="Freeform 16"/>
            <p:cNvSpPr>
              <a:spLocks/>
            </p:cNvSpPr>
            <p:nvPr userDrawn="1"/>
          </p:nvSpPr>
          <p:spPr bwMode="auto">
            <a:xfrm>
              <a:off x="11674475" y="6497638"/>
              <a:ext cx="514350" cy="60325"/>
            </a:xfrm>
            <a:custGeom>
              <a:avLst/>
              <a:gdLst>
                <a:gd name="T0" fmla="*/ 0 w 216"/>
                <a:gd name="T1" fmla="*/ 25 h 25"/>
                <a:gd name="T2" fmla="*/ 0 w 216"/>
                <a:gd name="T3" fmla="*/ 25 h 25"/>
                <a:gd name="T4" fmla="*/ 36 w 216"/>
                <a:gd name="T5" fmla="*/ 0 h 25"/>
                <a:gd name="T6" fmla="*/ 216 w 216"/>
                <a:gd name="T7" fmla="*/ 0 h 25"/>
                <a:gd name="T8" fmla="*/ 216 w 216"/>
                <a:gd name="T9" fmla="*/ 0 h 25"/>
                <a:gd name="T10" fmla="*/ 216 w 216"/>
                <a:gd name="T11" fmla="*/ 25 h 25"/>
                <a:gd name="T12" fmla="*/ 0 w 216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25"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15" y="22"/>
                    <a:pt x="28" y="13"/>
                    <a:pt x="36" y="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16" y="25"/>
                    <a:pt x="216" y="25"/>
                    <a:pt x="216" y="25"/>
                  </a:cubicBezTo>
                  <a:cubicBezTo>
                    <a:pt x="0" y="25"/>
                    <a:pt x="0" y="25"/>
                    <a:pt x="0" y="25"/>
                  </a:cubicBezTo>
                  <a:close/>
                </a:path>
              </a:pathLst>
            </a:custGeom>
            <a:solidFill>
              <a:srgbClr val="E0F1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sz="1400">
                <a:solidFill>
                  <a:srgbClr val="262626"/>
                </a:solidFill>
                <a:cs typeface="Arial" charset="0"/>
              </a:endParaRPr>
            </a:p>
          </p:txBody>
        </p:sp>
        <p:sp>
          <p:nvSpPr>
            <p:cNvPr id="12" name="Freeform 17"/>
            <p:cNvSpPr>
              <a:spLocks/>
            </p:cNvSpPr>
            <p:nvPr userDrawn="1"/>
          </p:nvSpPr>
          <p:spPr bwMode="auto">
            <a:xfrm>
              <a:off x="11674475" y="6324600"/>
              <a:ext cx="514350" cy="58738"/>
            </a:xfrm>
            <a:custGeom>
              <a:avLst/>
              <a:gdLst>
                <a:gd name="T0" fmla="*/ 216 w 216"/>
                <a:gd name="T1" fmla="*/ 0 h 25"/>
                <a:gd name="T2" fmla="*/ 216 w 216"/>
                <a:gd name="T3" fmla="*/ 25 h 25"/>
                <a:gd name="T4" fmla="*/ 36 w 216"/>
                <a:gd name="T5" fmla="*/ 25 h 25"/>
                <a:gd name="T6" fmla="*/ 0 w 216"/>
                <a:gd name="T7" fmla="*/ 0 h 25"/>
                <a:gd name="T8" fmla="*/ 216 w 21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25">
                  <a:moveTo>
                    <a:pt x="216" y="0"/>
                  </a:moveTo>
                  <a:cubicBezTo>
                    <a:pt x="216" y="25"/>
                    <a:pt x="216" y="25"/>
                    <a:pt x="21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28" y="12"/>
                    <a:pt x="15" y="3"/>
                    <a:pt x="0" y="0"/>
                  </a:cubicBezTo>
                  <a:cubicBezTo>
                    <a:pt x="216" y="0"/>
                    <a:pt x="216" y="0"/>
                    <a:pt x="216" y="0"/>
                  </a:cubicBezTo>
                  <a:close/>
                </a:path>
              </a:pathLst>
            </a:custGeom>
            <a:solidFill>
              <a:srgbClr val="E0F1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sz="1400">
                <a:solidFill>
                  <a:srgbClr val="262626"/>
                </a:solidFill>
                <a:cs typeface="Arial" charset="0"/>
              </a:endParaRPr>
            </a:p>
          </p:txBody>
        </p:sp>
        <p:sp>
          <p:nvSpPr>
            <p:cNvPr id="13" name="Freeform 18"/>
            <p:cNvSpPr>
              <a:spLocks/>
            </p:cNvSpPr>
            <p:nvPr userDrawn="1"/>
          </p:nvSpPr>
          <p:spPr bwMode="auto">
            <a:xfrm>
              <a:off x="11769725" y="6411913"/>
              <a:ext cx="419100" cy="57150"/>
            </a:xfrm>
            <a:custGeom>
              <a:avLst/>
              <a:gdLst>
                <a:gd name="T0" fmla="*/ 0 w 176"/>
                <a:gd name="T1" fmla="*/ 24 h 24"/>
                <a:gd name="T2" fmla="*/ 0 w 176"/>
                <a:gd name="T3" fmla="*/ 24 h 24"/>
                <a:gd name="T4" fmla="*/ 2 w 176"/>
                <a:gd name="T5" fmla="*/ 12 h 24"/>
                <a:gd name="T6" fmla="*/ 0 w 176"/>
                <a:gd name="T7" fmla="*/ 0 h 24"/>
                <a:gd name="T8" fmla="*/ 176 w 176"/>
                <a:gd name="T9" fmla="*/ 0 h 24"/>
                <a:gd name="T10" fmla="*/ 176 w 176"/>
                <a:gd name="T11" fmla="*/ 24 h 24"/>
                <a:gd name="T12" fmla="*/ 0 w 176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24"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1" y="20"/>
                    <a:pt x="2" y="16"/>
                    <a:pt x="2" y="12"/>
                  </a:cubicBezTo>
                  <a:cubicBezTo>
                    <a:pt x="2" y="8"/>
                    <a:pt x="1" y="4"/>
                    <a:pt x="0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0" y="24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E0F1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ru-RU" sz="1400">
                <a:solidFill>
                  <a:srgbClr val="262626"/>
                </a:solidFill>
                <a:cs typeface="Arial" charset="0"/>
              </a:endParaRPr>
            </a:p>
          </p:txBody>
        </p:sp>
      </p:grp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8321073" y="5645304"/>
            <a:ext cx="331610" cy="208299"/>
          </a:xfrm>
        </p:spPr>
        <p:txBody>
          <a:bodyPr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37726B6-3386-492A-8DF3-B4BBCF0A00ED}" type="slidenum">
              <a:rPr lang="ru-RU" smtClean="0">
                <a:solidFill>
                  <a:srgbClr val="00359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5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0140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CDF994-C0F2-410B-9A4F-B829C1126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900" y="300942"/>
            <a:ext cx="6681176" cy="266284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20031C-CC8B-4876-BF1C-C77261473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2569" y="1776855"/>
            <a:ext cx="4302125" cy="11211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50FFCC-5A3B-4F00-9E42-A596DAACA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60372-3920-44C5-8C62-3786B60B8802}" type="datetime1">
              <a:rPr lang="ru-RU" smtClean="0"/>
              <a:t>15.06.2023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F24F20-48E4-4FD8-82C0-E8165F8E2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D3A255-9594-4A0F-AD8D-0C85AA95D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FD8BB-33CF-4C36-BD40-E1E27FBD5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8511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6413062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>
        <p15:guide id="1" pos="756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Пустой слайд с эмблем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7928313" y="5746045"/>
            <a:ext cx="796982" cy="315390"/>
          </a:xfrm>
          <a:prstGeom prst="rect">
            <a:avLst/>
          </a:prstGeom>
          <a:noFill/>
        </p:spPr>
        <p:txBody>
          <a:bodyPr wrap="square" lIns="68310" tIns="34250" rIns="68310" bIns="34250" rtlCol="0">
            <a:spAutoFit/>
          </a:bodyPr>
          <a:lstStyle/>
          <a:p>
            <a:pPr algn="r" defTabSz="682862"/>
            <a:fld id="{191128F2-2C4C-45A4-9EAB-65E193005EF4}" type="slidenum">
              <a:rPr lang="ru-RU" sz="1600" b="1" smtClean="0">
                <a:solidFill>
                  <a:srgbClr val="003274"/>
                </a:solidFill>
              </a:rPr>
              <a:pPr algn="r" defTabSz="682862"/>
              <a:t>‹#›</a:t>
            </a:fld>
            <a:endParaRPr lang="ru-RU" sz="1600" b="1" dirty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139997" y="198134"/>
            <a:ext cx="7211208" cy="300080"/>
          </a:xfrm>
          <a:prstGeom prst="rect">
            <a:avLst/>
          </a:prstGeom>
        </p:spPr>
        <p:txBody>
          <a:bodyPr wrap="square" lIns="68543" tIns="34289" rIns="68543" bIns="34289">
            <a:spAutoFit/>
          </a:bodyPr>
          <a:lstStyle>
            <a:lvl1pPr algn="l">
              <a:defRPr sz="1500" b="1" kern="1200" baseline="0">
                <a:solidFill>
                  <a:srgbClr val="003274"/>
                </a:solidFill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7797527" y="61282"/>
            <a:ext cx="1058555" cy="685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10" tIns="34250" rIns="68310" bIns="34250" rtlCol="0" anchor="ctr"/>
          <a:lstStyle/>
          <a:p>
            <a:pPr algn="ctr" defTabSz="682862"/>
            <a:endParaRPr lang="ru-RU" sz="1400">
              <a:solidFill>
                <a:srgbClr val="FFFFFF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442" y="20943"/>
            <a:ext cx="936426" cy="709609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 userDrawn="1"/>
        </p:nvCxnSpPr>
        <p:spPr>
          <a:xfrm>
            <a:off x="0" y="746850"/>
            <a:ext cx="8961438" cy="0"/>
          </a:xfrm>
          <a:prstGeom prst="line">
            <a:avLst/>
          </a:prstGeom>
          <a:ln>
            <a:solidFill>
              <a:srgbClr val="0054C4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0" y="5756784"/>
            <a:ext cx="8961438" cy="0"/>
          </a:xfrm>
          <a:prstGeom prst="line">
            <a:avLst/>
          </a:prstGeom>
          <a:ln w="19050">
            <a:solidFill>
              <a:srgbClr val="0054C4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403483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 с эмблемо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139994" y="198101"/>
            <a:ext cx="7211208" cy="315463"/>
          </a:xfrm>
          <a:prstGeom prst="rect">
            <a:avLst/>
          </a:prstGeom>
        </p:spPr>
        <p:txBody>
          <a:bodyPr wrap="square" lIns="68559" tIns="34286" rIns="68559" bIns="34286">
            <a:spAutoFit/>
          </a:bodyPr>
          <a:lstStyle>
            <a:lvl1pPr algn="l">
              <a:defRPr sz="1600" b="1" kern="1200" baseline="0">
                <a:solidFill>
                  <a:srgbClr val="003274"/>
                </a:solidFill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7797527" y="61278"/>
            <a:ext cx="1058555" cy="685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9" tIns="34286" rIns="68559" bIns="34286" rtlCol="0" anchor="ctr"/>
          <a:lstStyle/>
          <a:p>
            <a:pPr algn="ctr" defTabSz="685561"/>
            <a:endParaRPr lang="ru-RU">
              <a:solidFill>
                <a:srgbClr val="FFFFFF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439" y="20955"/>
            <a:ext cx="936426" cy="70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3448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308401" y="2287126"/>
            <a:ext cx="8191372" cy="50783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buNone/>
              <a:defRPr sz="3000" b="1" baseline="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ru-RU" dirty="0"/>
              <a:t>Название доклада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 hasCustomPrompt="1"/>
          </p:nvPr>
        </p:nvSpPr>
        <p:spPr>
          <a:xfrm>
            <a:off x="308403" y="4117680"/>
            <a:ext cx="3920629" cy="23698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buNone/>
              <a:defRPr sz="14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Докладчик</a:t>
            </a:r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2" hasCustomPrompt="1"/>
          </p:nvPr>
        </p:nvSpPr>
        <p:spPr>
          <a:xfrm>
            <a:off x="308403" y="4620010"/>
            <a:ext cx="3920629" cy="23698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buNone/>
              <a:defRPr sz="14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Дата доклада</a:t>
            </a:r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2152024" y="1325619"/>
            <a:ext cx="6809539" cy="257067"/>
          </a:xfrm>
          <a:prstGeom prst="rect">
            <a:avLst/>
          </a:prstGeom>
          <a:gradFill flip="none" rotWithShape="1">
            <a:gsLst>
              <a:gs pos="0">
                <a:srgbClr val="374F95"/>
              </a:gs>
              <a:gs pos="100000">
                <a:srgbClr val="5591C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052" tIns="34184" rIns="68052" bIns="34184" rtlCol="0" anchor="ctr"/>
          <a:lstStyle/>
          <a:p>
            <a:pPr marL="66153" defTabSz="680138"/>
            <a:r>
              <a:rPr lang="ru-RU" sz="1200" dirty="0">
                <a:solidFill>
                  <a:srgbClr val="FFFFFF"/>
                </a:solidFill>
              </a:rPr>
              <a:t>ГОСУДАРСТВЕННАЯ КОРПОРАЦИЯ ПО АТОМНОЙ ЭНЕРГИИ «РОСАТОМ»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941" y="277921"/>
            <a:ext cx="1030068" cy="780573"/>
          </a:xfrm>
          <a:prstGeom prst="rect">
            <a:avLst/>
          </a:prstGeom>
        </p:spPr>
      </p:pic>
      <p:pic>
        <p:nvPicPr>
          <p:cNvPr id="9" name="navigation8" descr="ujkm,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8" r="11501" b="19073"/>
          <a:stretch/>
        </p:blipFill>
        <p:spPr bwMode="auto">
          <a:xfrm>
            <a:off x="180807" y="270384"/>
            <a:ext cx="859035" cy="884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4263990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Пустой слайд с эмблем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7928319" y="5746075"/>
            <a:ext cx="796982" cy="315251"/>
          </a:xfrm>
          <a:prstGeom prst="rect">
            <a:avLst/>
          </a:prstGeom>
          <a:noFill/>
        </p:spPr>
        <p:txBody>
          <a:bodyPr wrap="square" lIns="67976" tIns="34181" rIns="67976" bIns="34181" rtlCol="0">
            <a:spAutoFit/>
          </a:bodyPr>
          <a:lstStyle/>
          <a:p>
            <a:pPr algn="r" defTabSz="679245"/>
            <a:fld id="{191128F2-2C4C-45A4-9EAB-65E193005EF4}" type="slidenum">
              <a:rPr lang="ru-RU" sz="1600" b="1" smtClean="0">
                <a:solidFill>
                  <a:srgbClr val="003274"/>
                </a:solidFill>
              </a:rPr>
              <a:pPr algn="r" defTabSz="679245"/>
              <a:t>‹#›</a:t>
            </a:fld>
            <a:endParaRPr lang="ru-RU" sz="1600" b="1" dirty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140009" y="198136"/>
            <a:ext cx="7211208" cy="299935"/>
          </a:xfrm>
          <a:prstGeom prst="rect">
            <a:avLst/>
          </a:prstGeom>
        </p:spPr>
        <p:txBody>
          <a:bodyPr wrap="square" lIns="68207" tIns="34217" rIns="68207" bIns="34217">
            <a:spAutoFit/>
          </a:bodyPr>
          <a:lstStyle>
            <a:lvl1pPr algn="l">
              <a:defRPr sz="1500" b="1" kern="1200" baseline="0">
                <a:solidFill>
                  <a:srgbClr val="003274"/>
                </a:solidFill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7797527" y="61282"/>
            <a:ext cx="1058555" cy="685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76" tIns="34181" rIns="67976" bIns="34181" rtlCol="0" anchor="ctr"/>
          <a:lstStyle/>
          <a:p>
            <a:pPr algn="ctr" defTabSz="679245"/>
            <a:endParaRPr lang="ru-RU" sz="1400">
              <a:solidFill>
                <a:srgbClr val="FFFFFF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442" y="20956"/>
            <a:ext cx="936426" cy="709609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 userDrawn="1"/>
        </p:nvCxnSpPr>
        <p:spPr>
          <a:xfrm>
            <a:off x="0" y="746850"/>
            <a:ext cx="8961438" cy="0"/>
          </a:xfrm>
          <a:prstGeom prst="line">
            <a:avLst/>
          </a:prstGeom>
          <a:ln>
            <a:solidFill>
              <a:srgbClr val="0054C4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0" y="5756784"/>
            <a:ext cx="8961438" cy="0"/>
          </a:xfrm>
          <a:prstGeom prst="line">
            <a:avLst/>
          </a:prstGeom>
          <a:ln w="19050">
            <a:solidFill>
              <a:srgbClr val="0054C4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Таблица 17"/>
          <p:cNvSpPr>
            <a:spLocks noGrp="1"/>
          </p:cNvSpPr>
          <p:nvPr>
            <p:ph type="tbl" sz="quarter" idx="10"/>
          </p:nvPr>
        </p:nvSpPr>
        <p:spPr>
          <a:xfrm>
            <a:off x="396339" y="862982"/>
            <a:ext cx="8168789" cy="3584677"/>
          </a:xfrm>
          <a:prstGeom prst="rect">
            <a:avLst/>
          </a:prstGeom>
        </p:spPr>
        <p:txBody>
          <a:bodyPr lIns="68243" tIns="34217" rIns="68243" bIns="34217"/>
          <a:lstStyle/>
          <a:p>
            <a:endParaRPr lang="ru-RU"/>
          </a:p>
        </p:txBody>
      </p:sp>
      <p:sp>
        <p:nvSpPr>
          <p:cNvPr id="19" name="Текст 1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5013376"/>
            <a:ext cx="8961438" cy="679949"/>
          </a:xfrm>
          <a:prstGeom prst="rect">
            <a:avLst/>
          </a:prstGeom>
        </p:spPr>
        <p:txBody>
          <a:bodyPr lIns="268660" tIns="34999" rIns="268660" bIns="34217"/>
          <a:lstStyle>
            <a:lvl1pPr>
              <a:defRPr/>
            </a:lvl1pPr>
          </a:lstStyle>
          <a:p>
            <a:pPr lvl="0"/>
            <a:r>
              <a:rPr lang="ru-RU" dirty="0"/>
              <a:t>Выводы</a:t>
            </a:r>
          </a:p>
        </p:txBody>
      </p:sp>
    </p:spTree>
    <p:extLst>
      <p:ext uri="{BB962C8B-B14F-4D97-AF65-F5344CB8AC3E}">
        <p14:creationId xmlns:p14="http://schemas.microsoft.com/office/powerpoint/2010/main" val="1170083149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Пустой слайд с эмблем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7928319" y="5746075"/>
            <a:ext cx="796982" cy="315251"/>
          </a:xfrm>
          <a:prstGeom prst="rect">
            <a:avLst/>
          </a:prstGeom>
          <a:noFill/>
        </p:spPr>
        <p:txBody>
          <a:bodyPr wrap="square" lIns="67976" tIns="34181" rIns="67976" bIns="34181" rtlCol="0">
            <a:spAutoFit/>
          </a:bodyPr>
          <a:lstStyle/>
          <a:p>
            <a:pPr algn="r" defTabSz="679245"/>
            <a:fld id="{191128F2-2C4C-45A4-9EAB-65E193005EF4}" type="slidenum">
              <a:rPr lang="ru-RU" sz="1600" b="1" smtClean="0">
                <a:solidFill>
                  <a:srgbClr val="003274"/>
                </a:solidFill>
              </a:rPr>
              <a:pPr algn="r" defTabSz="679245"/>
              <a:t>‹#›</a:t>
            </a:fld>
            <a:endParaRPr lang="ru-RU" sz="1600" b="1" dirty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140009" y="198136"/>
            <a:ext cx="7211208" cy="299935"/>
          </a:xfrm>
          <a:prstGeom prst="rect">
            <a:avLst/>
          </a:prstGeom>
        </p:spPr>
        <p:txBody>
          <a:bodyPr wrap="square" lIns="68207" tIns="34217" rIns="68207" bIns="34217">
            <a:spAutoFit/>
          </a:bodyPr>
          <a:lstStyle>
            <a:lvl1pPr algn="l">
              <a:defRPr sz="1500" b="1" kern="1200" baseline="0">
                <a:solidFill>
                  <a:srgbClr val="003274"/>
                </a:solidFill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7797527" y="61282"/>
            <a:ext cx="1058555" cy="685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76" tIns="34181" rIns="67976" bIns="34181" rtlCol="0" anchor="ctr"/>
          <a:lstStyle/>
          <a:p>
            <a:pPr algn="ctr" defTabSz="679245"/>
            <a:endParaRPr lang="ru-RU" sz="1400">
              <a:solidFill>
                <a:srgbClr val="FFFFFF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442" y="20956"/>
            <a:ext cx="936426" cy="709609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 userDrawn="1"/>
        </p:nvCxnSpPr>
        <p:spPr>
          <a:xfrm>
            <a:off x="0" y="746850"/>
            <a:ext cx="8961438" cy="0"/>
          </a:xfrm>
          <a:prstGeom prst="line">
            <a:avLst/>
          </a:prstGeom>
          <a:ln>
            <a:solidFill>
              <a:srgbClr val="0054C4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0" y="5756784"/>
            <a:ext cx="8961438" cy="0"/>
          </a:xfrm>
          <a:prstGeom prst="line">
            <a:avLst/>
          </a:prstGeom>
          <a:ln w="19050">
            <a:solidFill>
              <a:srgbClr val="0054C4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321868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Пустой слайд с эмблем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7928319" y="5746075"/>
            <a:ext cx="796982" cy="315251"/>
          </a:xfrm>
          <a:prstGeom prst="rect">
            <a:avLst/>
          </a:prstGeom>
          <a:noFill/>
        </p:spPr>
        <p:txBody>
          <a:bodyPr wrap="square" lIns="67976" tIns="34181" rIns="67976" bIns="34181" rtlCol="0">
            <a:spAutoFit/>
          </a:bodyPr>
          <a:lstStyle/>
          <a:p>
            <a:pPr algn="r" defTabSz="679245"/>
            <a:fld id="{191128F2-2C4C-45A4-9EAB-65E193005EF4}" type="slidenum">
              <a:rPr lang="ru-RU" sz="1600" b="1" smtClean="0">
                <a:solidFill>
                  <a:srgbClr val="003274"/>
                </a:solidFill>
              </a:rPr>
              <a:pPr algn="r" defTabSz="679245"/>
              <a:t>‹#›</a:t>
            </a:fld>
            <a:endParaRPr lang="ru-RU" sz="1600" b="1" dirty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140009" y="198136"/>
            <a:ext cx="7211208" cy="299935"/>
          </a:xfrm>
          <a:prstGeom prst="rect">
            <a:avLst/>
          </a:prstGeom>
        </p:spPr>
        <p:txBody>
          <a:bodyPr wrap="square" lIns="68207" tIns="34217" rIns="68207" bIns="34217">
            <a:spAutoFit/>
          </a:bodyPr>
          <a:lstStyle>
            <a:lvl1pPr algn="l">
              <a:defRPr sz="1500" b="1" kern="1200" baseline="0">
                <a:solidFill>
                  <a:srgbClr val="003274"/>
                </a:solidFill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7797527" y="61282"/>
            <a:ext cx="1058555" cy="685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976" tIns="34181" rIns="67976" bIns="34181" rtlCol="0" anchor="ctr"/>
          <a:lstStyle/>
          <a:p>
            <a:pPr algn="ctr" defTabSz="679245"/>
            <a:endParaRPr lang="ru-RU" sz="1400">
              <a:solidFill>
                <a:srgbClr val="FFFFFF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442" y="20956"/>
            <a:ext cx="936426" cy="709609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 userDrawn="1"/>
        </p:nvCxnSpPr>
        <p:spPr>
          <a:xfrm>
            <a:off x="0" y="746850"/>
            <a:ext cx="8961438" cy="0"/>
          </a:xfrm>
          <a:prstGeom prst="line">
            <a:avLst/>
          </a:prstGeom>
          <a:ln w="28575">
            <a:solidFill>
              <a:srgbClr val="0054C4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0" y="5756784"/>
            <a:ext cx="8961438" cy="0"/>
          </a:xfrm>
          <a:prstGeom prst="line">
            <a:avLst/>
          </a:prstGeom>
          <a:ln w="19050">
            <a:solidFill>
              <a:srgbClr val="0054C4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Текст 14"/>
          <p:cNvSpPr>
            <a:spLocks noGrp="1"/>
          </p:cNvSpPr>
          <p:nvPr>
            <p:ph type="body" sz="quarter" idx="12" hasCustomPrompt="1"/>
          </p:nvPr>
        </p:nvSpPr>
        <p:spPr>
          <a:xfrm>
            <a:off x="139998" y="4307083"/>
            <a:ext cx="8585297" cy="1266789"/>
          </a:xfrm>
          <a:prstGeom prst="rect">
            <a:avLst/>
          </a:prstGeom>
        </p:spPr>
        <p:txBody>
          <a:bodyPr lIns="68243" tIns="34217" rIns="68243" bIns="34217"/>
          <a:lstStyle>
            <a:lvl1pPr>
              <a:defRPr/>
            </a:lvl1pPr>
          </a:lstStyle>
          <a:p>
            <a:pPr lvl="0"/>
            <a:r>
              <a:rPr lang="ru-RU" dirty="0"/>
              <a:t>Выводы</a:t>
            </a:r>
          </a:p>
        </p:txBody>
      </p:sp>
      <p:sp>
        <p:nvSpPr>
          <p:cNvPr id="20" name="Рисунок 19"/>
          <p:cNvSpPr>
            <a:spLocks noGrp="1"/>
          </p:cNvSpPr>
          <p:nvPr>
            <p:ph type="pic" sz="quarter" idx="13"/>
          </p:nvPr>
        </p:nvSpPr>
        <p:spPr>
          <a:xfrm>
            <a:off x="7351194" y="887065"/>
            <a:ext cx="1374554" cy="143116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 lIns="68243" tIns="34217" rIns="68243" bIns="34217"/>
          <a:lstStyle/>
          <a:p>
            <a:endParaRPr lang="ru-RU"/>
          </a:p>
        </p:txBody>
      </p:sp>
      <p:sp>
        <p:nvSpPr>
          <p:cNvPr id="24" name="Объект 23"/>
          <p:cNvSpPr>
            <a:spLocks noGrp="1"/>
          </p:cNvSpPr>
          <p:nvPr>
            <p:ph sz="quarter" idx="14" hasCustomPrompt="1"/>
          </p:nvPr>
        </p:nvSpPr>
        <p:spPr>
          <a:xfrm>
            <a:off x="140023" y="887065"/>
            <a:ext cx="6932280" cy="1431161"/>
          </a:xfrm>
          <a:prstGeom prst="rect">
            <a:avLst/>
          </a:prstGeom>
        </p:spPr>
        <p:txBody>
          <a:bodyPr lIns="68243" tIns="34217" rIns="68243" bIns="34217"/>
          <a:lstStyle>
            <a:lvl1pPr>
              <a:defRPr baseline="0"/>
            </a:lvl1pPr>
          </a:lstStyle>
          <a:p>
            <a:pPr lvl="0"/>
            <a:r>
              <a:rPr lang="ru-RU" dirty="0"/>
              <a:t>ЦИТАТА – ЛОЗУНГ - ТЕЗИС</a:t>
            </a:r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15" hasCustomPrompt="1"/>
          </p:nvPr>
        </p:nvSpPr>
        <p:spPr>
          <a:xfrm>
            <a:off x="140072" y="2458383"/>
            <a:ext cx="8585711" cy="1611216"/>
          </a:xfrm>
          <a:prstGeom prst="rect">
            <a:avLst/>
          </a:prstGeom>
        </p:spPr>
        <p:txBody>
          <a:bodyPr lIns="68243" tIns="34217" rIns="68243" bIns="34217"/>
          <a:lstStyle>
            <a:lvl1pPr>
              <a:defRPr/>
            </a:lvl1pPr>
          </a:lstStyle>
          <a:p>
            <a:pPr lvl="0"/>
            <a:r>
              <a:rPr lang="ru-RU" dirty="0"/>
              <a:t>ОПИСАНИЕ, ПАРАМЕТРЫ</a:t>
            </a:r>
          </a:p>
        </p:txBody>
      </p:sp>
    </p:spTree>
    <p:extLst>
      <p:ext uri="{BB962C8B-B14F-4D97-AF65-F5344CB8AC3E}">
        <p14:creationId xmlns:p14="http://schemas.microsoft.com/office/powerpoint/2010/main" val="145261389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970" y="37"/>
            <a:ext cx="7480311" cy="858697"/>
          </a:xfrm>
          <a:prstGeom prst="rect">
            <a:avLst/>
          </a:prstGeom>
        </p:spPr>
        <p:txBody>
          <a:bodyPr lIns="67910" tIns="34034" rIns="67910" bIns="34034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8965" y="1004689"/>
            <a:ext cx="8256658" cy="4595302"/>
          </a:xfrm>
          <a:prstGeom prst="rect">
            <a:avLst/>
          </a:prstGeom>
        </p:spPr>
        <p:txBody>
          <a:bodyPr lIns="67910" tIns="34034" rIns="67910" bIns="34034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EBA0F-0438-41C0-BC4B-6C0335840AA7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673434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 с эмблемо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139997" y="198105"/>
            <a:ext cx="7211208" cy="330743"/>
          </a:xfrm>
          <a:prstGeom prst="rect">
            <a:avLst/>
          </a:prstGeom>
        </p:spPr>
        <p:txBody>
          <a:bodyPr wrap="square" lIns="68348" tIns="34232" rIns="68348" bIns="34232">
            <a:spAutoFit/>
          </a:bodyPr>
          <a:lstStyle>
            <a:lvl1pPr algn="l">
              <a:defRPr sz="1700" b="1" kern="1200" baseline="0">
                <a:solidFill>
                  <a:srgbClr val="003274"/>
                </a:solidFill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7797527" y="61278"/>
            <a:ext cx="1058555" cy="685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48" tIns="34232" rIns="68348" bIns="34232" rtlCol="0" anchor="ctr"/>
          <a:lstStyle/>
          <a:p>
            <a:pPr algn="ctr" defTabSz="683319"/>
            <a:endParaRPr lang="ru-RU">
              <a:solidFill>
                <a:srgbClr val="FFFFFF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442" y="20955"/>
            <a:ext cx="936426" cy="70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2535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Пустой слайд с эмблемой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8171923" y="5811338"/>
            <a:ext cx="799681" cy="315390"/>
          </a:xfrm>
          <a:prstGeom prst="rect">
            <a:avLst/>
          </a:prstGeom>
          <a:noFill/>
        </p:spPr>
        <p:txBody>
          <a:bodyPr wrap="square" lIns="68174" tIns="34250" rIns="68174" bIns="34250" rtlCol="0">
            <a:spAutoFit/>
          </a:bodyPr>
          <a:lstStyle/>
          <a:p>
            <a:pPr algn="r" defTabSz="681294"/>
            <a:fld id="{191128F2-2C4C-45A4-9EAB-65E193005EF4}" type="slidenum">
              <a:rPr lang="ru-RU" sz="1600" b="1">
                <a:solidFill>
                  <a:srgbClr val="003274"/>
                </a:solidFill>
              </a:rPr>
              <a:pPr algn="r" defTabSz="681294"/>
              <a:t>‹#›</a:t>
            </a:fld>
            <a:endParaRPr lang="ru-RU" sz="1600" b="1" dirty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140525" y="200959"/>
            <a:ext cx="7235621" cy="300001"/>
          </a:xfrm>
          <a:prstGeom prst="rect">
            <a:avLst/>
          </a:prstGeom>
        </p:spPr>
        <p:txBody>
          <a:bodyPr wrap="square" lIns="68174" tIns="34250" rIns="68174" bIns="34250">
            <a:spAutoFit/>
          </a:bodyPr>
          <a:lstStyle>
            <a:lvl1pPr algn="l">
              <a:defRPr sz="1500" b="1" kern="1200" baseline="0">
                <a:solidFill>
                  <a:srgbClr val="003274"/>
                </a:solidFill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7823951" y="62043"/>
            <a:ext cx="1062139" cy="694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174" tIns="34250" rIns="68174" bIns="34250" rtlCol="0" anchor="ctr"/>
          <a:lstStyle/>
          <a:p>
            <a:pPr algn="ctr" defTabSz="681294"/>
            <a:endParaRPr lang="ru-RU" sz="1400">
              <a:solidFill>
                <a:srgbClr val="FFFFFF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323" y="21278"/>
            <a:ext cx="939597" cy="71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22491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-304580"/>
            <a:ext cx="6681176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86426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97" y="262157"/>
            <a:ext cx="1641375" cy="1322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0542" y="1946961"/>
            <a:ext cx="8115080" cy="921044"/>
          </a:xfrm>
          <a:ln/>
        </p:spPr>
        <p:txBody>
          <a:bodyPr/>
          <a:lstStyle>
            <a:lvl1pPr>
              <a:lnSpc>
                <a:spcPct val="130000"/>
              </a:lnSpc>
              <a:defRPr sz="1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0542" y="2931769"/>
            <a:ext cx="3668589" cy="579549"/>
          </a:xfrm>
          <a:ln/>
        </p:spPr>
        <p:txBody>
          <a:bodyPr anchor="ctr"/>
          <a:lstStyle>
            <a:lvl1pPr marL="0" indent="0">
              <a:buFontTx/>
              <a:buNone/>
              <a:defRPr sz="11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15317236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82F6F-5532-4EB8-AB1D-2A30C77A9BA8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823589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892" y="3933570"/>
            <a:ext cx="7617222" cy="1215777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892" y="2594511"/>
            <a:ext cx="7617222" cy="1339056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91" indent="0">
              <a:buNone/>
              <a:defRPr sz="1400"/>
            </a:lvl2pPr>
            <a:lvl3pPr marL="685983" indent="0">
              <a:buNone/>
              <a:defRPr sz="1200"/>
            </a:lvl3pPr>
            <a:lvl4pPr marL="1028974" indent="0">
              <a:buNone/>
              <a:defRPr sz="1100"/>
            </a:lvl4pPr>
            <a:lvl5pPr marL="1371966" indent="0">
              <a:buNone/>
              <a:defRPr sz="1100"/>
            </a:lvl5pPr>
            <a:lvl6pPr marL="1714957" indent="0">
              <a:buNone/>
              <a:defRPr sz="1100"/>
            </a:lvl6pPr>
            <a:lvl7pPr marL="2057949" indent="0">
              <a:buNone/>
              <a:defRPr sz="1100"/>
            </a:lvl7pPr>
            <a:lvl8pPr marL="2400940" indent="0">
              <a:buNone/>
              <a:defRPr sz="1100"/>
            </a:lvl8pPr>
            <a:lvl9pPr marL="2743932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1FFA3-B120-4420-A6D5-0650FE9B8E6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160213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8967" y="1004647"/>
            <a:ext cx="4052872" cy="45953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61207" y="1004647"/>
            <a:ext cx="4054428" cy="45953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EC25E-00C1-4006-BD5A-906066408EF8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087075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072" y="245140"/>
            <a:ext cx="8065294" cy="1020233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8074" y="1370231"/>
            <a:ext cx="3959525" cy="57104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40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8074" y="1941278"/>
            <a:ext cx="3959525" cy="352689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52294" y="1370231"/>
            <a:ext cx="3961080" cy="57104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40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52294" y="1941278"/>
            <a:ext cx="3961080" cy="352689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A1C5F-0DEE-4163-AF1C-1FF6B2276608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872094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849A0-0DF1-42AF-BD6F-2EE012AD3064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167245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51558-4007-4637-8A09-E7C7CDEBD3C3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08772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083" y="243736"/>
            <a:ext cx="2948251" cy="10372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3675" y="243725"/>
            <a:ext cx="5009693" cy="522444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8083" y="1280973"/>
            <a:ext cx="2948251" cy="4187208"/>
          </a:xfrm>
        </p:spPr>
        <p:txBody>
          <a:bodyPr/>
          <a:lstStyle>
            <a:lvl1pPr marL="0" indent="0">
              <a:buNone/>
              <a:defRPr sz="1100"/>
            </a:lvl1pPr>
            <a:lvl2pPr marL="342991" indent="0">
              <a:buNone/>
              <a:defRPr sz="900"/>
            </a:lvl2pPr>
            <a:lvl3pPr marL="685983" indent="0">
              <a:buNone/>
              <a:defRPr sz="800"/>
            </a:lvl3pPr>
            <a:lvl4pPr marL="1028974" indent="0">
              <a:buNone/>
              <a:defRPr sz="700"/>
            </a:lvl4pPr>
            <a:lvl5pPr marL="1371966" indent="0">
              <a:buNone/>
              <a:defRPr sz="700"/>
            </a:lvl5pPr>
            <a:lvl6pPr marL="1714957" indent="0">
              <a:buNone/>
              <a:defRPr sz="700"/>
            </a:lvl6pPr>
            <a:lvl7pPr marL="2057949" indent="0">
              <a:buNone/>
              <a:defRPr sz="700"/>
            </a:lvl7pPr>
            <a:lvl8pPr marL="2400940" indent="0">
              <a:buNone/>
              <a:defRPr sz="700"/>
            </a:lvl8pPr>
            <a:lvl9pPr marL="2743932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73F35-DFAD-47D9-A463-BCAE4CE5BE57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133599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6506" y="4284993"/>
            <a:ext cx="5376863" cy="505866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56506" y="546961"/>
            <a:ext cx="5376863" cy="3672840"/>
          </a:xfrm>
        </p:spPr>
        <p:txBody>
          <a:bodyPr/>
          <a:lstStyle>
            <a:lvl1pPr marL="0" indent="0">
              <a:buNone/>
              <a:defRPr sz="2400"/>
            </a:lvl1pPr>
            <a:lvl2pPr marL="342991" indent="0">
              <a:buNone/>
              <a:defRPr sz="2100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56506" y="4790859"/>
            <a:ext cx="5376863" cy="718414"/>
          </a:xfrm>
        </p:spPr>
        <p:txBody>
          <a:bodyPr/>
          <a:lstStyle>
            <a:lvl1pPr marL="0" indent="0">
              <a:buNone/>
              <a:defRPr sz="1100"/>
            </a:lvl1pPr>
            <a:lvl2pPr marL="342991" indent="0">
              <a:buNone/>
              <a:defRPr sz="900"/>
            </a:lvl2pPr>
            <a:lvl3pPr marL="685983" indent="0">
              <a:buNone/>
              <a:defRPr sz="800"/>
            </a:lvl3pPr>
            <a:lvl4pPr marL="1028974" indent="0">
              <a:buNone/>
              <a:defRPr sz="700"/>
            </a:lvl4pPr>
            <a:lvl5pPr marL="1371966" indent="0">
              <a:buNone/>
              <a:defRPr sz="700"/>
            </a:lvl5pPr>
            <a:lvl6pPr marL="1714957" indent="0">
              <a:buNone/>
              <a:defRPr sz="700"/>
            </a:lvl6pPr>
            <a:lvl7pPr marL="2057949" indent="0">
              <a:buNone/>
              <a:defRPr sz="700"/>
            </a:lvl7pPr>
            <a:lvl8pPr marL="2400940" indent="0">
              <a:buNone/>
              <a:defRPr sz="700"/>
            </a:lvl8pPr>
            <a:lvl9pPr marL="2743932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2CA7D-9BAD-45CB-B41F-035C1D586AC3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586788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F1BD8-ED09-4AE2-BD22-0E1349230876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6217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48072" y="245140"/>
            <a:ext cx="8065294" cy="1020233"/>
          </a:xfrm>
          <a:prstGeom prst="rect">
            <a:avLst/>
          </a:prstGeom>
        </p:spPr>
        <p:txBody>
          <a:bodyPr lIns="91404" tIns="45702" rIns="91404" bIns="45702" anchor="ctr"/>
          <a:lstStyle>
            <a:lvl1pPr algn="l">
              <a:defRPr sz="2300" b="1">
                <a:solidFill>
                  <a:srgbClr val="404040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8075" y="1690805"/>
            <a:ext cx="4103217" cy="3082290"/>
          </a:xfrm>
          <a:prstGeom prst="rect">
            <a:avLst/>
          </a:prstGeom>
        </p:spPr>
        <p:txBody>
          <a:bodyPr lIns="91404" tIns="45702" rIns="91404" bIns="45702"/>
          <a:lstStyle>
            <a:lvl1pPr marL="0" indent="0">
              <a:buNone/>
              <a:defRPr sz="1200"/>
            </a:lvl1pPr>
            <a:lvl2pPr marL="353872" indent="-309439">
              <a:defRPr sz="1200"/>
            </a:lvl2pPr>
            <a:lvl3pPr marL="628398" indent="-247551">
              <a:defRPr sz="1200"/>
            </a:lvl3pPr>
            <a:lvl4pPr marL="896578" indent="-247551">
              <a:defRPr sz="1200"/>
            </a:lvl4pPr>
            <a:lvl5pPr marL="1166346" indent="-247551"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328087" y="5558567"/>
            <a:ext cx="1421544" cy="325908"/>
          </a:xfrm>
          <a:prstGeom prst="rect">
            <a:avLst/>
          </a:prstGeom>
        </p:spPr>
        <p:txBody>
          <a:bodyPr lIns="91404" tIns="45702" rIns="91404" bIns="45702"/>
          <a:lstStyle>
            <a:lvl1pPr algn="r">
              <a:defRPr sz="7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6692" y="5499538"/>
            <a:ext cx="5221452" cy="256710"/>
          </a:xfrm>
          <a:prstGeom prst="rect">
            <a:avLst/>
          </a:prstGeom>
        </p:spPr>
        <p:txBody>
          <a:bodyPr lIns="91404" tIns="45702" rIns="91404" bIns="45702"/>
          <a:lstStyle>
            <a:lvl1pPr marL="0" indent="0">
              <a:buNone/>
              <a:defRPr sz="700"/>
            </a:lvl1pPr>
          </a:lstStyle>
          <a:p>
            <a:pPr lvl="0"/>
            <a:r>
              <a:rPr lang="ru-RU" dirty="0"/>
              <a:t>Место для указания источников и сносок</a:t>
            </a:r>
          </a:p>
        </p:txBody>
      </p:sp>
    </p:spTree>
    <p:extLst>
      <p:ext uri="{BB962C8B-B14F-4D97-AF65-F5344CB8AC3E}">
        <p14:creationId xmlns:p14="http://schemas.microsoft.com/office/powerpoint/2010/main" val="35640943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52636" y="2"/>
            <a:ext cx="2062998" cy="559994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8974" y="2"/>
            <a:ext cx="6044303" cy="559994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F4FA2-F79F-4C44-9994-5127B0FCD04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818981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966" y="13"/>
            <a:ext cx="7480311" cy="85869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8964" y="1004647"/>
            <a:ext cx="8256658" cy="4595300"/>
          </a:xfrm>
        </p:spPr>
        <p:txBody>
          <a:bodyPr/>
          <a:lstStyle/>
          <a:p>
            <a:pPr lvl="0"/>
            <a:r>
              <a:rPr lang="ru-RU" noProof="0" dirty="0"/>
              <a:t>Вставка таблицы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1B960-0DA7-4AB8-8DBA-1047AFDD9786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037215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 с эмблемо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8144310" y="5738294"/>
            <a:ext cx="796982" cy="315487"/>
          </a:xfrm>
          <a:prstGeom prst="rect">
            <a:avLst/>
          </a:prstGeom>
          <a:noFill/>
        </p:spPr>
        <p:txBody>
          <a:bodyPr wrap="square" lIns="68597" tIns="34298" rIns="68597" bIns="34298" rtlCol="0">
            <a:spAutoFit/>
          </a:bodyPr>
          <a:lstStyle/>
          <a:p>
            <a:pPr algn="r" defTabSz="685983"/>
            <a:fld id="{191128F2-2C4C-45A4-9EAB-65E193005EF4}" type="slidenum">
              <a:rPr lang="ru-RU" sz="1600" b="1" smtClean="0">
                <a:solidFill>
                  <a:srgbClr val="003274"/>
                </a:solidFill>
              </a:rPr>
              <a:pPr algn="r" defTabSz="685983"/>
              <a:t>‹#›</a:t>
            </a:fld>
            <a:endParaRPr lang="ru-RU" sz="1600" b="1" dirty="0">
              <a:solidFill>
                <a:srgbClr val="003274"/>
              </a:solidFill>
            </a:endParaRPr>
          </a:p>
        </p:txBody>
      </p:sp>
      <p:sp>
        <p:nvSpPr>
          <p:cNvPr id="5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139994" y="261261"/>
            <a:ext cx="7211208" cy="230832"/>
          </a:xfrm>
        </p:spPr>
        <p:txBody>
          <a:bodyPr wrap="square">
            <a:spAutoFit/>
          </a:bodyPr>
          <a:lstStyle>
            <a:lvl1pPr algn="l">
              <a:defRPr sz="1500" b="1" kern="1200" baseline="0">
                <a:solidFill>
                  <a:srgbClr val="003274"/>
                </a:solidFill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7797527" y="61273"/>
            <a:ext cx="1058555" cy="685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7" tIns="34298" rIns="68597" bIns="34298" rtlCol="0" anchor="ctr"/>
          <a:lstStyle/>
          <a:p>
            <a:pPr algn="ctr" defTabSz="685983"/>
            <a:endParaRPr lang="ru-RU">
              <a:solidFill>
                <a:srgbClr val="FFFFFF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433" y="20955"/>
            <a:ext cx="936426" cy="70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25841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76" y="265604"/>
            <a:ext cx="1646932" cy="13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2587" y="1971771"/>
            <a:ext cx="8142553" cy="932770"/>
          </a:xfrm>
          <a:ln/>
        </p:spPr>
        <p:txBody>
          <a:bodyPr/>
          <a:lstStyle>
            <a:lvl1pPr>
              <a:lnSpc>
                <a:spcPct val="130000"/>
              </a:lnSpc>
              <a:defRPr sz="1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2585" y="2969213"/>
            <a:ext cx="3681009" cy="586926"/>
          </a:xfrm>
          <a:ln/>
        </p:spPr>
        <p:txBody>
          <a:bodyPr anchor="ctr"/>
          <a:lstStyle>
            <a:lvl1pPr marL="0" indent="0">
              <a:buFontTx/>
              <a:buNone/>
              <a:defRPr sz="11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53887165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82F6F-5532-4EB8-AB1D-2A30C77A9BA8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88036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0289" y="3983695"/>
            <a:ext cx="7643010" cy="12312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0289" y="2627599"/>
            <a:ext cx="7643010" cy="1356104"/>
          </a:xfrm>
        </p:spPr>
        <p:txBody>
          <a:bodyPr anchor="b"/>
          <a:lstStyle>
            <a:lvl1pPr marL="0" indent="0">
              <a:buNone/>
              <a:defRPr sz="1500"/>
            </a:lvl1pPr>
            <a:lvl2pPr marL="340808" indent="0">
              <a:buNone/>
              <a:defRPr sz="1400"/>
            </a:lvl2pPr>
            <a:lvl3pPr marL="681798" indent="0">
              <a:buNone/>
              <a:defRPr sz="1200"/>
            </a:lvl3pPr>
            <a:lvl4pPr marL="1022697" indent="0">
              <a:buNone/>
              <a:defRPr sz="1100"/>
            </a:lvl4pPr>
            <a:lvl5pPr marL="1363594" indent="0">
              <a:buNone/>
              <a:defRPr sz="1100"/>
            </a:lvl5pPr>
            <a:lvl6pPr marL="1704584" indent="0">
              <a:buNone/>
              <a:defRPr sz="1100"/>
            </a:lvl6pPr>
            <a:lvl7pPr marL="2045393" indent="0">
              <a:buNone/>
              <a:defRPr sz="1100"/>
            </a:lvl7pPr>
            <a:lvl8pPr marL="2386196" indent="0">
              <a:buNone/>
              <a:defRPr sz="1100"/>
            </a:lvl8pPr>
            <a:lvl9pPr marL="2727144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1FFA3-B120-4420-A6D5-0650FE9B8E6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23547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16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46.xml"/><Relationship Id="rId9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5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58" r:id="rId3"/>
    <p:sldLayoutId id="2147483759" r:id="rId4"/>
    <p:sldLayoutId id="2147483760" r:id="rId5"/>
    <p:sldLayoutId id="2147483761" r:id="rId6"/>
  </p:sldLayoutIdLst>
  <p:hf sldNum="0" hdr="0" ftr="0" dt="0"/>
  <p:txStyles>
    <p:titleStyle>
      <a:lvl1pPr algn="ctr" defTabSz="99377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2663" indent="-372663" algn="l" defTabSz="99377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07437" indent="-310551" algn="l" defTabSz="993770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42212" indent="-248444" algn="l" defTabSz="99377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9099" indent="-248444" algn="l" defTabSz="99377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5985" indent="-248444" algn="l" defTabSz="99377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2871" indent="-248444" algn="l" defTabSz="9937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9757" indent="-248444" algn="l" defTabSz="9937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6641" indent="-248444" algn="l" defTabSz="9937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3526" indent="-248444" algn="l" defTabSz="9937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377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6887" algn="l" defTabSz="99377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3770" algn="l" defTabSz="99377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0656" algn="l" defTabSz="99377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7541" algn="l" defTabSz="99377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4426" algn="l" defTabSz="99377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1312" algn="l" defTabSz="99377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8198" algn="l" defTabSz="99377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75085" algn="l" defTabSz="99377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22333" y="5829395"/>
            <a:ext cx="616623" cy="3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7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 defTabSz="681798">
              <a:defRPr/>
            </a:pPr>
            <a:fld id="{B98B20F4-CE99-4269-9EF6-3A48944E6C03}" type="slidenum">
              <a:rPr lang="ru-RU" smtClean="0">
                <a:solidFill>
                  <a:srgbClr val="003274"/>
                </a:solidFill>
              </a:rPr>
              <a:pPr defTabSz="681798"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0518" y="1017516"/>
            <a:ext cx="8284610" cy="4653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0559" y="162"/>
            <a:ext cx="7505636" cy="869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518" y="96168"/>
            <a:ext cx="872640" cy="71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812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5" r:id="rId14"/>
    <p:sldLayoutId id="2147483686" r:id="rId15"/>
    <p:sldLayoutId id="2147483687" r:id="rId16"/>
    <p:sldLayoutId id="2147483688" r:id="rId17"/>
    <p:sldLayoutId id="2147483689" r:id="rId18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hlink"/>
          </a:solidFill>
          <a:latin typeface="Arial" charset="0"/>
          <a:cs typeface="Arial" charset="0"/>
        </a:defRPr>
      </a:lvl5pPr>
      <a:lvl6pPr marL="340808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hlink"/>
          </a:solidFill>
          <a:latin typeface="Arial" charset="0"/>
          <a:cs typeface="Arial" charset="0"/>
        </a:defRPr>
      </a:lvl6pPr>
      <a:lvl7pPr marL="681798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hlink"/>
          </a:solidFill>
          <a:latin typeface="Arial" charset="0"/>
          <a:cs typeface="Arial" charset="0"/>
        </a:defRPr>
      </a:lvl7pPr>
      <a:lvl8pPr marL="1022697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hlink"/>
          </a:solidFill>
          <a:latin typeface="Arial" charset="0"/>
          <a:cs typeface="Arial" charset="0"/>
        </a:defRPr>
      </a:lvl8pPr>
      <a:lvl9pPr marL="1363594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35008" indent="-135008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22"/>
        </a:buBlip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268825" indent="-132629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23"/>
        </a:buBlip>
        <a:defRPr sz="1100">
          <a:solidFill>
            <a:schemeClr val="tx1"/>
          </a:solidFill>
          <a:latin typeface="+mn-lt"/>
          <a:cs typeface="+mn-cs"/>
        </a:defRPr>
      </a:lvl2pPr>
      <a:lvl3pPr marL="866565" indent="-200037" algn="l" rtl="0" eaLnBrk="0" fontAlgn="base" hangingPunct="0">
        <a:spcBef>
          <a:spcPct val="0"/>
        </a:spcBef>
        <a:spcAft>
          <a:spcPct val="30000"/>
        </a:spcAft>
        <a:buBlip>
          <a:blip r:embed="rId23"/>
        </a:buBlip>
        <a:defRPr sz="1700">
          <a:solidFill>
            <a:schemeClr val="tx1"/>
          </a:solidFill>
          <a:latin typeface="+mn-lt"/>
          <a:cs typeface="+mn-cs"/>
        </a:defRPr>
      </a:lvl3pPr>
      <a:lvl4pPr marL="1241673" indent="-170494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5795" indent="-170494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6739" indent="-170494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7663" indent="-170494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68560" indent="-170494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09531" indent="-170494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6817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0808" algn="l" defTabSz="6817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1798" algn="l" defTabSz="6817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2697" algn="l" defTabSz="6817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3594" algn="l" defTabSz="6817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04584" algn="l" defTabSz="6817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45393" algn="l" defTabSz="6817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86196" algn="l" defTabSz="6817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27144" algn="l" defTabSz="6817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8062682" y="5795740"/>
            <a:ext cx="705701" cy="325908"/>
          </a:xfrm>
          <a:prstGeom prst="rect">
            <a:avLst/>
          </a:prstGeom>
        </p:spPr>
        <p:txBody>
          <a:bodyPr vert="horz" lIns="77585" tIns="38796" rIns="77585" bIns="38796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defTabSz="910584"/>
            <a:fld id="{02AC156C-0ECE-462C-9770-E8BCC4ECB65E}" type="slidenum">
              <a:rPr lang="ru-RU" smtClean="0">
                <a:solidFill>
                  <a:srgbClr val="414142"/>
                </a:solidFill>
              </a:rPr>
              <a:pPr defTabSz="910584"/>
              <a:t>‹#›</a:t>
            </a:fld>
            <a:endParaRPr lang="ru-RU">
              <a:solidFill>
                <a:srgbClr val="414142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442" y="21005"/>
            <a:ext cx="936426" cy="70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67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charset="0"/>
          <a:cs typeface="Arial" charset="0"/>
        </a:defRPr>
      </a:lvl5pPr>
      <a:lvl6pPr marL="388087" algn="l" rtl="0" fontAlgn="base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charset="0"/>
          <a:cs typeface="Arial" charset="0"/>
        </a:defRPr>
      </a:lvl6pPr>
      <a:lvl7pPr marL="775952" algn="l" rtl="0" fontAlgn="base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charset="0"/>
          <a:cs typeface="Arial" charset="0"/>
        </a:defRPr>
      </a:lvl7pPr>
      <a:lvl8pPr marL="1163959" algn="l" rtl="0" fontAlgn="base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charset="0"/>
          <a:cs typeface="Arial" charset="0"/>
        </a:defRPr>
      </a:lvl8pPr>
      <a:lvl9pPr marL="1551897" algn="l" rtl="0" fontAlgn="base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0" indent="0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None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305830" indent="-151001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21"/>
        </a:buBlip>
        <a:defRPr sz="1100">
          <a:solidFill>
            <a:schemeClr val="tx1"/>
          </a:solidFill>
          <a:latin typeface="+mn-lt"/>
          <a:cs typeface="+mn-cs"/>
        </a:defRPr>
      </a:lvl2pPr>
      <a:lvl3pPr marL="986220" indent="-227622" algn="l" rtl="0" eaLnBrk="0" fontAlgn="base" hangingPunct="0">
        <a:spcBef>
          <a:spcPct val="0"/>
        </a:spcBef>
        <a:spcAft>
          <a:spcPct val="30000"/>
        </a:spcAft>
        <a:buBlip>
          <a:blip r:embed="rId21"/>
        </a:buBlip>
        <a:defRPr sz="2000">
          <a:solidFill>
            <a:schemeClr val="tx1"/>
          </a:solidFill>
          <a:latin typeface="+mn-lt"/>
          <a:cs typeface="+mn-cs"/>
        </a:defRPr>
      </a:lvl3pPr>
      <a:lvl4pPr marL="1413120" indent="-194046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  <a:cs typeface="+mn-cs"/>
        </a:defRPr>
      </a:lvl4pPr>
      <a:lvl5pPr marL="1759390" indent="-194046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5pPr>
      <a:lvl6pPr marL="2147327" indent="-194046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6pPr>
      <a:lvl7pPr marL="2535412" indent="-194046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7pPr>
      <a:lvl8pPr marL="2923346" indent="-194046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8pPr>
      <a:lvl9pPr marL="3311309" indent="-194046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7759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88087" algn="l" defTabSz="7759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75952" algn="l" defTabSz="7759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3959" algn="l" defTabSz="7759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1897" algn="l" defTabSz="7759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39984" algn="l" defTabSz="7759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27901" algn="l" defTabSz="7759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15858" algn="l" defTabSz="7759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3799" algn="l" defTabSz="7759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8062682" y="5795526"/>
            <a:ext cx="705701" cy="325908"/>
          </a:xfrm>
          <a:prstGeom prst="rect">
            <a:avLst/>
          </a:prstGeom>
        </p:spPr>
        <p:txBody>
          <a:bodyPr vert="horz" lIns="77411" tIns="38704" rIns="77411" bIns="38704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defTabSz="908535"/>
            <a:fld id="{02AC156C-0ECE-462C-9770-E8BCC4ECB65E}" type="slidenum">
              <a:rPr lang="ru-RU" smtClean="0">
                <a:solidFill>
                  <a:srgbClr val="414142"/>
                </a:solidFill>
              </a:rPr>
              <a:pPr defTabSz="908535"/>
              <a:t>‹#›</a:t>
            </a:fld>
            <a:endParaRPr lang="ru-RU">
              <a:solidFill>
                <a:srgbClr val="414142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442" y="20956"/>
            <a:ext cx="936426" cy="70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638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charset="0"/>
          <a:cs typeface="Arial" charset="0"/>
        </a:defRPr>
      </a:lvl5pPr>
      <a:lvl6pPr marL="387226" algn="l" rtl="0" fontAlgn="base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charset="0"/>
          <a:cs typeface="Arial" charset="0"/>
        </a:defRPr>
      </a:lvl6pPr>
      <a:lvl7pPr marL="774217" algn="l" rtl="0" fontAlgn="base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charset="0"/>
          <a:cs typeface="Arial" charset="0"/>
        </a:defRPr>
      </a:lvl7pPr>
      <a:lvl8pPr marL="1161339" algn="l" rtl="0" fontAlgn="base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charset="0"/>
          <a:cs typeface="Arial" charset="0"/>
        </a:defRPr>
      </a:lvl8pPr>
      <a:lvl9pPr marL="1548396" algn="l" rtl="0" fontAlgn="base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0" indent="0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None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305142" indent="-150677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0"/>
        </a:buBlip>
        <a:defRPr sz="1200">
          <a:solidFill>
            <a:schemeClr val="tx1"/>
          </a:solidFill>
          <a:latin typeface="+mn-lt"/>
          <a:cs typeface="+mn-cs"/>
        </a:defRPr>
      </a:lvl2pPr>
      <a:lvl3pPr marL="984010" indent="-227103" algn="l" rtl="0" eaLnBrk="0" fontAlgn="base" hangingPunct="0">
        <a:spcBef>
          <a:spcPct val="0"/>
        </a:spcBef>
        <a:spcAft>
          <a:spcPct val="30000"/>
        </a:spcAft>
        <a:buBlip>
          <a:blip r:embed="rId10"/>
        </a:buBlip>
        <a:defRPr sz="1900">
          <a:solidFill>
            <a:schemeClr val="tx1"/>
          </a:solidFill>
          <a:latin typeface="+mn-lt"/>
          <a:cs typeface="+mn-cs"/>
        </a:defRPr>
      </a:lvl3pPr>
      <a:lvl4pPr marL="1409976" indent="-193615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  <a:cs typeface="+mn-cs"/>
        </a:defRPr>
      </a:lvl4pPr>
      <a:lvl5pPr marL="1755421" indent="-193615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5pPr>
      <a:lvl6pPr marL="2142476" indent="-193615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6pPr>
      <a:lvl7pPr marL="2529702" indent="-193615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7pPr>
      <a:lvl8pPr marL="2916755" indent="-193615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8pPr>
      <a:lvl9pPr marL="3303867" indent="-193615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77421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7226" algn="l" defTabSz="77421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4217" algn="l" defTabSz="77421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1339" algn="l" defTabSz="77421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8396" algn="l" defTabSz="77421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35623" algn="l" defTabSz="77421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22656" algn="l" defTabSz="77421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09773" algn="l" defTabSz="77421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96790" algn="l" defTabSz="77421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4857" y="5755832"/>
            <a:ext cx="614543" cy="33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7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 defTabSz="685983">
              <a:defRPr/>
            </a:pPr>
            <a:fld id="{B98B20F4-CE99-4269-9EF6-3A48944E6C03}" type="slidenum">
              <a:rPr lang="ru-RU">
                <a:solidFill>
                  <a:srgbClr val="003274"/>
                </a:solidFill>
              </a:rPr>
              <a:pPr defTabSz="685983"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8964" y="1004647"/>
            <a:ext cx="8256658" cy="45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8966" y="13"/>
            <a:ext cx="7480311" cy="858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928" y="94953"/>
            <a:ext cx="869695" cy="701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374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500" b="1">
          <a:solidFill>
            <a:schemeClr val="hlink"/>
          </a:solidFill>
          <a:latin typeface="Arial" charset="0"/>
          <a:cs typeface="Arial" charset="0"/>
        </a:defRPr>
      </a:lvl5pPr>
      <a:lvl6pPr marL="342991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hlink"/>
          </a:solidFill>
          <a:latin typeface="Arial" charset="0"/>
          <a:cs typeface="Arial" charset="0"/>
        </a:defRPr>
      </a:lvl6pPr>
      <a:lvl7pPr marL="685983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hlink"/>
          </a:solidFill>
          <a:latin typeface="Arial" charset="0"/>
          <a:cs typeface="Arial" charset="0"/>
        </a:defRPr>
      </a:lvl7pPr>
      <a:lvl8pPr marL="1028974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hlink"/>
          </a:solidFill>
          <a:latin typeface="Arial" charset="0"/>
          <a:cs typeface="Arial" charset="0"/>
        </a:defRPr>
      </a:lvl8pPr>
      <a:lvl9pPr marL="1371966" algn="l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35767" indent="-135767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7"/>
        </a:buBlip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270344" indent="-133386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8"/>
        </a:buBlip>
        <a:defRPr sz="1100">
          <a:solidFill>
            <a:schemeClr val="tx1"/>
          </a:solidFill>
          <a:latin typeface="+mn-lt"/>
          <a:cs typeface="+mn-cs"/>
        </a:defRPr>
      </a:lvl2pPr>
      <a:lvl3pPr marL="871770" indent="-201270" algn="l" rtl="0" eaLnBrk="0" fontAlgn="base" hangingPunct="0">
        <a:spcBef>
          <a:spcPct val="0"/>
        </a:spcBef>
        <a:spcAft>
          <a:spcPct val="30000"/>
        </a:spcAft>
        <a:buBlip>
          <a:blip r:embed="rId18"/>
        </a:buBlip>
        <a:defRPr sz="1700">
          <a:solidFill>
            <a:schemeClr val="tx1"/>
          </a:solidFill>
          <a:latin typeface="+mn-lt"/>
          <a:cs typeface="+mn-cs"/>
        </a:defRPr>
      </a:lvl3pPr>
      <a:lvl4pPr marL="1249299" indent="-171496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55371" indent="-171496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98362" indent="-171496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41354" indent="-171496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84345" indent="-171496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27337" indent="-171496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6859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232247" y="2484636"/>
            <a:ext cx="7185050" cy="1713268"/>
          </a:xfrm>
        </p:spPr>
        <p:txBody>
          <a:bodyPr/>
          <a:lstStyle/>
          <a:p>
            <a:endParaRPr lang="en-US" sz="2000" dirty="0">
              <a:solidFill>
                <a:srgbClr val="0032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32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32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ПСР поликлиники №1 ФГБУЗ КБ-50 ФМБА России 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«Оптимизация процесса получения справочной информации»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32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rgbClr val="0032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rgbClr val="0032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466" y="577745"/>
            <a:ext cx="829074" cy="777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0187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F4047C-45E0-982C-2657-7DF456754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4396"/>
            <a:ext cx="7752837" cy="756808"/>
          </a:xfrm>
        </p:spPr>
        <p:txBody>
          <a:bodyPr/>
          <a:lstStyle/>
          <a:p>
            <a:pPr algn="l"/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Паспорт проекта ПСР </a:t>
            </a:r>
            <a:b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«Оптимизация процесса получения справочной информации»</a:t>
            </a:r>
            <a:endParaRPr lang="ru-RU" sz="1800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Объект 3">
            <a:extLst>
              <a:ext uri="{FF2B5EF4-FFF2-40B4-BE49-F238E27FC236}">
                <a16:creationId xmlns:a16="http://schemas.microsoft.com/office/drawing/2014/main" id="{2109534B-A06D-47A5-A724-3D9D6C6547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9145478"/>
              </p:ext>
            </p:extLst>
          </p:nvPr>
        </p:nvGraphicFramePr>
        <p:xfrm>
          <a:off x="1" y="1188492"/>
          <a:ext cx="8961436" cy="42440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23745">
                  <a:extLst>
                    <a:ext uri="{9D8B030D-6E8A-4147-A177-3AD203B41FA5}">
                      <a16:colId xmlns:a16="http://schemas.microsoft.com/office/drawing/2014/main" val="3906275420"/>
                    </a:ext>
                  </a:extLst>
                </a:gridCol>
                <a:gridCol w="1259645">
                  <a:extLst>
                    <a:ext uri="{9D8B030D-6E8A-4147-A177-3AD203B41FA5}">
                      <a16:colId xmlns:a16="http://schemas.microsoft.com/office/drawing/2014/main" val="1863548122"/>
                    </a:ext>
                  </a:extLst>
                </a:gridCol>
                <a:gridCol w="812294">
                  <a:extLst>
                    <a:ext uri="{9D8B030D-6E8A-4147-A177-3AD203B41FA5}">
                      <a16:colId xmlns:a16="http://schemas.microsoft.com/office/drawing/2014/main" val="1189279031"/>
                    </a:ext>
                  </a:extLst>
                </a:gridCol>
                <a:gridCol w="4465752">
                  <a:extLst>
                    <a:ext uri="{9D8B030D-6E8A-4147-A177-3AD203B41FA5}">
                      <a16:colId xmlns:a16="http://schemas.microsoft.com/office/drawing/2014/main" val="1490593126"/>
                    </a:ext>
                  </a:extLst>
                </a:gridCol>
              </a:tblGrid>
              <a:tr h="1791106"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Общие данные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Заказчик</a:t>
                      </a: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– население г. Саров</a:t>
                      </a:r>
                    </a:p>
                    <a:p>
                      <a:pPr marL="36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Процесс</a:t>
                      </a: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– </a:t>
                      </a:r>
                      <a:r>
                        <a:rPr kumimoji="0" lang="ru-RU" sz="90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получение справочной информации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Границы процесса </a:t>
                      </a: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 от запроса до получения справочной информации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Руководитель проекта </a:t>
                      </a: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 </a:t>
                      </a:r>
                      <a:r>
                        <a:rPr kumimoji="0" lang="ru-RU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Лашманов</a:t>
                      </a: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И.В., главный врач ФГБУЗ КБ № 50 ФМБА России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Команда проекта: </a:t>
                      </a: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Румянцева М.Г., заведующая поликлиникой № 1, Оков С.Б., советник директора ФГУП РФЯЦ ВНИИЭФ; Потуга С.А., начальник управления развития ПСР ФГУП РФЯЦ ВНИИЭФ, </a:t>
                      </a:r>
                      <a:r>
                        <a:rPr kumimoji="0" lang="ru-RU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Выломова</a:t>
                      </a: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Н.В., руководитель единой справочной службы, </a:t>
                      </a:r>
                      <a:r>
                        <a:rPr kumimoji="0" lang="ru-RU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Скитев</a:t>
                      </a: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Е.П., специалист отдела информационных технологий, </a:t>
                      </a:r>
                      <a:r>
                        <a:rPr kumimoji="0" lang="ru-RU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Глинова</a:t>
                      </a: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Е.Д., заведующая отделением доврачебной помощи;  Сиднева Д.В., специалист управления развития ПСР ФГУП РФЯЦ ВНИИЭФ.</a:t>
                      </a:r>
                    </a:p>
                  </a:txBody>
                  <a:tcPr marT="41638" marB="41638"/>
                </a:tc>
                <a:tc hMerge="1">
                  <a:txBody>
                    <a:bodyPr/>
                    <a:lstStyle/>
                    <a:p>
                      <a:pPr algn="just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Обоснование</a:t>
                      </a:r>
                    </a:p>
                    <a:p>
                      <a:pPr marL="36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Ключевой риск: Неудовлетворенность жителей города Саров сроками получения и качеством справочной информации </a:t>
                      </a:r>
                    </a:p>
                    <a:p>
                      <a:pPr marL="36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6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Ключевые проблемы:</a:t>
                      </a:r>
                    </a:p>
                    <a:p>
                      <a:pPr marL="22896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AutoNum type="arabicPeriod"/>
                        <a:tabLst/>
                        <a:defRPr/>
                      </a:pPr>
                      <a:r>
                        <a:rPr kumimoji="0" lang="ru-RU" sz="90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Длительное ожидание ответа оператора  при звонке в </a:t>
                      </a:r>
                      <a:r>
                        <a:rPr kumimoji="0" lang="ru-RU" sz="900" b="0" i="0" u="none" strike="noStrike" kern="1200" cap="none" spc="-1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call</a:t>
                      </a:r>
                      <a:r>
                        <a:rPr kumimoji="0" lang="ru-RU" sz="90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-центр</a:t>
                      </a:r>
                    </a:p>
                    <a:p>
                      <a:pPr marL="22896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AutoNum type="arabicPeriod"/>
                        <a:tabLst/>
                        <a:defRPr/>
                      </a:pPr>
                      <a:r>
                        <a:rPr kumimoji="0" lang="ru-RU" sz="90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Высокая загруженность сотрудников </a:t>
                      </a:r>
                      <a:r>
                        <a:rPr kumimoji="0" lang="ru-RU" sz="900" b="0" i="0" u="none" strike="noStrike" kern="1200" cap="none" spc="-1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call</a:t>
                      </a:r>
                      <a:r>
                        <a:rPr kumimoji="0" lang="ru-RU" sz="90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-центра</a:t>
                      </a:r>
                    </a:p>
                    <a:p>
                      <a:pPr marL="22896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AutoNum type="arabicPeriod"/>
                        <a:tabLst/>
                        <a:defRPr/>
                      </a:pPr>
                      <a:r>
                        <a:rPr kumimoji="0" lang="ru-RU" sz="90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Большой поток  типичных вопросов по справочной информации</a:t>
                      </a:r>
                    </a:p>
                  </a:txBody>
                  <a:tcPr marT="41638" marB="41638"/>
                </a:tc>
                <a:extLst>
                  <a:ext uri="{0D108BD9-81ED-4DB2-BD59-A6C34878D82A}">
                    <a16:rowId xmlns:a16="http://schemas.microsoft.com/office/drawing/2014/main" val="2372050086"/>
                  </a:ext>
                </a:extLst>
              </a:tr>
              <a:tr h="372791"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Цели и эффекты</a:t>
                      </a:r>
                    </a:p>
                  </a:txBody>
                  <a:tcPr marT="41638" marB="41638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9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Сроки</a:t>
                      </a: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ru-RU" sz="900" b="0" strike="noStrike" kern="1200" spc="-1" dirty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Защита паспорта проекта – 29.10.2021</a:t>
                      </a: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ru-RU" sz="900" b="0" strike="noStrike" kern="1200" spc="-1" dirty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Анализ текущей ситуации:     </a:t>
                      </a:r>
                    </a:p>
                    <a:p>
                      <a:pPr marL="738187" lvl="1" indent="0">
                        <a:buFont typeface="+mj-lt"/>
                        <a:buNone/>
                      </a:pPr>
                      <a:r>
                        <a:rPr lang="ru-RU" sz="900" b="0" strike="noStrike" kern="1200" spc="-1" dirty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2.1. разработка текущей и целевой карт процесса</a:t>
                      </a:r>
                      <a:r>
                        <a:rPr lang="ru-RU" sz="900" b="0" strike="noStrike" kern="1200" spc="-1" baseline="0" dirty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 - 12.11.2021</a:t>
                      </a:r>
                      <a:r>
                        <a:rPr lang="ru-RU" sz="900" b="0" strike="noStrike" kern="1200" spc="-1" dirty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     </a:t>
                      </a:r>
                    </a:p>
                    <a:p>
                      <a:pPr marL="738187" lvl="1" indent="0">
                        <a:buFont typeface="+mj-lt"/>
                        <a:buNone/>
                      </a:pPr>
                      <a:r>
                        <a:rPr lang="ru-RU" sz="900" b="0" strike="noStrike" kern="1200" spc="-1" dirty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2.2. работа с выявленными проблемами</a:t>
                      </a:r>
                      <a:r>
                        <a:rPr lang="ru-RU" sz="900" b="0" strike="noStrike" kern="1200" spc="-1" baseline="0" dirty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 - 26.11.2021</a:t>
                      </a:r>
                      <a:endParaRPr lang="ru-RU" sz="900" b="0" strike="noStrike" kern="1200" spc="-1" dirty="0">
                        <a:solidFill>
                          <a:srgbClr val="002060"/>
                        </a:solidFill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738187" lvl="1" indent="0">
                        <a:buFont typeface="+mj-lt"/>
                        <a:buNone/>
                      </a:pPr>
                      <a:r>
                        <a:rPr lang="ru-RU" sz="900" b="0" strike="noStrike" kern="1200" spc="-1" dirty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2.3. разработка плана действий</a:t>
                      </a:r>
                      <a:r>
                        <a:rPr lang="ru-RU" sz="900" b="0" strike="noStrike" kern="1200" spc="-1" baseline="0" dirty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 - 29.11.2021</a:t>
                      </a:r>
                      <a:endParaRPr lang="ru-RU" sz="900" b="0" strike="noStrike" kern="1200" spc="-1" dirty="0">
                        <a:solidFill>
                          <a:srgbClr val="002060"/>
                        </a:solidFill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ru-RU" sz="900" b="0" strike="noStrike" kern="1200" spc="-1" dirty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Защита плана действий (</a:t>
                      </a:r>
                      <a:r>
                        <a:rPr lang="ru-RU" sz="900" b="0" strike="noStrike" kern="1200" spc="-1" dirty="0" err="1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kick-off</a:t>
                      </a:r>
                      <a:r>
                        <a:rPr lang="ru-RU" sz="900" b="0" strike="noStrike" kern="1200" spc="-1" dirty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) – 30.11.2021</a:t>
                      </a: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ru-RU" sz="900" b="0" strike="noStrike" kern="1200" spc="-1" dirty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Реализация плана действий – 25.07.2022</a:t>
                      </a: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ru-RU" sz="900" b="0" strike="noStrike" kern="1200" spc="-1" dirty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Защита результатов проекта – 29.07.2022 </a:t>
                      </a:r>
                    </a:p>
                    <a:p>
                      <a:pPr marL="514350" indent="-514350">
                        <a:buFont typeface="+mj-lt"/>
                        <a:buAutoNum type="arabicPeriod"/>
                      </a:pPr>
                      <a:r>
                        <a:rPr lang="ru-RU" sz="900" b="0" strike="noStrike" kern="1200" spc="-1" dirty="0">
                          <a:solidFill>
                            <a:srgbClr val="002060"/>
                          </a:solidFill>
                          <a:latin typeface="Arial"/>
                          <a:ea typeface="+mn-ea"/>
                          <a:cs typeface="+mn-cs"/>
                        </a:rPr>
                        <a:t>Проверка результатов и их анализ – 29.07.2022 </a:t>
                      </a:r>
                    </a:p>
                  </a:txBody>
                  <a:tcPr marT="41638" marB="41638"/>
                </a:tc>
                <a:extLst>
                  <a:ext uri="{0D108BD9-81ED-4DB2-BD59-A6C34878D82A}">
                    <a16:rowId xmlns:a16="http://schemas.microsoft.com/office/drawing/2014/main" val="1200198890"/>
                  </a:ext>
                </a:extLst>
              </a:tr>
              <a:tr h="5964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strike="noStrike" spc="-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цели (ед. измерения)</a:t>
                      </a:r>
                    </a:p>
                  </a:txBody>
                  <a:tcPr marT="41638" marB="4163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strike="noStrike" spc="-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Текущий показатель</a:t>
                      </a:r>
                    </a:p>
                  </a:txBody>
                  <a:tcPr marT="41638" marB="416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Целевой показатель</a:t>
                      </a:r>
                    </a:p>
                  </a:txBody>
                  <a:tcPr marT="41638" marB="41638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8143708"/>
                  </a:ext>
                </a:extLst>
              </a:tr>
              <a:tr h="5964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Сокращение максимального времени получения справочной информации при пиковой загрузке </a:t>
                      </a:r>
                      <a:r>
                        <a:rPr kumimoji="0" lang="ru-RU" sz="900" b="0" i="0" u="none" strike="noStrike" kern="1200" cap="none" spc="-1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call</a:t>
                      </a:r>
                      <a:r>
                        <a:rPr kumimoji="0" lang="ru-RU" sz="90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-центра</a:t>
                      </a:r>
                    </a:p>
                  </a:txBody>
                  <a:tcPr marT="41638" marB="416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мин.</a:t>
                      </a:r>
                    </a:p>
                  </a:txBody>
                  <a:tcPr marT="41638" marB="416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мин.</a:t>
                      </a:r>
                    </a:p>
                  </a:txBody>
                  <a:tcPr marT="41638" marB="41638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498166"/>
                  </a:ext>
                </a:extLst>
              </a:tr>
              <a:tr h="887244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Дополнительные эффекты: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Разработка и внедрение справочного чат-бота в </a:t>
                      </a:r>
                      <a:r>
                        <a:rPr kumimoji="0" lang="ru-RU" sz="9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call</a:t>
                      </a:r>
                      <a:r>
                        <a:rPr kumimoji="0" lang="ru-RU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-центре.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Автоматизация процесса приема вызова врача на дом.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Информирование пациентов с использованием мессенджеров.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Дистанционный заказ справок для детского сада, санатория, детского лагеря.</a:t>
                      </a:r>
                    </a:p>
                  </a:txBody>
                  <a:tcPr marT="41638" marB="41638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5971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2402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 стрелкой 11"/>
          <p:cNvCxnSpPr/>
          <p:nvPr/>
        </p:nvCxnSpPr>
        <p:spPr>
          <a:xfrm>
            <a:off x="4071617" y="1744533"/>
            <a:ext cx="555842" cy="1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39274" y="4835931"/>
            <a:ext cx="8115590" cy="736818"/>
          </a:xfrm>
          <a:prstGeom prst="rect">
            <a:avLst/>
          </a:prstGeom>
          <a:noFill/>
        </p:spPr>
        <p:txBody>
          <a:bodyPr wrap="square" lIns="89611" tIns="44806" rIns="89611" bIns="44806" rtlCol="0">
            <a:spAutoFit/>
          </a:bodyPr>
          <a:lstStyle/>
          <a:p>
            <a:pPr marL="336042" indent="-336042">
              <a:buAutoNum type="arabicPeriod"/>
            </a:pPr>
            <a:r>
              <a:rPr lang="ru-RU" sz="1400" dirty="0">
                <a:solidFill>
                  <a:schemeClr val="tx2"/>
                </a:solidFill>
              </a:rPr>
              <a:t>Длительное ожидание ответа оператора для получения справочной информации или вызова врача на дом, а также необходимость совершать повторный звонок в случае, если ожидание превышает установленный лимит времени.</a:t>
            </a:r>
          </a:p>
        </p:txBody>
      </p:sp>
      <p:sp>
        <p:nvSpPr>
          <p:cNvPr id="28" name="Заголовок 22"/>
          <p:cNvSpPr txBox="1">
            <a:spLocks/>
          </p:cNvSpPr>
          <p:nvPr/>
        </p:nvSpPr>
        <p:spPr>
          <a:xfrm>
            <a:off x="0" y="173066"/>
            <a:ext cx="8138668" cy="566474"/>
          </a:xfrm>
          <a:prstGeom prst="rect">
            <a:avLst/>
          </a:prstGeom>
        </p:spPr>
        <p:txBody>
          <a:bodyPr vert="horz" lIns="89611" tIns="44806" rIns="89611" bIns="4480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tx2"/>
                </a:solidFill>
              </a:rPr>
              <a:t>Карта текущего состояния процесса получения </a:t>
            </a:r>
          </a:p>
          <a:p>
            <a:pPr algn="l"/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справочной информации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2345429" y="2142882"/>
            <a:ext cx="1290824" cy="6161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r>
              <a:rPr lang="ru-RU" sz="1200" dirty="0">
                <a:solidFill>
                  <a:schemeClr val="tx2"/>
                </a:solidFill>
              </a:rPr>
              <a:t>Ожидание ответа оператора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2345429" y="1950737"/>
            <a:ext cx="1290825" cy="19214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r>
              <a:rPr lang="ru-RU" sz="1200" dirty="0">
                <a:solidFill>
                  <a:schemeClr val="tx2"/>
                </a:solidFill>
              </a:rPr>
              <a:t>10 мин.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4646744" y="1443021"/>
            <a:ext cx="1290824" cy="6161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r>
              <a:rPr lang="ru-RU" sz="1200" dirty="0">
                <a:solidFill>
                  <a:schemeClr val="tx2"/>
                </a:solidFill>
              </a:rPr>
              <a:t>Получение информации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4646744" y="1250877"/>
            <a:ext cx="1290825" cy="19214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r>
              <a:rPr lang="ru-RU" sz="1200" dirty="0">
                <a:solidFill>
                  <a:schemeClr val="tx2"/>
                </a:solidFill>
              </a:rPr>
              <a:t>3 мин.</a:t>
            </a:r>
          </a:p>
        </p:txBody>
      </p:sp>
      <p:sp>
        <p:nvSpPr>
          <p:cNvPr id="19" name="Пятно 1 18"/>
          <p:cNvSpPr/>
          <p:nvPr/>
        </p:nvSpPr>
        <p:spPr>
          <a:xfrm>
            <a:off x="3356276" y="1751087"/>
            <a:ext cx="501635" cy="430246"/>
          </a:xfrm>
          <a:prstGeom prst="irregularSeal1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343510" y="2144685"/>
            <a:ext cx="1290824" cy="6161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r>
              <a:rPr lang="ru-RU" sz="1100" dirty="0">
                <a:solidFill>
                  <a:schemeClr val="tx2"/>
                </a:solidFill>
              </a:rPr>
              <a:t>Звонок в многоканальный </a:t>
            </a:r>
            <a:r>
              <a:rPr lang="en-US" sz="1100" dirty="0">
                <a:solidFill>
                  <a:schemeClr val="tx2"/>
                </a:solidFill>
              </a:rPr>
              <a:t>call</a:t>
            </a:r>
            <a:r>
              <a:rPr lang="ru-RU" sz="1100" dirty="0">
                <a:solidFill>
                  <a:schemeClr val="tx2"/>
                </a:solidFill>
              </a:rPr>
              <a:t>-центр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343510" y="1962224"/>
            <a:ext cx="1290825" cy="18435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r>
              <a:rPr lang="ru-RU" sz="1200" dirty="0">
                <a:solidFill>
                  <a:schemeClr val="tx2"/>
                </a:solidFill>
              </a:rPr>
              <a:t>10 сек.</a:t>
            </a:r>
          </a:p>
        </p:txBody>
      </p:sp>
      <p:cxnSp>
        <p:nvCxnSpPr>
          <p:cNvPr id="75" name="Прямая со стрелкой 74"/>
          <p:cNvCxnSpPr>
            <a:stCxn id="73" idx="3"/>
            <a:endCxn id="50" idx="1"/>
          </p:cNvCxnSpPr>
          <p:nvPr/>
        </p:nvCxnSpPr>
        <p:spPr>
          <a:xfrm flipV="1">
            <a:off x="1634335" y="2450947"/>
            <a:ext cx="711095" cy="180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Прямоугольник 82"/>
          <p:cNvSpPr/>
          <p:nvPr/>
        </p:nvSpPr>
        <p:spPr>
          <a:xfrm>
            <a:off x="0" y="4270221"/>
            <a:ext cx="1549274" cy="416502"/>
          </a:xfrm>
          <a:prstGeom prst="rect">
            <a:avLst/>
          </a:prstGeom>
          <a:solidFill>
            <a:schemeClr val="tx2">
              <a:lumMod val="60000"/>
              <a:lumOff val="40000"/>
              <a:alpha val="33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accent2">
                    <a:lumMod val="25000"/>
                  </a:schemeClr>
                </a:solidFill>
              </a:rPr>
              <a:t>Проблемы</a:t>
            </a:r>
          </a:p>
        </p:txBody>
      </p:sp>
      <p:cxnSp>
        <p:nvCxnSpPr>
          <p:cNvPr id="101" name="Прямая соединительная линия 100"/>
          <p:cNvCxnSpPr>
            <a:stCxn id="50" idx="3"/>
          </p:cNvCxnSpPr>
          <p:nvPr/>
        </p:nvCxnSpPr>
        <p:spPr>
          <a:xfrm>
            <a:off x="3636254" y="2450947"/>
            <a:ext cx="443315" cy="180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 flipH="1">
            <a:off x="4079568" y="1747197"/>
            <a:ext cx="2" cy="136522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483" y="2255402"/>
            <a:ext cx="384175" cy="39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7" name="Прямая со стрелкой 106"/>
          <p:cNvCxnSpPr/>
          <p:nvPr/>
        </p:nvCxnSpPr>
        <p:spPr>
          <a:xfrm>
            <a:off x="4090901" y="3112424"/>
            <a:ext cx="555842" cy="1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Прямоугольник 107"/>
          <p:cNvSpPr/>
          <p:nvPr/>
        </p:nvSpPr>
        <p:spPr>
          <a:xfrm>
            <a:off x="4646744" y="2811490"/>
            <a:ext cx="1290824" cy="6161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r>
              <a:rPr lang="ru-RU" sz="1200" dirty="0">
                <a:solidFill>
                  <a:schemeClr val="tx2"/>
                </a:solidFill>
              </a:rPr>
              <a:t>Вызов врача на дом</a:t>
            </a:r>
          </a:p>
        </p:txBody>
      </p:sp>
      <p:sp>
        <p:nvSpPr>
          <p:cNvPr id="109" name="Прямоугольник 108"/>
          <p:cNvSpPr/>
          <p:nvPr/>
        </p:nvSpPr>
        <p:spPr>
          <a:xfrm>
            <a:off x="4646744" y="2619345"/>
            <a:ext cx="1290825" cy="19214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r>
              <a:rPr lang="ru-RU" sz="1200" dirty="0">
                <a:solidFill>
                  <a:schemeClr val="tx2"/>
                </a:solidFill>
              </a:rPr>
              <a:t>3 мин.</a:t>
            </a:r>
          </a:p>
        </p:txBody>
      </p:sp>
      <p:sp>
        <p:nvSpPr>
          <p:cNvPr id="110" name="Прямоугольник 109"/>
          <p:cNvSpPr/>
          <p:nvPr/>
        </p:nvSpPr>
        <p:spPr>
          <a:xfrm>
            <a:off x="6334408" y="1475148"/>
            <a:ext cx="885100" cy="265527"/>
          </a:xfrm>
          <a:prstGeom prst="rect">
            <a:avLst/>
          </a:prstGeom>
          <a:solidFill>
            <a:schemeClr val="tx2">
              <a:lumMod val="60000"/>
              <a:lumOff val="40000"/>
              <a:alpha val="33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ВПП = 3</a:t>
            </a:r>
            <a:r>
              <a:rPr lang="en-US" sz="9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’10’’</a:t>
            </a:r>
            <a:endParaRPr lang="ru-RU" sz="5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6332869" y="2823288"/>
            <a:ext cx="886639" cy="265527"/>
          </a:xfrm>
          <a:prstGeom prst="rect">
            <a:avLst/>
          </a:prstGeom>
          <a:solidFill>
            <a:schemeClr val="tx2">
              <a:lumMod val="60000"/>
              <a:lumOff val="40000"/>
              <a:alpha val="33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ВПП = 3</a:t>
            </a:r>
            <a:r>
              <a:rPr lang="en-US" sz="9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’10’’</a:t>
            </a:r>
            <a:endParaRPr lang="ru-RU" sz="5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6334408" y="1793625"/>
            <a:ext cx="1459257" cy="265527"/>
          </a:xfrm>
          <a:prstGeom prst="rect">
            <a:avLst/>
          </a:prstGeom>
          <a:solidFill>
            <a:schemeClr val="tx2">
              <a:lumMod val="60000"/>
              <a:lumOff val="40000"/>
              <a:alpha val="33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Ожидание = 10</a:t>
            </a:r>
            <a:r>
              <a:rPr lang="en-US" sz="9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’</a:t>
            </a:r>
            <a:endParaRPr lang="ru-RU" sz="5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6341030" y="3162094"/>
            <a:ext cx="1459257" cy="265527"/>
          </a:xfrm>
          <a:prstGeom prst="rect">
            <a:avLst/>
          </a:prstGeom>
          <a:solidFill>
            <a:schemeClr val="tx2">
              <a:lumMod val="60000"/>
              <a:lumOff val="40000"/>
              <a:alpha val="33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Ожидание = 10</a:t>
            </a:r>
            <a:r>
              <a:rPr lang="en-US" sz="9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’</a:t>
            </a:r>
            <a:endParaRPr lang="ru-RU" sz="5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077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Прямая со стрелкой 18"/>
          <p:cNvCxnSpPr/>
          <p:nvPr/>
        </p:nvCxnSpPr>
        <p:spPr>
          <a:xfrm>
            <a:off x="2390340" y="2304929"/>
            <a:ext cx="361506" cy="0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674997" y="2081307"/>
            <a:ext cx="1290824" cy="6161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r>
              <a:rPr lang="ru-RU" sz="1200" dirty="0">
                <a:solidFill>
                  <a:schemeClr val="tx2"/>
                </a:solidFill>
              </a:rPr>
              <a:t>Звонок в многоканальный </a:t>
            </a:r>
            <a:r>
              <a:rPr lang="en-US" sz="1200" dirty="0">
                <a:solidFill>
                  <a:schemeClr val="tx2"/>
                </a:solidFill>
              </a:rPr>
              <a:t>call</a:t>
            </a:r>
            <a:r>
              <a:rPr lang="ru-RU" sz="1200" dirty="0">
                <a:solidFill>
                  <a:schemeClr val="tx2"/>
                </a:solidFill>
              </a:rPr>
              <a:t>-центр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4997" y="1898846"/>
            <a:ext cx="1290825" cy="18435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r>
              <a:rPr lang="ru-RU" sz="1200" dirty="0">
                <a:solidFill>
                  <a:schemeClr val="tx2"/>
                </a:solidFill>
              </a:rPr>
              <a:t>10 сек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52310" y="2081307"/>
            <a:ext cx="1290824" cy="6161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r>
              <a:rPr lang="ru-RU" sz="1100" dirty="0">
                <a:solidFill>
                  <a:schemeClr val="tx2"/>
                </a:solidFill>
              </a:rPr>
              <a:t>Выбор раздела «Справочная информация»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52310" y="1889162"/>
            <a:ext cx="1290825" cy="19214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r>
              <a:rPr lang="ru-RU" sz="1200" dirty="0">
                <a:solidFill>
                  <a:schemeClr val="tx2"/>
                </a:solidFill>
              </a:rPr>
              <a:t>10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ru-RU" sz="1200" dirty="0">
                <a:solidFill>
                  <a:schemeClr val="tx2"/>
                </a:solidFill>
              </a:rPr>
              <a:t>сек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56832" y="2980469"/>
            <a:ext cx="1290824" cy="6161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r>
              <a:rPr lang="ru-RU" sz="1100" dirty="0">
                <a:solidFill>
                  <a:schemeClr val="tx2"/>
                </a:solidFill>
              </a:rPr>
              <a:t>Получение справочной информации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56832" y="2794434"/>
            <a:ext cx="1290825" cy="19214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r>
              <a:rPr lang="ru-RU" sz="1200" dirty="0">
                <a:solidFill>
                  <a:schemeClr val="tx2"/>
                </a:solidFill>
              </a:rPr>
              <a:t>60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ru-RU" sz="1200" dirty="0">
                <a:solidFill>
                  <a:schemeClr val="tx2"/>
                </a:solidFill>
              </a:rPr>
              <a:t>сек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556833" y="2068309"/>
            <a:ext cx="1290824" cy="6161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r>
              <a:rPr lang="ru-RU" sz="1050" dirty="0">
                <a:solidFill>
                  <a:schemeClr val="tx2"/>
                </a:solidFill>
              </a:rPr>
              <a:t>Получение информации через голосового помощника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556832" y="1885848"/>
            <a:ext cx="1290825" cy="19214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r>
              <a:rPr lang="ru-RU" sz="1200" dirty="0">
                <a:solidFill>
                  <a:schemeClr val="tx2"/>
                </a:solidFill>
              </a:rPr>
              <a:t>30 сек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2373047" y="3102869"/>
            <a:ext cx="361506" cy="0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745186" y="2978654"/>
            <a:ext cx="1290824" cy="6161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r>
              <a:rPr lang="ru-RU" sz="1100" dirty="0">
                <a:solidFill>
                  <a:schemeClr val="tx2"/>
                </a:solidFill>
              </a:rPr>
              <a:t>Выбор раздела «Соединить с оператором»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745186" y="2792619"/>
            <a:ext cx="1290825" cy="19214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r>
              <a:rPr lang="ru-RU" sz="1200" dirty="0">
                <a:solidFill>
                  <a:schemeClr val="tx2"/>
                </a:solidFill>
              </a:rPr>
              <a:t>1</a:t>
            </a:r>
            <a:r>
              <a:rPr lang="en-US" sz="1200" dirty="0">
                <a:solidFill>
                  <a:schemeClr val="tx2"/>
                </a:solidFill>
              </a:rPr>
              <a:t>0 </a:t>
            </a:r>
            <a:r>
              <a:rPr lang="ru-RU" sz="1200" dirty="0">
                <a:solidFill>
                  <a:schemeClr val="tx2"/>
                </a:solidFill>
              </a:rPr>
              <a:t>сек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969693" y="2313961"/>
            <a:ext cx="43445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2379007" y="1407886"/>
            <a:ext cx="25136" cy="169498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919" y="2107581"/>
            <a:ext cx="384175" cy="39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Прямая со стрелкой 19"/>
          <p:cNvCxnSpPr/>
          <p:nvPr/>
        </p:nvCxnSpPr>
        <p:spPr>
          <a:xfrm>
            <a:off x="4043135" y="2311357"/>
            <a:ext cx="528739" cy="0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028095" y="3106041"/>
            <a:ext cx="528739" cy="0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2752311" y="1199063"/>
            <a:ext cx="1290824" cy="59137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r>
              <a:rPr lang="ru-RU" sz="1100" dirty="0">
                <a:solidFill>
                  <a:schemeClr val="tx2"/>
                </a:solidFill>
              </a:rPr>
              <a:t>Выбор раздела «Вызов врача на дом»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752311" y="1016602"/>
            <a:ext cx="1290825" cy="18246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r>
              <a:rPr lang="ru-RU" sz="1200" dirty="0">
                <a:solidFill>
                  <a:schemeClr val="tx2"/>
                </a:solidFill>
              </a:rPr>
              <a:t>10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ru-RU" sz="1200" dirty="0">
                <a:solidFill>
                  <a:schemeClr val="tx2"/>
                </a:solidFill>
              </a:rPr>
              <a:t>сек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2390341" y="1407885"/>
            <a:ext cx="361506" cy="0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4043136" y="1407885"/>
            <a:ext cx="528739" cy="0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4556833" y="1199063"/>
            <a:ext cx="1290824" cy="6161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r>
              <a:rPr lang="ru-RU" sz="1050" dirty="0">
                <a:solidFill>
                  <a:schemeClr val="tx2"/>
                </a:solidFill>
              </a:rPr>
              <a:t>Вызов врача на дом через голосового помощника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556832" y="1016603"/>
            <a:ext cx="1290825" cy="19214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r>
              <a:rPr lang="ru-RU" sz="1200" dirty="0">
                <a:solidFill>
                  <a:schemeClr val="tx2"/>
                </a:solidFill>
              </a:rPr>
              <a:t>30 сек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057961" y="1142359"/>
            <a:ext cx="885100" cy="265527"/>
          </a:xfrm>
          <a:prstGeom prst="rect">
            <a:avLst/>
          </a:prstGeom>
          <a:solidFill>
            <a:schemeClr val="tx2">
              <a:lumMod val="60000"/>
              <a:lumOff val="40000"/>
              <a:alpha val="41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ВПП = </a:t>
            </a:r>
            <a:r>
              <a:rPr lang="en-US" sz="9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50’’</a:t>
            </a:r>
            <a:endParaRPr lang="ru-RU" sz="5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057961" y="1460836"/>
            <a:ext cx="1459257" cy="265527"/>
          </a:xfrm>
          <a:prstGeom prst="rect">
            <a:avLst/>
          </a:prstGeom>
          <a:solidFill>
            <a:schemeClr val="tx2">
              <a:lumMod val="60000"/>
              <a:lumOff val="40000"/>
              <a:alpha val="41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Ожидание = 0</a:t>
            </a:r>
            <a:endParaRPr lang="ru-RU" sz="5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057962" y="2051037"/>
            <a:ext cx="885100" cy="265527"/>
          </a:xfrm>
          <a:prstGeom prst="rect">
            <a:avLst/>
          </a:prstGeom>
          <a:solidFill>
            <a:schemeClr val="tx2">
              <a:lumMod val="60000"/>
              <a:lumOff val="40000"/>
              <a:alpha val="41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ВПП = </a:t>
            </a:r>
            <a:r>
              <a:rPr lang="en-US" sz="9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50’’</a:t>
            </a:r>
            <a:endParaRPr lang="ru-RU" sz="5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057962" y="2369514"/>
            <a:ext cx="1459257" cy="265527"/>
          </a:xfrm>
          <a:prstGeom prst="rect">
            <a:avLst/>
          </a:prstGeom>
          <a:solidFill>
            <a:schemeClr val="tx2">
              <a:lumMod val="60000"/>
              <a:lumOff val="40000"/>
              <a:alpha val="41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Ожидание = </a:t>
            </a:r>
            <a:r>
              <a:rPr lang="en-US" sz="9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  <a:endParaRPr lang="ru-RU" sz="5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057963" y="2908048"/>
            <a:ext cx="885100" cy="265527"/>
          </a:xfrm>
          <a:prstGeom prst="rect">
            <a:avLst/>
          </a:prstGeom>
          <a:solidFill>
            <a:schemeClr val="tx2">
              <a:lumMod val="60000"/>
              <a:lumOff val="40000"/>
              <a:alpha val="41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ВПП = 70</a:t>
            </a:r>
            <a:r>
              <a:rPr lang="en-US" sz="9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’’</a:t>
            </a:r>
            <a:endParaRPr lang="ru-RU" sz="5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057963" y="3226525"/>
            <a:ext cx="1459257" cy="265527"/>
          </a:xfrm>
          <a:prstGeom prst="rect">
            <a:avLst/>
          </a:prstGeom>
          <a:solidFill>
            <a:schemeClr val="tx2">
              <a:lumMod val="60000"/>
              <a:lumOff val="40000"/>
              <a:alpha val="41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Ожидание = </a:t>
            </a:r>
            <a:r>
              <a:rPr lang="en-US" sz="9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</a:t>
            </a:r>
            <a:endParaRPr lang="ru-RU" sz="5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8" name="Заголовок 22"/>
          <p:cNvSpPr txBox="1">
            <a:spLocks noGrp="1"/>
          </p:cNvSpPr>
          <p:nvPr>
            <p:ph type="title"/>
          </p:nvPr>
        </p:nvSpPr>
        <p:spPr>
          <a:xfrm>
            <a:off x="14601" y="180380"/>
            <a:ext cx="7407247" cy="266284"/>
          </a:xfrm>
          <a:prstGeom prst="rect">
            <a:avLst/>
          </a:prstGeom>
        </p:spPr>
        <p:txBody>
          <a:bodyPr vert="horz" lIns="89611" tIns="44806" rIns="89611" bIns="44806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tx2"/>
                </a:solidFill>
              </a:rPr>
              <a:t>Карта целевого состояния процесса получения </a:t>
            </a:r>
          </a:p>
          <a:p>
            <a:pPr algn="l"/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справочной информации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0" y="4525946"/>
            <a:ext cx="1549274" cy="416502"/>
          </a:xfrm>
          <a:prstGeom prst="rect">
            <a:avLst/>
          </a:prstGeom>
          <a:solidFill>
            <a:schemeClr val="tx2">
              <a:lumMod val="60000"/>
              <a:lumOff val="40000"/>
              <a:alpha val="41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Решение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0" y="5039280"/>
            <a:ext cx="8115590" cy="736818"/>
          </a:xfrm>
          <a:prstGeom prst="rect">
            <a:avLst/>
          </a:prstGeom>
          <a:noFill/>
        </p:spPr>
        <p:txBody>
          <a:bodyPr wrap="square" lIns="89611" tIns="44806" rIns="89611" bIns="44806" rtlCol="0">
            <a:spAutoFit/>
          </a:bodyPr>
          <a:lstStyle/>
          <a:p>
            <a:pPr marL="336042" indent="-336042">
              <a:buAutoNum type="arabicPeriod"/>
            </a:pPr>
            <a:r>
              <a:rPr lang="ru-RU" sz="1400" dirty="0">
                <a:solidFill>
                  <a:schemeClr val="tx2"/>
                </a:solidFill>
              </a:rPr>
              <a:t>Внедрение раздела «Справочная информация» голосового помощника с возможностью быстрого получения ответа на самые часто задаваемые вопросы в </a:t>
            </a:r>
            <a:r>
              <a:rPr lang="en-US" sz="1400" dirty="0">
                <a:solidFill>
                  <a:schemeClr val="tx2"/>
                </a:solidFill>
              </a:rPr>
              <a:t>call</a:t>
            </a:r>
            <a:r>
              <a:rPr lang="ru-RU" sz="1400" dirty="0">
                <a:solidFill>
                  <a:schemeClr val="tx2"/>
                </a:solidFill>
              </a:rPr>
              <a:t>-центре.</a:t>
            </a:r>
          </a:p>
          <a:p>
            <a:pPr marL="336042" indent="-336042">
              <a:buAutoNum type="arabicPeriod"/>
            </a:pPr>
            <a:r>
              <a:rPr lang="ru-RU" sz="1400" dirty="0">
                <a:solidFill>
                  <a:schemeClr val="tx2"/>
                </a:solidFill>
              </a:rPr>
              <a:t>Внедрение раздела «Вызов врача на дом» голосового помощника.</a:t>
            </a:r>
          </a:p>
        </p:txBody>
      </p:sp>
      <p:sp>
        <p:nvSpPr>
          <p:cNvPr id="42" name="Овал 41"/>
          <p:cNvSpPr/>
          <p:nvPr/>
        </p:nvSpPr>
        <p:spPr>
          <a:xfrm>
            <a:off x="3869407" y="1809789"/>
            <a:ext cx="317374" cy="258520"/>
          </a:xfrm>
          <a:prstGeom prst="ellipse">
            <a:avLst/>
          </a:prstGeom>
          <a:solidFill>
            <a:srgbClr val="92D050">
              <a:alpha val="56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3" name="Овал 42"/>
          <p:cNvSpPr/>
          <p:nvPr/>
        </p:nvSpPr>
        <p:spPr>
          <a:xfrm>
            <a:off x="3869407" y="887342"/>
            <a:ext cx="317374" cy="258520"/>
          </a:xfrm>
          <a:prstGeom prst="ellipse">
            <a:avLst/>
          </a:prstGeom>
          <a:solidFill>
            <a:srgbClr val="92D050">
              <a:alpha val="56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97133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79" y="180380"/>
            <a:ext cx="6681176" cy="266284"/>
          </a:xfrm>
        </p:spPr>
        <p:txBody>
          <a:bodyPr/>
          <a:lstStyle/>
          <a:p>
            <a:pPr algn="l"/>
            <a:r>
              <a:rPr lang="ru-RU" sz="2400" b="1" dirty="0">
                <a:solidFill>
                  <a:srgbClr val="002060"/>
                </a:solidFill>
              </a:rPr>
              <a:t>Общая структура голосового помощника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5479" y="3122127"/>
            <a:ext cx="1290824" cy="6161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r>
              <a:rPr lang="ru-RU" sz="1050" dirty="0">
                <a:solidFill>
                  <a:schemeClr val="tx2"/>
                </a:solidFill>
              </a:rPr>
              <a:t>Звонок в многоканальный </a:t>
            </a:r>
            <a:r>
              <a:rPr lang="en-US" sz="1050" dirty="0">
                <a:solidFill>
                  <a:schemeClr val="tx2"/>
                </a:solidFill>
              </a:rPr>
              <a:t>call</a:t>
            </a:r>
            <a:r>
              <a:rPr lang="ru-RU" sz="1050" dirty="0">
                <a:solidFill>
                  <a:schemeClr val="tx2"/>
                </a:solidFill>
              </a:rPr>
              <a:t>-центр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5479" y="2939666"/>
            <a:ext cx="1290825" cy="18435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r>
              <a:rPr lang="ru-RU" sz="1200" dirty="0">
                <a:solidFill>
                  <a:schemeClr val="tx2"/>
                </a:solidFill>
              </a:rPr>
              <a:t>10 сек.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85312" y="2326283"/>
            <a:ext cx="1290824" cy="6161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r>
              <a:rPr lang="ru-RU" sz="1050" dirty="0">
                <a:solidFill>
                  <a:schemeClr val="tx2"/>
                </a:solidFill>
              </a:rPr>
              <a:t>Выбор раздела «Получение справки»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85312" y="2134139"/>
            <a:ext cx="1290825" cy="19214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r>
              <a:rPr lang="ru-RU" sz="1100" dirty="0">
                <a:solidFill>
                  <a:schemeClr val="tx2"/>
                </a:solidFill>
              </a:rPr>
              <a:t>10</a:t>
            </a:r>
            <a:r>
              <a:rPr lang="en-US" sz="1100" dirty="0">
                <a:solidFill>
                  <a:schemeClr val="tx2"/>
                </a:solidFill>
              </a:rPr>
              <a:t> </a:t>
            </a:r>
            <a:r>
              <a:rPr lang="ru-RU" sz="1100" dirty="0">
                <a:solidFill>
                  <a:schemeClr val="tx2"/>
                </a:solidFill>
              </a:rPr>
              <a:t>сек.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11728" y="4621078"/>
            <a:ext cx="1290824" cy="6161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r>
              <a:rPr lang="ru-RU" sz="900" dirty="0">
                <a:solidFill>
                  <a:schemeClr val="tx2"/>
                </a:solidFill>
              </a:rPr>
              <a:t>Получение справочной информации у оператора </a:t>
            </a:r>
            <a:r>
              <a:rPr lang="en-US" sz="900" dirty="0">
                <a:solidFill>
                  <a:schemeClr val="tx2"/>
                </a:solidFill>
              </a:rPr>
              <a:t>call</a:t>
            </a:r>
            <a:r>
              <a:rPr lang="ru-RU" sz="900" dirty="0">
                <a:solidFill>
                  <a:schemeClr val="tx2"/>
                </a:solidFill>
              </a:rPr>
              <a:t>-центра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11728" y="4425360"/>
            <a:ext cx="1290825" cy="19214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r>
              <a:rPr lang="ru-RU" sz="1200" dirty="0">
                <a:solidFill>
                  <a:schemeClr val="tx2"/>
                </a:solidFill>
              </a:rPr>
              <a:t>60 сек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004875" y="2326283"/>
            <a:ext cx="1290824" cy="6161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r>
              <a:rPr lang="ru-RU" sz="1050" dirty="0">
                <a:solidFill>
                  <a:schemeClr val="tx2"/>
                </a:solidFill>
              </a:rPr>
              <a:t>Заказ справки через голосового помощника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004875" y="2143822"/>
            <a:ext cx="1290825" cy="19214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r>
              <a:rPr lang="ru-RU" sz="1200" dirty="0">
                <a:solidFill>
                  <a:schemeClr val="tx2"/>
                </a:solidFill>
              </a:rPr>
              <a:t>30 сек.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1827941" y="3817517"/>
            <a:ext cx="361506" cy="0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185311" y="3511661"/>
            <a:ext cx="1290824" cy="6161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r>
              <a:rPr lang="ru-RU" sz="1050" dirty="0">
                <a:solidFill>
                  <a:schemeClr val="tx2"/>
                </a:solidFill>
              </a:rPr>
              <a:t>Выбор раздела «Справочная информация»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185311" y="3325627"/>
            <a:ext cx="1290825" cy="19214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r>
              <a:rPr lang="ru-RU" sz="1100" dirty="0">
                <a:solidFill>
                  <a:schemeClr val="tx2"/>
                </a:solidFill>
              </a:rPr>
              <a:t>10 сек.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406304" y="3317859"/>
            <a:ext cx="410922" cy="5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806513" y="1534324"/>
            <a:ext cx="21429" cy="333638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097" y="3137702"/>
            <a:ext cx="384175" cy="39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Прямая со стрелкой 18"/>
          <p:cNvCxnSpPr/>
          <p:nvPr/>
        </p:nvCxnSpPr>
        <p:spPr>
          <a:xfrm>
            <a:off x="1827942" y="2633696"/>
            <a:ext cx="378799" cy="652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476137" y="2556704"/>
            <a:ext cx="528739" cy="0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2216085" y="1226259"/>
            <a:ext cx="1290824" cy="6161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r>
              <a:rPr lang="ru-RU" sz="1050" dirty="0">
                <a:solidFill>
                  <a:schemeClr val="tx2"/>
                </a:solidFill>
              </a:rPr>
              <a:t>Выбор раздела «Вызов врача на дом»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216085" y="1034115"/>
            <a:ext cx="1290825" cy="19214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r>
              <a:rPr lang="ru-RU" sz="1100" dirty="0">
                <a:solidFill>
                  <a:schemeClr val="tx2"/>
                </a:solidFill>
              </a:rPr>
              <a:t>10</a:t>
            </a:r>
            <a:r>
              <a:rPr lang="en-US" sz="1100" dirty="0">
                <a:solidFill>
                  <a:schemeClr val="tx2"/>
                </a:solidFill>
              </a:rPr>
              <a:t> </a:t>
            </a:r>
            <a:r>
              <a:rPr lang="ru-RU" sz="1100" dirty="0">
                <a:solidFill>
                  <a:schemeClr val="tx2"/>
                </a:solidFill>
              </a:rPr>
              <a:t>сек.</a:t>
            </a: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1806513" y="1533673"/>
            <a:ext cx="378799" cy="652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1837286" y="4870054"/>
            <a:ext cx="378799" cy="652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2216086" y="4658850"/>
            <a:ext cx="1290824" cy="6161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r>
              <a:rPr lang="ru-RU" sz="1050" dirty="0">
                <a:solidFill>
                  <a:schemeClr val="tx2"/>
                </a:solidFill>
              </a:rPr>
              <a:t>Выбор раздела «Соединить с оператором»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216086" y="4466706"/>
            <a:ext cx="1290825" cy="19214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r>
              <a:rPr lang="ru-RU" sz="1100" dirty="0">
                <a:solidFill>
                  <a:schemeClr val="tx2"/>
                </a:solidFill>
              </a:rPr>
              <a:t>10</a:t>
            </a:r>
            <a:r>
              <a:rPr lang="en-US" sz="1100" dirty="0">
                <a:solidFill>
                  <a:schemeClr val="tx2"/>
                </a:solidFill>
              </a:rPr>
              <a:t> </a:t>
            </a:r>
            <a:r>
              <a:rPr lang="ru-RU" sz="1100" dirty="0">
                <a:solidFill>
                  <a:schemeClr val="tx2"/>
                </a:solidFill>
              </a:rPr>
              <a:t>сек.</a:t>
            </a: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3482516" y="4922997"/>
            <a:ext cx="528739" cy="0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4011729" y="3500319"/>
            <a:ext cx="1290824" cy="6161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r>
              <a:rPr lang="ru-RU" sz="1050" dirty="0">
                <a:solidFill>
                  <a:schemeClr val="tx2"/>
                </a:solidFill>
              </a:rPr>
              <a:t>Получение информации через голосового помощника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011729" y="3317859"/>
            <a:ext cx="1290825" cy="19214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r>
              <a:rPr lang="ru-RU" sz="1200" dirty="0">
                <a:solidFill>
                  <a:schemeClr val="tx2"/>
                </a:solidFill>
              </a:rPr>
              <a:t>30 сек.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011730" y="1199123"/>
            <a:ext cx="1290824" cy="6161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r>
              <a:rPr lang="ru-RU" sz="1050" dirty="0">
                <a:solidFill>
                  <a:schemeClr val="tx2"/>
                </a:solidFill>
              </a:rPr>
              <a:t>Вызов врача на дом через голосового помощника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011730" y="1016663"/>
            <a:ext cx="1290825" cy="19214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r>
              <a:rPr lang="ru-RU" sz="1200" dirty="0">
                <a:solidFill>
                  <a:schemeClr val="tx2"/>
                </a:solidFill>
              </a:rPr>
              <a:t>100 сек.</a:t>
            </a:r>
          </a:p>
        </p:txBody>
      </p:sp>
      <p:cxnSp>
        <p:nvCxnSpPr>
          <p:cNvPr id="38" name="Прямая со стрелкой 37"/>
          <p:cNvCxnSpPr/>
          <p:nvPr/>
        </p:nvCxnSpPr>
        <p:spPr>
          <a:xfrm>
            <a:off x="3506911" y="1491359"/>
            <a:ext cx="528739" cy="0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3482992" y="3782872"/>
            <a:ext cx="528739" cy="0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5302555" y="1455983"/>
            <a:ext cx="528739" cy="0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H="1" flipV="1">
            <a:off x="5307205" y="4904199"/>
            <a:ext cx="535594" cy="2969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5831293" y="1104723"/>
            <a:ext cx="1207460" cy="70252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chemeClr val="tx1"/>
                </a:solidFill>
              </a:rPr>
              <a:t>Обработка информации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5831293" y="2143822"/>
            <a:ext cx="1207460" cy="70252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chemeClr val="tx1"/>
                </a:solidFill>
              </a:rPr>
              <a:t>Обработка информации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5831293" y="3386998"/>
            <a:ext cx="1207460" cy="70252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chemeClr val="tx1"/>
                </a:solidFill>
              </a:rPr>
              <a:t>Формирование пула информации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5842799" y="4521433"/>
            <a:ext cx="1207460" cy="70252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chemeClr val="tx1"/>
                </a:solidFill>
              </a:rPr>
              <a:t>Формирование пула информации</a:t>
            </a:r>
          </a:p>
        </p:txBody>
      </p:sp>
      <p:cxnSp>
        <p:nvCxnSpPr>
          <p:cNvPr id="56" name="Прямая со стрелкой 55"/>
          <p:cNvCxnSpPr/>
          <p:nvPr/>
        </p:nvCxnSpPr>
        <p:spPr>
          <a:xfrm>
            <a:off x="5295699" y="2534368"/>
            <a:ext cx="528739" cy="0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H="1" flipV="1">
            <a:off x="5288844" y="3767639"/>
            <a:ext cx="535594" cy="2969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9182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3" y="0"/>
            <a:ext cx="8065294" cy="1020233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Пути достижения целевого состояния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921646"/>
              </p:ext>
            </p:extLst>
          </p:nvPr>
        </p:nvGraphicFramePr>
        <p:xfrm>
          <a:off x="0" y="1260500"/>
          <a:ext cx="8961436" cy="2956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365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565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307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Цель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Было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Целевой</a:t>
                      </a:r>
                      <a:r>
                        <a:rPr lang="ru-RU" sz="1400" b="1" baseline="0" dirty="0">
                          <a:solidFill>
                            <a:srgbClr val="002060"/>
                          </a:solidFill>
                        </a:rPr>
                        <a:t> показатель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Стало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Мероприятие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68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Сокращение максимального времени получения справочной информации при пиковой загрузке </a:t>
                      </a:r>
                      <a:r>
                        <a:rPr kumimoji="0" lang="ru-RU" sz="1400" b="0" i="0" u="none" strike="noStrike" kern="1200" cap="none" spc="-1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call</a:t>
                      </a:r>
                      <a:r>
                        <a:rPr kumimoji="0" lang="ru-RU" sz="140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-центра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13,2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4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мин.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1</a:t>
                      </a:r>
                      <a:r>
                        <a:rPr lang="ru-RU" sz="14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мин.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38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Внедрение голосового помощника* с разделами:</a:t>
                      </a:r>
                    </a:p>
                    <a:p>
                      <a:pPr marL="171450" marR="0" indent="-171450" algn="l" defTabSz="9138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«Справочная</a:t>
                      </a:r>
                      <a:r>
                        <a:rPr lang="ru-RU" sz="1400" baseline="0" dirty="0">
                          <a:solidFill>
                            <a:srgbClr val="002060"/>
                          </a:solidFill>
                        </a:rPr>
                        <a:t> информация» с возможностью быстрого получения ответа на часто задаваемые вопросы; </a:t>
                      </a:r>
                    </a:p>
                    <a:p>
                      <a:pPr marL="171450" marR="0" indent="-171450" algn="l" defTabSz="9138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aseline="0" dirty="0">
                          <a:solidFill>
                            <a:srgbClr val="002060"/>
                          </a:solidFill>
                        </a:rPr>
                        <a:t>«Вызов врача на дом» с возможность без ожидания очереди вызвать врача на дом. </a:t>
                      </a:r>
                    </a:p>
                    <a:p>
                      <a:pPr marL="0" marR="0" indent="0" algn="l" defTabSz="9138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400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-2046" y="5479007"/>
            <a:ext cx="89634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860">
              <a:defRPr/>
            </a:pPr>
            <a:r>
              <a:rPr lang="ru-RU" sz="1200" dirty="0">
                <a:solidFill>
                  <a:srgbClr val="002060"/>
                </a:solidFill>
              </a:rPr>
              <a:t>*Изначально прорабатывался вопрос внедрения чат-бота </a:t>
            </a:r>
            <a:r>
              <a:rPr lang="en-US" sz="1200" dirty="0">
                <a:solidFill>
                  <a:srgbClr val="002060"/>
                </a:solidFill>
              </a:rPr>
              <a:t>Telegram</a:t>
            </a:r>
            <a:r>
              <a:rPr lang="ru-RU" sz="1200" dirty="0">
                <a:solidFill>
                  <a:srgbClr val="002060"/>
                </a:solidFill>
              </a:rPr>
              <a:t> для получения справочной информации, однако, с учетом специфики города (большая часть населения не имеет доступа к мобильному телефону в течение рабочего дня), было принято решение внедрить голосового помощника на базе единого </a:t>
            </a:r>
            <a:r>
              <a:rPr lang="en-US" sz="1200" dirty="0">
                <a:solidFill>
                  <a:srgbClr val="002060"/>
                </a:solidFill>
              </a:rPr>
              <a:t>call-</a:t>
            </a:r>
            <a:r>
              <a:rPr lang="ru-RU" sz="1200" dirty="0">
                <a:solidFill>
                  <a:srgbClr val="002060"/>
                </a:solidFill>
              </a:rPr>
              <a:t>центра.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8886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4171" y="108372"/>
            <a:ext cx="6681176" cy="369332"/>
          </a:xfrm>
        </p:spPr>
        <p:txBody>
          <a:bodyPr/>
          <a:lstStyle/>
          <a:p>
            <a:pPr algn="l"/>
            <a:r>
              <a:rPr lang="ru-RU" sz="2400" b="1" dirty="0">
                <a:solidFill>
                  <a:srgbClr val="002060"/>
                </a:solidFill>
              </a:rPr>
              <a:t>Результаты проекта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5587" y="972217"/>
            <a:ext cx="1190446" cy="264731"/>
          </a:xfrm>
          <a:prstGeom prst="rect">
            <a:avLst/>
          </a:prstGeom>
          <a:solidFill>
            <a:srgbClr val="002960">
              <a:lumMod val="25000"/>
              <a:lumOff val="75000"/>
              <a:alpha val="64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Цель №1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66725" y="972217"/>
            <a:ext cx="1190446" cy="264731"/>
          </a:xfrm>
          <a:prstGeom prst="rect">
            <a:avLst/>
          </a:prstGeom>
          <a:solidFill>
            <a:srgbClr val="002960">
              <a:lumMod val="25000"/>
              <a:lumOff val="75000"/>
              <a:alpha val="64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Результат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19733" y="900526"/>
            <a:ext cx="28727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012">
              <a:defRPr/>
            </a:pPr>
            <a:r>
              <a:rPr lang="ru-RU" sz="1200" spc="-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Сокращение максимального времени получения справочной информации при пиковой загрузке </a:t>
            </a:r>
            <a:r>
              <a:rPr lang="ru-RU" sz="1200" spc="-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</a:t>
            </a:r>
            <a:r>
              <a:rPr lang="ru-RU" sz="1200" spc="-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-центра с</a:t>
            </a:r>
          </a:p>
          <a:p>
            <a:pPr lvl="0" defTabSz="914012">
              <a:defRPr/>
            </a:pPr>
            <a:r>
              <a:rPr lang="ru-RU" sz="1200" b="1" spc="-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мин.</a:t>
            </a:r>
            <a:r>
              <a:rPr lang="ru-RU" sz="1200" spc="-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spc="-1" dirty="0">
                <a:solidFill>
                  <a:schemeClr val="accent5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200" b="1" spc="-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мин.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03236" y="900460"/>
            <a:ext cx="30419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ru-RU" sz="1200" spc="-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Максимальное время получения справочной информации при пиковой загрузки </a:t>
            </a:r>
            <a:r>
              <a:rPr lang="en-US" sz="1200" spc="-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call-</a:t>
            </a:r>
            <a:r>
              <a:rPr lang="ru-RU" sz="1200" spc="-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 составляет </a:t>
            </a:r>
            <a:r>
              <a:rPr lang="ru-RU" sz="1200" b="1" spc="-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мин.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-13492" y="3633237"/>
            <a:ext cx="4000817" cy="2451799"/>
            <a:chOff x="50166" y="3540923"/>
            <a:chExt cx="3321872" cy="2916152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>
              <a:off x="384881" y="4229197"/>
              <a:ext cx="0" cy="180020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376263" y="6029397"/>
              <a:ext cx="2304256" cy="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Прямоугольник 10"/>
            <p:cNvSpPr/>
            <p:nvPr/>
          </p:nvSpPr>
          <p:spPr>
            <a:xfrm>
              <a:off x="636688" y="4277173"/>
              <a:ext cx="576064" cy="1752224"/>
            </a:xfrm>
            <a:prstGeom prst="rect">
              <a:avLst/>
            </a:prstGeom>
            <a:solidFill>
              <a:schemeClr val="tx2">
                <a:lumMod val="75000"/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2"/>
                  </a:solidFill>
                </a:rPr>
                <a:t>10 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213286" y="5647505"/>
              <a:ext cx="569742" cy="381893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2"/>
                  </a:solidFill>
                </a:rPr>
                <a:t>1</a:t>
              </a:r>
              <a:endParaRPr lang="ru-RU" sz="1600" dirty="0">
                <a:solidFill>
                  <a:schemeClr val="tx2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782098" y="5762080"/>
              <a:ext cx="569742" cy="267317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2"/>
                  </a:solidFill>
                </a:rPr>
                <a:t>0,8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6959" y="6032350"/>
              <a:ext cx="635521" cy="402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>
                  <a:solidFill>
                    <a:srgbClr val="002060"/>
                  </a:solidFill>
                </a:rPr>
                <a:t>Август</a:t>
              </a:r>
            </a:p>
            <a:p>
              <a:pPr algn="ctr"/>
              <a:r>
                <a:rPr lang="ru-RU" sz="800" b="1" dirty="0">
                  <a:solidFill>
                    <a:srgbClr val="002060"/>
                  </a:solidFill>
                </a:rPr>
                <a:t>2021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48309" y="6032350"/>
              <a:ext cx="699695" cy="402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>
                  <a:solidFill>
                    <a:srgbClr val="002060"/>
                  </a:solidFill>
                </a:rPr>
                <a:t>Октябрь</a:t>
              </a:r>
            </a:p>
            <a:p>
              <a:pPr algn="ctr"/>
              <a:r>
                <a:rPr lang="ru-RU" sz="800" b="1" dirty="0">
                  <a:solidFill>
                    <a:srgbClr val="002060"/>
                  </a:solidFill>
                </a:rPr>
                <a:t>2022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53449" y="6054401"/>
              <a:ext cx="635521" cy="402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>
                  <a:solidFill>
                    <a:srgbClr val="002060"/>
                  </a:solidFill>
                </a:rPr>
                <a:t>Май</a:t>
              </a:r>
            </a:p>
            <a:p>
              <a:pPr algn="ctr"/>
              <a:r>
                <a:rPr lang="ru-RU" sz="800" b="1" dirty="0">
                  <a:solidFill>
                    <a:srgbClr val="002060"/>
                  </a:solidFill>
                </a:rPr>
                <a:t> 2023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50166" y="3540923"/>
              <a:ext cx="3321872" cy="405998"/>
            </a:xfrm>
            <a:prstGeom prst="rect">
              <a:avLst/>
            </a:prstGeom>
            <a:solidFill>
              <a:srgbClr val="002960">
                <a:lumMod val="25000"/>
                <a:lumOff val="75000"/>
                <a:alpha val="64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lvl="0"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ru-RU" sz="105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</a:rPr>
                <a:t>Максимальное </a:t>
              </a:r>
              <a:r>
                <a:rPr lang="ru-RU" sz="1050" kern="0" dirty="0">
                  <a:solidFill>
                    <a:srgbClr val="002060"/>
                  </a:solidFill>
                </a:rPr>
                <a:t>время получения справочной информации при пиковой загрузке </a:t>
              </a:r>
              <a:r>
                <a:rPr lang="ru-RU" sz="1050" kern="0" dirty="0" err="1">
                  <a:solidFill>
                    <a:srgbClr val="002060"/>
                  </a:solidFill>
                </a:rPr>
                <a:t>call</a:t>
              </a:r>
              <a:r>
                <a:rPr lang="ru-RU" sz="1050" kern="0" dirty="0">
                  <a:solidFill>
                    <a:srgbClr val="002060"/>
                  </a:solidFill>
                </a:rPr>
                <a:t>-центра,</a:t>
              </a:r>
              <a:r>
                <a:rPr kumimoji="0" lang="ru-RU" sz="1050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</a:rPr>
                <a:t> мин.</a:t>
              </a:r>
              <a:endParaRPr kumimoji="0" lang="ru-RU" sz="105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0" y="2038232"/>
            <a:ext cx="2787584" cy="264731"/>
          </a:xfrm>
          <a:prstGeom prst="rect">
            <a:avLst/>
          </a:prstGeom>
          <a:solidFill>
            <a:srgbClr val="002960">
              <a:lumMod val="25000"/>
              <a:lumOff val="75000"/>
              <a:alpha val="64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Дополнительный эффект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56583" y="2038232"/>
            <a:ext cx="4608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860">
              <a:defRPr/>
            </a:pPr>
            <a:r>
              <a:rPr lang="ru-RU" sz="1200" dirty="0">
                <a:solidFill>
                  <a:srgbClr val="002060"/>
                </a:solidFill>
              </a:rPr>
              <a:t>Внедрение голосового помощника с разделами:</a:t>
            </a:r>
          </a:p>
          <a:p>
            <a:pPr marL="171450" indent="-171450" defTabSz="913860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rgbClr val="002060"/>
                </a:solidFill>
              </a:rPr>
              <a:t>«Справочная информация» с возможностью быстрого получения ответа на часто задаваемые вопросы; </a:t>
            </a:r>
          </a:p>
          <a:p>
            <a:pPr marL="171450" indent="-171450" defTabSz="913860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rgbClr val="002060"/>
                </a:solidFill>
              </a:rPr>
              <a:t>«Вызов врача на дом» с возможность без ожидания очереди вызвать врача на дом. </a:t>
            </a:r>
          </a:p>
          <a:p>
            <a:pPr defTabSz="913860">
              <a:defRPr/>
            </a:pPr>
            <a:endParaRPr lang="ru-RU" sz="1200" dirty="0">
              <a:solidFill>
                <a:srgbClr val="002060"/>
              </a:solidFill>
            </a:endParaRPr>
          </a:p>
          <a:p>
            <a:endParaRPr lang="ru-RU" sz="1200" dirty="0">
              <a:solidFill>
                <a:srgbClr val="002060"/>
              </a:solidFill>
            </a:endParaRP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985308117"/>
      </p:ext>
    </p:extLst>
  </p:cSld>
  <p:clrMapOvr>
    <a:masterClrMapping/>
  </p:clrMapOvr>
</p:sld>
</file>

<file path=ppt/theme/theme1.xml><?xml version="1.0" encoding="utf-8"?>
<a:theme xmlns:a="http://schemas.openxmlformats.org/drawingml/2006/main" name="презентация_светл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ВНИИЭФ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1_b-default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20000"/>
            <a:lumOff val="80000"/>
          </a:schemeClr>
        </a:solidFill>
        <a:ln>
          <a:solidFill>
            <a:schemeClr val="bg2"/>
          </a:solidFill>
        </a:ln>
      </a:spPr>
      <a:bodyPr wrap="square" rtlCol="0" anchor="ctr">
        <a:noAutofit/>
      </a:bodyPr>
      <a:lstStyle>
        <a:defPPr algn="ctr">
          <a:defRPr sz="1400" dirty="0" smtClean="0"/>
        </a:defPPr>
      </a:lstStyle>
    </a:spDef>
    <a:txDef>
      <a:spPr>
        <a:noFill/>
      </a:spPr>
      <a:bodyPr wrap="square" lIns="0" tIns="0" rIns="0" bIns="0" rtlCol="0" anchor="ctr">
        <a:noAutofit/>
      </a:bodyPr>
      <a:lstStyle>
        <a:defPPr algn="ctr">
          <a:defRPr sz="1600" b="1" dirty="0" smtClean="0"/>
        </a:defPPr>
      </a:lstStyle>
    </a:txDef>
  </a:objectDefaults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3_b-default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20000"/>
            <a:lumOff val="80000"/>
          </a:schemeClr>
        </a:solidFill>
        <a:ln>
          <a:solidFill>
            <a:schemeClr val="bg2"/>
          </a:solidFill>
        </a:ln>
      </a:spPr>
      <a:bodyPr wrap="square" rtlCol="0" anchor="ctr">
        <a:noAutofit/>
      </a:bodyPr>
      <a:lstStyle>
        <a:defPPr algn="ctr">
          <a:defRPr sz="1400" dirty="0" smtClean="0"/>
        </a:defPPr>
      </a:lstStyle>
    </a:spDef>
    <a:txDef>
      <a:spPr>
        <a:noFill/>
      </a:spPr>
      <a:bodyPr wrap="square" lIns="0" tIns="0" rIns="0" bIns="0" rtlCol="0" anchor="ctr">
        <a:noAutofit/>
      </a:bodyPr>
      <a:lstStyle>
        <a:defPPr algn="ctr">
          <a:defRPr sz="1600" b="1" dirty="0" smtClean="0"/>
        </a:defPPr>
      </a:lstStyle>
    </a:txDef>
  </a:objectDefaults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Тема ВНИИЭФ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2413презентация_светлая</Template>
  <TotalTime>10552</TotalTime>
  <Words>809</Words>
  <Application>Microsoft Office PowerPoint</Application>
  <PresentationFormat>Произвольный</PresentationFormat>
  <Paragraphs>144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Calibri</vt:lpstr>
      <vt:lpstr>Myriad Pro</vt:lpstr>
      <vt:lpstr>презентация_светлая</vt:lpstr>
      <vt:lpstr>Тема ВНИИЭФ</vt:lpstr>
      <vt:lpstr>51_b-default</vt:lpstr>
      <vt:lpstr>23_b-default</vt:lpstr>
      <vt:lpstr>2_Тема ВНИИЭФ</vt:lpstr>
      <vt:lpstr>Презентация PowerPoint</vt:lpstr>
      <vt:lpstr>Паспорт проекта ПСР  «Оптимизация процесса получения справочной информации»</vt:lpstr>
      <vt:lpstr>Презентация PowerPoint</vt:lpstr>
      <vt:lpstr>Карта целевого состояния процесса получения  справочной информации</vt:lpstr>
      <vt:lpstr>Общая структура голосового помощника </vt:lpstr>
      <vt:lpstr>Пути достижения целевого состояния</vt:lpstr>
      <vt:lpstr>Результаты проекта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Хомякова</dc:creator>
  <cp:lastModifiedBy>Марина Г. Румянцева</cp:lastModifiedBy>
  <cp:revision>685</cp:revision>
  <cp:lastPrinted>2021-02-03T11:00:37Z</cp:lastPrinted>
  <dcterms:created xsi:type="dcterms:W3CDTF">2019-09-24T12:37:05Z</dcterms:created>
  <dcterms:modified xsi:type="dcterms:W3CDTF">2023-06-15T10:16:35Z</dcterms:modified>
</cp:coreProperties>
</file>