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262" r:id="rId3"/>
    <p:sldId id="264" r:id="rId4"/>
    <p:sldId id="265" r:id="rId5"/>
    <p:sldId id="260" r:id="rId6"/>
    <p:sldId id="258" r:id="rId7"/>
    <p:sldId id="259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5126" autoAdjust="0"/>
  </p:normalViewPr>
  <p:slideViewPr>
    <p:cSldViewPr snapToGrid="0">
      <p:cViewPr varScale="1">
        <p:scale>
          <a:sx n="107" d="100"/>
          <a:sy n="10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E22E0-3005-4159-91A0-0C9BC73E5C2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799C-3A51-4AD6-B3C8-1DC9EF166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799C-3A51-4AD6-B3C8-1DC9EF1666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21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74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29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2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7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4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21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45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8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04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82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78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8018A89-50F5-47D4-A187-653DBDB59054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9154DE4-D048-4DBE-8312-E6E49115A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6264" y="488272"/>
            <a:ext cx="4928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Конкурс  лучших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управленческих практик «</a:t>
            </a:r>
            <a:r>
              <a:rPr lang="ru-RU" sz="2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Смарт</a:t>
            </a:r>
            <a:r>
              <a:rPr lang="ru-RU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Диалог»</a:t>
            </a:r>
            <a:endParaRPr lang="ru-RU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6171" y="50056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Вологодская область, </a:t>
            </a:r>
          </a:p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округ город Вологда</a:t>
            </a:r>
          </a:p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5890" y="2318551"/>
            <a:ext cx="8049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 </a:t>
            </a:r>
            <a:r>
              <a:rPr lang="ru-RU" sz="20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питания</a:t>
            </a:r>
            <a:r>
              <a:rPr lang="ru-RU" sz="20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Повышение качества питания и его контроля в образовательных организациях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67991" y="3284738"/>
            <a:ext cx="92238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практики: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 детских директоров: управление качеством школьного питания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привлечь обучающихся к управлению процессами организации школьного питания?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7992" y="1372898"/>
            <a:ext cx="8851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Направление: «Образование»  -  практики,  направленные  на  повышение  качества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предоставления доступного и качественного образования населению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6" y="2327191"/>
            <a:ext cx="5523612" cy="3835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81" y="0"/>
            <a:ext cx="947962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ru-RU" sz="2000" b="1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Совет </a:t>
            </a:r>
            <a:r>
              <a:rPr lang="ru-RU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детских </a:t>
            </a:r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директоров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создан в </a:t>
            </a:r>
            <a:r>
              <a:rPr lang="ru-RU" b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2022 году  </a:t>
            </a:r>
            <a:r>
              <a:rPr lang="ru-RU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 инициативе молодежи </a:t>
            </a:r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решению Мэра города </a:t>
            </a:r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Вологды Сергея Воропанова</a:t>
            </a:r>
          </a:p>
          <a:p>
            <a:pPr algn="ctr"/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Партнеры:  Управление образования Администрации города Вологды, </a:t>
            </a:r>
          </a:p>
          <a:p>
            <a:pPr algn="ctr"/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МАУ «Центр социального питания»,  Молодежный центр «ГОР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COM35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Ребята занимаются контролем качества школьного питания 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участвуют в управлении процессами его организации</a:t>
            </a:r>
            <a:endParaRPr lang="ru-RU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518" y="409861"/>
            <a:ext cx="10263643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В  2020 году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 школах города Вологды проведен конкурс ВкусноСытно35,чтобы узнать у детей, каким бы они хотели видеть меню: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какие блюда исключить, а какие, наоборот, включить.</a:t>
            </a:r>
          </a:p>
          <a:p>
            <a:pPr algn="ctr"/>
            <a:r>
              <a:rPr lang="ru-RU" b="1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В рамках этого масштабного проекта ребята снимали видеоролики</a:t>
            </a:r>
          </a:p>
          <a:p>
            <a:pPr algn="ctr"/>
            <a:r>
              <a:rPr lang="ru-RU" b="1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 с рецептами новых блюд для школьного меню, проверяли как организована работа школьных столовых, давали предложения</a:t>
            </a:r>
          </a:p>
          <a:p>
            <a:pPr algn="ctr"/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454" y="2486296"/>
            <a:ext cx="3065236" cy="4086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533" y="2486296"/>
            <a:ext cx="3171297" cy="41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8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0800" y="311221"/>
            <a:ext cx="105526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На основе итогов </a:t>
            </a:r>
            <a:r>
              <a:rPr lang="ru-RU" sz="2000" b="1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конкурса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ВкусноСытно35 </a:t>
            </a:r>
            <a:r>
              <a:rPr lang="ru-RU" sz="2000" b="1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, опросов и анкетирования школьников  по оценке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качества питания</a:t>
            </a:r>
            <a:r>
              <a:rPr lang="ru-RU" sz="2000" b="1" cap="none" spc="0" dirty="0" smtClean="0">
                <a:ln w="0"/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впервые было проведено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масштабное обновление рациона школьного питания с учетом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пожеланий ребят.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 2021 года мероприятия по обновлению меню проводятся в системе 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 течение учебного года</a:t>
            </a:r>
            <a:endParaRPr lang="ru-RU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520" y="2966085"/>
            <a:ext cx="5418666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006" y="2486025"/>
            <a:ext cx="3239646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1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35" y="284084"/>
            <a:ext cx="87800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Новые блюда в меню школьных столовых вносятся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только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после дегустации и одобрения Совета детских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директоров: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каша гречневая с индейкой и овощами, запеканка картофельная с мясом, голубцы куриные ленивые, рис солнечный, зразы ленивые мясные, напиток из облепихи, макароны отварные с сыром, рулет из индейки с соусом томатным, рыба в омлете, люля-кебаб из индейки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26" y="2219656"/>
            <a:ext cx="4553636" cy="3595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225" y="2308194"/>
            <a:ext cx="3306122" cy="34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2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8677" y="224135"/>
            <a:ext cx="999502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МАУ «Центр социального питания» с участием Совета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детских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директоров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контролирует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питание в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столовых  школ города Вологды (термометрия, соответствие меню, санитарное состояние столовой, получают обратную связь от школьников).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детскими директорами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обсуждаются проблемы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организации питания,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нормативные документы,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меню; проводится обучение по вопросам здорового питания; организуются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экскурсии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на пищеблоки и предприятия города,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в профильные учебные заведения; также проводятся различные мастер-классы, организованные технологами МАУ «Центра социального питания».</a:t>
            </a:r>
            <a:endParaRPr lang="ru-RU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808" y="4061821"/>
            <a:ext cx="2361461" cy="2079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449" y="3437025"/>
            <a:ext cx="2325950" cy="2108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239" y="3382393"/>
            <a:ext cx="2548697" cy="1838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202" y="4110361"/>
            <a:ext cx="2621057" cy="20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3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28987" y="551301"/>
            <a:ext cx="598744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Классной идеей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детских директоров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было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проведение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тематических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недель 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в школьных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столовых.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Это новшество очень понравилось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школьникам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и такая практика на сегодняшний день носит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регулярный 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характер</a:t>
            </a:r>
            <a:endParaRPr lang="ru-RU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92" y="2903321"/>
            <a:ext cx="5119105" cy="3594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489" y="3521231"/>
            <a:ext cx="3969414" cy="29770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234" y="400989"/>
            <a:ext cx="3969414" cy="27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2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3064" y="264762"/>
            <a:ext cx="75122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Совет детских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директоров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положительно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влияет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на отношение детей к школьному питанию, формирует 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свободный диалог и 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активное взаимодействие  с обучающимися и родителями</a:t>
            </a:r>
            <a:endParaRPr lang="ru-RU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Picture 2" descr="https://sun9-45.userapi.com/impg/mCTaoC5aTcp-QAnvWxm2bS-9VsJlDe3HPdl-Ng/RUo-sU94SSk.jpg?size=1280x960&amp;quality=95&amp;sign=4c0d11a67f878c2d18ee1074484374c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0979" y="1737378"/>
            <a:ext cx="3880751" cy="23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979" y="4283901"/>
            <a:ext cx="3880751" cy="23641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521" y="2307718"/>
            <a:ext cx="4789388" cy="35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4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887" y="258448"/>
            <a:ext cx="1156127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Благодаря  привлечению к вопросам организации школьного питания обучающихся </a:t>
            </a:r>
            <a:r>
              <a:rPr lang="ru-RU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и</a:t>
            </a:r>
            <a:endParaRPr lang="ru-RU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информированию о работе Совета детских директоров  успешно решаются задачи повышения </a:t>
            </a:r>
            <a:endParaRPr lang="ru-RU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качества  школьного питания, формирования интереса к здоровому питанию в целом и увеличение охвата детей горячим питанием!</a:t>
            </a:r>
          </a:p>
          <a:p>
            <a:pPr algn="ctr"/>
            <a:endParaRPr lang="ru-RU" sz="3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88" y="2659105"/>
            <a:ext cx="4986630" cy="35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6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1067</TotalTime>
  <Words>402</Words>
  <Application>Microsoft Office PowerPoint</Application>
  <PresentationFormat>Произвольный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Bandyak_OA</cp:lastModifiedBy>
  <cp:revision>60</cp:revision>
  <dcterms:created xsi:type="dcterms:W3CDTF">2023-06-05T11:40:29Z</dcterms:created>
  <dcterms:modified xsi:type="dcterms:W3CDTF">2023-06-15T14:50:33Z</dcterms:modified>
</cp:coreProperties>
</file>