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2" r:id="rId3"/>
    <p:sldId id="263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26CA"/>
    <a:srgbClr val="003399"/>
    <a:srgbClr val="66FFFF"/>
    <a:srgbClr val="002060"/>
    <a:srgbClr val="001D32"/>
    <a:srgbClr val="22CEC2"/>
    <a:srgbClr val="D95373"/>
    <a:srgbClr val="D06720"/>
    <a:srgbClr val="F6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9EC06-0680-402F-B630-750D5E32A2E5}" type="doc">
      <dgm:prSet loTypeId="urn:microsoft.com/office/officeart/2005/8/layout/chevron2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6EA3F3A-DB21-4B4F-91C5-364646D467F8}">
      <dgm:prSet phldrT="[Текст]"/>
      <dgm:spPr/>
      <dgm:t>
        <a:bodyPr/>
        <a:lstStyle/>
        <a:p>
          <a:endParaRPr lang="ru-RU" dirty="0"/>
        </a:p>
      </dgm:t>
    </dgm:pt>
    <dgm:pt modelId="{A7B68463-9E91-4892-B507-9504A9B2A8B7}" type="parTrans" cxnId="{4CC7BD19-C7AC-492A-8033-6905587F004C}">
      <dgm:prSet/>
      <dgm:spPr/>
      <dgm:t>
        <a:bodyPr/>
        <a:lstStyle/>
        <a:p>
          <a:endParaRPr lang="ru-RU"/>
        </a:p>
      </dgm:t>
    </dgm:pt>
    <dgm:pt modelId="{61DC9577-C1E4-4EE1-8758-9FFC43D18251}" type="sibTrans" cxnId="{4CC7BD19-C7AC-492A-8033-6905587F004C}">
      <dgm:prSet/>
      <dgm:spPr/>
      <dgm:t>
        <a:bodyPr/>
        <a:lstStyle/>
        <a:p>
          <a:endParaRPr lang="ru-RU"/>
        </a:p>
      </dgm:t>
    </dgm:pt>
    <dgm:pt modelId="{55187E3B-E3E7-4628-9730-59272EE3EFAD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реабилитация лиц, освобожденных из мест лишения свободы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1DAC7-C5C9-4F28-AD74-C1381BB146BC}" type="parTrans" cxnId="{D19F5FD5-BD3A-46A5-A1FD-CC250122B35D}">
      <dgm:prSet/>
      <dgm:spPr/>
      <dgm:t>
        <a:bodyPr/>
        <a:lstStyle/>
        <a:p>
          <a:endParaRPr lang="ru-RU"/>
        </a:p>
      </dgm:t>
    </dgm:pt>
    <dgm:pt modelId="{EB33AD8E-22C0-4B72-88FA-72EB1E003CD4}" type="sibTrans" cxnId="{D19F5FD5-BD3A-46A5-A1FD-CC250122B35D}">
      <dgm:prSet/>
      <dgm:spPr/>
      <dgm:t>
        <a:bodyPr/>
        <a:lstStyle/>
        <a:p>
          <a:endParaRPr lang="ru-RU"/>
        </a:p>
      </dgm:t>
    </dgm:pt>
    <dgm:pt modelId="{B4188DEB-D9BD-44A6-90DA-DBCE0B4E1677}">
      <dgm:prSet phldrT="[Текст]"/>
      <dgm:spPr/>
      <dgm:t>
        <a:bodyPr/>
        <a:lstStyle/>
        <a:p>
          <a:pPr algn="ctr"/>
          <a:r>
            <a: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Восстановление и приобретение профессиональных компетенций и навыков, обеспечивающих включение в обычные условия жизни общества и профессиональную мобильность на рынке труда</a:t>
          </a:r>
          <a:endParaRPr lang="ru-RU" dirty="0"/>
        </a:p>
      </dgm:t>
    </dgm:pt>
    <dgm:pt modelId="{02A394AF-E739-460B-BA38-B67DB4B5FD4F}" type="parTrans" cxnId="{326DC0B1-01D6-41A9-917D-090C28A554D6}">
      <dgm:prSet/>
      <dgm:spPr/>
      <dgm:t>
        <a:bodyPr/>
        <a:lstStyle/>
        <a:p>
          <a:endParaRPr lang="ru-RU"/>
        </a:p>
      </dgm:t>
    </dgm:pt>
    <dgm:pt modelId="{1505DED6-8B5B-46D6-AE22-0D2A65510DCA}" type="sibTrans" cxnId="{326DC0B1-01D6-41A9-917D-090C28A554D6}">
      <dgm:prSet/>
      <dgm:spPr/>
      <dgm:t>
        <a:bodyPr/>
        <a:lstStyle/>
        <a:p>
          <a:endParaRPr lang="ru-RU"/>
        </a:p>
      </dgm:t>
    </dgm:pt>
    <dgm:pt modelId="{94529B34-A2C1-46B2-A118-337DE64ECC67}">
      <dgm:prSet phldrT="[Текст]"/>
      <dgm:spPr/>
      <dgm:t>
        <a:bodyPr/>
        <a:lstStyle/>
        <a:p>
          <a:endParaRPr lang="ru-RU" dirty="0"/>
        </a:p>
      </dgm:t>
    </dgm:pt>
    <dgm:pt modelId="{785DD4EB-67DB-4B7A-A5B3-CCDF628B5B95}" type="sibTrans" cxnId="{260C55AB-84EE-43B7-B758-21339BB31737}">
      <dgm:prSet/>
      <dgm:spPr/>
      <dgm:t>
        <a:bodyPr/>
        <a:lstStyle/>
        <a:p>
          <a:endParaRPr lang="ru-RU"/>
        </a:p>
      </dgm:t>
    </dgm:pt>
    <dgm:pt modelId="{BCD6238D-0ECE-48C7-97E2-77B1CD7D1CDD}" type="parTrans" cxnId="{260C55AB-84EE-43B7-B758-21339BB31737}">
      <dgm:prSet/>
      <dgm:spPr/>
      <dgm:t>
        <a:bodyPr/>
        <a:lstStyle/>
        <a:p>
          <a:endParaRPr lang="ru-RU"/>
        </a:p>
      </dgm:t>
    </dgm:pt>
    <dgm:pt modelId="{1491A05F-C29B-4CDB-9D9C-BF9919F49D40}" type="pres">
      <dgm:prSet presAssocID="{6B29EC06-0680-402F-B630-750D5E32A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73D2F-8857-4520-8485-A4DCF0BAB20E}" type="pres">
      <dgm:prSet presAssocID="{A6EA3F3A-DB21-4B4F-91C5-364646D467F8}" presName="composite" presStyleCnt="0"/>
      <dgm:spPr/>
    </dgm:pt>
    <dgm:pt modelId="{C6D6C02A-F7F0-401F-8AAE-60B8F8F7440F}" type="pres">
      <dgm:prSet presAssocID="{A6EA3F3A-DB21-4B4F-91C5-364646D467F8}" presName="parentText" presStyleLbl="alignNode1" presStyleIdx="0" presStyleCnt="2" custLinFactNeighborX="-6379" custLinFactNeighborY="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D7699-9C54-4F1D-A6FB-E8A34F1B675E}" type="pres">
      <dgm:prSet presAssocID="{A6EA3F3A-DB21-4B4F-91C5-364646D467F8}" presName="descendantText" presStyleLbl="alignAcc1" presStyleIdx="0" presStyleCnt="2" custScaleY="86137" custLinFactNeighborX="-355" custLinFactNeighborY="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4A62-71E6-41C3-8D9E-74F3F71B9D28}" type="pres">
      <dgm:prSet presAssocID="{61DC9577-C1E4-4EE1-8758-9FFC43D18251}" presName="sp" presStyleCnt="0"/>
      <dgm:spPr/>
    </dgm:pt>
    <dgm:pt modelId="{092242C6-4548-41DD-A54B-E263B81E9217}" type="pres">
      <dgm:prSet presAssocID="{94529B34-A2C1-46B2-A118-337DE64ECC67}" presName="composite" presStyleCnt="0"/>
      <dgm:spPr/>
    </dgm:pt>
    <dgm:pt modelId="{13ACC819-4303-4FA9-8C9A-7669A4C6BA55}" type="pres">
      <dgm:prSet presAssocID="{94529B34-A2C1-46B2-A118-337DE64ECC6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F4EB5-DE73-4F92-A4F9-A5E18B5FF946}" type="pres">
      <dgm:prSet presAssocID="{94529B34-A2C1-46B2-A118-337DE64ECC67}" presName="descendantText" presStyleLbl="alignAcc1" presStyleIdx="1" presStyleCnt="2" custScaleY="95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DC0B1-01D6-41A9-917D-090C28A554D6}" srcId="{94529B34-A2C1-46B2-A118-337DE64ECC67}" destId="{B4188DEB-D9BD-44A6-90DA-DBCE0B4E1677}" srcOrd="0" destOrd="0" parTransId="{02A394AF-E739-460B-BA38-B67DB4B5FD4F}" sibTransId="{1505DED6-8B5B-46D6-AE22-0D2A65510DCA}"/>
    <dgm:cxn modelId="{260C55AB-84EE-43B7-B758-21339BB31737}" srcId="{6B29EC06-0680-402F-B630-750D5E32A2E5}" destId="{94529B34-A2C1-46B2-A118-337DE64ECC67}" srcOrd="1" destOrd="0" parTransId="{BCD6238D-0ECE-48C7-97E2-77B1CD7D1CDD}" sibTransId="{785DD4EB-67DB-4B7A-A5B3-CCDF628B5B95}"/>
    <dgm:cxn modelId="{4CC7BD19-C7AC-492A-8033-6905587F004C}" srcId="{6B29EC06-0680-402F-B630-750D5E32A2E5}" destId="{A6EA3F3A-DB21-4B4F-91C5-364646D467F8}" srcOrd="0" destOrd="0" parTransId="{A7B68463-9E91-4892-B507-9504A9B2A8B7}" sibTransId="{61DC9577-C1E4-4EE1-8758-9FFC43D18251}"/>
    <dgm:cxn modelId="{D536B236-27C6-4F53-AC49-04E9D9168C9C}" type="presOf" srcId="{55187E3B-E3E7-4628-9730-59272EE3EFAD}" destId="{7D7D7699-9C54-4F1D-A6FB-E8A34F1B675E}" srcOrd="0" destOrd="0" presId="urn:microsoft.com/office/officeart/2005/8/layout/chevron2"/>
    <dgm:cxn modelId="{D19F5FD5-BD3A-46A5-A1FD-CC250122B35D}" srcId="{A6EA3F3A-DB21-4B4F-91C5-364646D467F8}" destId="{55187E3B-E3E7-4628-9730-59272EE3EFAD}" srcOrd="0" destOrd="0" parTransId="{DC11DAC7-C5C9-4F28-AD74-C1381BB146BC}" sibTransId="{EB33AD8E-22C0-4B72-88FA-72EB1E003CD4}"/>
    <dgm:cxn modelId="{F1DAB4EB-8ACD-4FD8-9D28-94F16A5438D5}" type="presOf" srcId="{B4188DEB-D9BD-44A6-90DA-DBCE0B4E1677}" destId="{110F4EB5-DE73-4F92-A4F9-A5E18B5FF946}" srcOrd="0" destOrd="0" presId="urn:microsoft.com/office/officeart/2005/8/layout/chevron2"/>
    <dgm:cxn modelId="{F6DA5EE8-467D-48A6-A895-B954801D83FB}" type="presOf" srcId="{A6EA3F3A-DB21-4B4F-91C5-364646D467F8}" destId="{C6D6C02A-F7F0-401F-8AAE-60B8F8F7440F}" srcOrd="0" destOrd="0" presId="urn:microsoft.com/office/officeart/2005/8/layout/chevron2"/>
    <dgm:cxn modelId="{A9BA6AF5-8C30-4D8B-AD64-B877DFB9ABAB}" type="presOf" srcId="{94529B34-A2C1-46B2-A118-337DE64ECC67}" destId="{13ACC819-4303-4FA9-8C9A-7669A4C6BA55}" srcOrd="0" destOrd="0" presId="urn:microsoft.com/office/officeart/2005/8/layout/chevron2"/>
    <dgm:cxn modelId="{E945AE72-F1A2-4C3A-87DA-45124D3DFFDB}" type="presOf" srcId="{6B29EC06-0680-402F-B630-750D5E32A2E5}" destId="{1491A05F-C29B-4CDB-9D9C-BF9919F49D40}" srcOrd="0" destOrd="0" presId="urn:microsoft.com/office/officeart/2005/8/layout/chevron2"/>
    <dgm:cxn modelId="{5CF2DACF-BD2A-4731-9951-895979043836}" type="presParOf" srcId="{1491A05F-C29B-4CDB-9D9C-BF9919F49D40}" destId="{F9773D2F-8857-4520-8485-A4DCF0BAB20E}" srcOrd="0" destOrd="0" presId="urn:microsoft.com/office/officeart/2005/8/layout/chevron2"/>
    <dgm:cxn modelId="{D5B419FD-956C-4506-838A-9BF2E46BA0ED}" type="presParOf" srcId="{F9773D2F-8857-4520-8485-A4DCF0BAB20E}" destId="{C6D6C02A-F7F0-401F-8AAE-60B8F8F7440F}" srcOrd="0" destOrd="0" presId="urn:microsoft.com/office/officeart/2005/8/layout/chevron2"/>
    <dgm:cxn modelId="{4CFE9838-D70A-4A5C-B4D7-4D35139FB817}" type="presParOf" srcId="{F9773D2F-8857-4520-8485-A4DCF0BAB20E}" destId="{7D7D7699-9C54-4F1D-A6FB-E8A34F1B675E}" srcOrd="1" destOrd="0" presId="urn:microsoft.com/office/officeart/2005/8/layout/chevron2"/>
    <dgm:cxn modelId="{9CEB10EE-8358-45FE-855E-9798048850D0}" type="presParOf" srcId="{1491A05F-C29B-4CDB-9D9C-BF9919F49D40}" destId="{E0054A62-71E6-41C3-8D9E-74F3F71B9D28}" srcOrd="1" destOrd="0" presId="urn:microsoft.com/office/officeart/2005/8/layout/chevron2"/>
    <dgm:cxn modelId="{18DC6E07-8450-4ED8-A738-118E7922398C}" type="presParOf" srcId="{1491A05F-C29B-4CDB-9D9C-BF9919F49D40}" destId="{092242C6-4548-41DD-A54B-E263B81E9217}" srcOrd="2" destOrd="0" presId="urn:microsoft.com/office/officeart/2005/8/layout/chevron2"/>
    <dgm:cxn modelId="{448A8B62-E5E1-4E08-924D-6F5C1AD65DB4}" type="presParOf" srcId="{092242C6-4548-41DD-A54B-E263B81E9217}" destId="{13ACC819-4303-4FA9-8C9A-7669A4C6BA55}" srcOrd="0" destOrd="0" presId="urn:microsoft.com/office/officeart/2005/8/layout/chevron2"/>
    <dgm:cxn modelId="{02B9FD13-F34D-4482-A93B-F28373EE25DD}" type="presParOf" srcId="{092242C6-4548-41DD-A54B-E263B81E9217}" destId="{110F4EB5-DE73-4F92-A4F9-A5E18B5FF9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55113-54BB-44EC-8C45-F592368855EB}" type="doc">
      <dgm:prSet loTypeId="urn:microsoft.com/office/officeart/2005/8/layout/bList2" loCatId="picture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0CE5904-04A8-4A3E-879A-CCAFF3A0AC77}">
      <dgm:prSet phldrT="[Текст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месяца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07D6F-C348-4BF5-8076-D0C7130D5356}" type="parTrans" cxnId="{4E1FC068-63D3-4056-ACF3-B81799B375E8}">
      <dgm:prSet/>
      <dgm:spPr/>
      <dgm:t>
        <a:bodyPr/>
        <a:lstStyle/>
        <a:p>
          <a:endParaRPr lang="ru-RU"/>
        </a:p>
      </dgm:t>
    </dgm:pt>
    <dgm:pt modelId="{7E9803AF-6A80-4614-857C-13FA8592EC0B}" type="sibTrans" cxnId="{4E1FC068-63D3-4056-ACF3-B81799B375E8}">
      <dgm:prSet/>
      <dgm:spPr/>
      <dgm:t>
        <a:bodyPr/>
        <a:lstStyle/>
        <a:p>
          <a:endParaRPr lang="ru-RU"/>
        </a:p>
      </dgm:t>
    </dgm:pt>
    <dgm:pt modelId="{A4DDE368-5FCE-4C09-98F6-5FA7F0D10B1E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195A5-974D-4039-9141-13D5C414DF73}" type="parTrans" cxnId="{6E1F35DE-7687-47B1-9F35-1222C057ACD8}">
      <dgm:prSet/>
      <dgm:spPr/>
      <dgm:t>
        <a:bodyPr/>
        <a:lstStyle/>
        <a:p>
          <a:endParaRPr lang="ru-RU"/>
        </a:p>
      </dgm:t>
    </dgm:pt>
    <dgm:pt modelId="{F4751CF2-A068-4AA6-8F44-81624A91F0BD}" type="sibTrans" cxnId="{6E1F35DE-7687-47B1-9F35-1222C057ACD8}">
      <dgm:prSet/>
      <dgm:spPr/>
      <dgm:t>
        <a:bodyPr/>
        <a:lstStyle/>
        <a:p>
          <a:endParaRPr lang="ru-RU"/>
        </a:p>
      </dgm:t>
    </dgm:pt>
    <dgm:pt modelId="{A8F8EAFA-DB2C-4298-A46A-13DF58F13E2A}">
      <dgm:prSet phldrT="[Текст]" custT="1"/>
      <dgm:spPr/>
      <dgm:t>
        <a:bodyPr/>
        <a:lstStyle/>
        <a:p>
          <a:pPr algn="ctr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этап:</a:t>
          </a:r>
          <a:endParaRPr lang="ru-RU" sz="1300" b="1" dirty="0"/>
        </a:p>
      </dgm:t>
    </dgm:pt>
    <dgm:pt modelId="{54CF554A-B989-42F8-8D82-D5D4D9CE208B}" type="parTrans" cxnId="{942921F9-5701-4E4E-BCE5-755F0E7635E5}">
      <dgm:prSet/>
      <dgm:spPr/>
      <dgm:t>
        <a:bodyPr/>
        <a:lstStyle/>
        <a:p>
          <a:endParaRPr lang="ru-RU"/>
        </a:p>
      </dgm:t>
    </dgm:pt>
    <dgm:pt modelId="{E33DAA68-43D7-4739-8D5B-EE863C1539AE}" type="sibTrans" cxnId="{942921F9-5701-4E4E-BCE5-755F0E7635E5}">
      <dgm:prSet/>
      <dgm:spPr/>
      <dgm:t>
        <a:bodyPr/>
        <a:lstStyle/>
        <a:p>
          <a:endParaRPr lang="ru-RU"/>
        </a:p>
      </dgm:t>
    </dgm:pt>
    <dgm:pt modelId="{1B379A7E-AA8E-4B37-94F9-2BF43B160BB1}">
      <dgm:prSet phldrT="[Текст]" custT="1"/>
      <dgm:spPr/>
      <dgm:t>
        <a:bodyPr/>
        <a:lstStyle/>
        <a:p>
          <a:pPr algn="ctr"/>
          <a:r>
            <a:rPr lang="ru-RU" sz="1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Подготовка нормативной</a:t>
          </a:r>
          <a:r>
            <a:rPr lang="en-US" sz="1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3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правовой базы</a:t>
          </a:r>
          <a:endParaRPr lang="ru-RU" sz="1300" dirty="0"/>
        </a:p>
      </dgm:t>
    </dgm:pt>
    <dgm:pt modelId="{ECEC737D-5FD0-456C-AEC4-60001A7E6370}" type="parTrans" cxnId="{3E1521AE-62F0-4A5E-A78A-BCF275A3001A}">
      <dgm:prSet/>
      <dgm:spPr/>
      <dgm:t>
        <a:bodyPr/>
        <a:lstStyle/>
        <a:p>
          <a:endParaRPr lang="ru-RU"/>
        </a:p>
      </dgm:t>
    </dgm:pt>
    <dgm:pt modelId="{6D01490F-1D46-46EB-839A-4ED0C0A70E2B}" type="sibTrans" cxnId="{3E1521AE-62F0-4A5E-A78A-BCF275A3001A}">
      <dgm:prSet/>
      <dgm:spPr/>
      <dgm:t>
        <a:bodyPr/>
        <a:lstStyle/>
        <a:p>
          <a:endParaRPr lang="ru-RU"/>
        </a:p>
      </dgm:t>
    </dgm:pt>
    <dgm:pt modelId="{561D041A-B9EC-4B83-8F83-0218BAB13B1C}">
      <dgm:prSet phldrT="[Текст]" custT="1"/>
      <dgm:spPr/>
      <dgm:t>
        <a:bodyPr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о сотрудничестве с УМВД и УФСИН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AC6EA-652F-4518-9090-255E8210A966}" type="parTrans" cxnId="{FE1E3C70-BC8E-418E-B4B3-E76F84AB8E97}">
      <dgm:prSet/>
      <dgm:spPr/>
      <dgm:t>
        <a:bodyPr/>
        <a:lstStyle/>
        <a:p>
          <a:endParaRPr lang="ru-RU"/>
        </a:p>
      </dgm:t>
    </dgm:pt>
    <dgm:pt modelId="{64505B1C-317F-419B-AF82-A56CA9838064}" type="sibTrans" cxnId="{FE1E3C70-BC8E-418E-B4B3-E76F84AB8E97}">
      <dgm:prSet/>
      <dgm:spPr/>
      <dgm:t>
        <a:bodyPr/>
        <a:lstStyle/>
        <a:p>
          <a:endParaRPr lang="ru-RU"/>
        </a:p>
      </dgm:t>
    </dgm:pt>
    <dgm:pt modelId="{7B920889-9746-42EC-987A-D19CA0776BC5}">
      <dgm:prSet phldrT="[Текст]" custT="1"/>
      <dgm:spPr/>
      <dgm:t>
        <a:bodyPr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средств областного бюджета на реализацию мероприятий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0C86-797A-427D-AE88-680754960B02}" type="parTrans" cxnId="{F0B00C7B-7FDF-4BF6-8AB2-658EC646A36E}">
      <dgm:prSet/>
      <dgm:spPr/>
      <dgm:t>
        <a:bodyPr/>
        <a:lstStyle/>
        <a:p>
          <a:endParaRPr lang="ru-RU"/>
        </a:p>
      </dgm:t>
    </dgm:pt>
    <dgm:pt modelId="{75C288E4-AC41-4189-8111-36DC70FAF38D}" type="sibTrans" cxnId="{F0B00C7B-7FDF-4BF6-8AB2-658EC646A36E}">
      <dgm:prSet/>
      <dgm:spPr/>
      <dgm:t>
        <a:bodyPr/>
        <a:lstStyle/>
        <a:p>
          <a:endParaRPr lang="ru-RU"/>
        </a:p>
      </dgm:t>
    </dgm:pt>
    <dgm:pt modelId="{56B913E4-67CD-45CD-8183-D06E92FDC770}">
      <dgm:prSet phldrT="[Текст]" custT="1"/>
      <dgm:spPr/>
      <dgm:t>
        <a:bodyPr/>
        <a:lstStyle/>
        <a:p>
          <a:pPr algn="ctr"/>
          <a:r>
            <a: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Проведение центрами занятости населения информационно-консультационных мероприятий: "Надежда", "Вестник службы занятости", горячие телефонные линии</a:t>
          </a:r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F4D4D277-15EA-4C1B-BDB0-0474DC06AE0F}" type="sibTrans" cxnId="{20751E39-EDDC-41E4-B800-55FC75F801BE}">
      <dgm:prSet/>
      <dgm:spPr/>
      <dgm:t>
        <a:bodyPr/>
        <a:lstStyle/>
        <a:p>
          <a:endParaRPr lang="ru-RU"/>
        </a:p>
      </dgm:t>
    </dgm:pt>
    <dgm:pt modelId="{475E78DD-9E55-46C6-9B7B-93DF8F0E06B1}" type="parTrans" cxnId="{20751E39-EDDC-41E4-B800-55FC75F801BE}">
      <dgm:prSet/>
      <dgm:spPr/>
      <dgm:t>
        <a:bodyPr/>
        <a:lstStyle/>
        <a:p>
          <a:endParaRPr lang="ru-RU"/>
        </a:p>
      </dgm:t>
    </dgm:pt>
    <dgm:pt modelId="{68BA9C75-8BF5-4691-9094-B6E0D4EC0A12}">
      <dgm:prSet phldrT="[Текст]" custT="1"/>
      <dgm:spPr/>
      <dgm:t>
        <a:bodyPr/>
        <a:lstStyle/>
        <a:p>
          <a:pPr algn="ctr"/>
          <a:r>
            <a: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Привлечение работодателей к решению вопроса трудоустройства граждан, освобожденных из мест лишения свободы</a:t>
          </a:r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9A391BB2-DE8D-41F4-AF2A-70C98FE8DB2F}" type="sibTrans" cxnId="{24D263D4-FDC8-460D-9046-73F5FB123AD3}">
      <dgm:prSet/>
      <dgm:spPr/>
      <dgm:t>
        <a:bodyPr/>
        <a:lstStyle/>
        <a:p>
          <a:endParaRPr lang="ru-RU"/>
        </a:p>
      </dgm:t>
    </dgm:pt>
    <dgm:pt modelId="{CBF25ADF-F873-4A2E-B107-00F89EB0C32F}" type="parTrans" cxnId="{24D263D4-FDC8-460D-9046-73F5FB123AD3}">
      <dgm:prSet/>
      <dgm:spPr/>
      <dgm:t>
        <a:bodyPr/>
        <a:lstStyle/>
        <a:p>
          <a:endParaRPr lang="ru-RU"/>
        </a:p>
      </dgm:t>
    </dgm:pt>
    <dgm:pt modelId="{66B1BFF8-CDC4-45AD-AB60-2E690802924F}">
      <dgm:prSet phldrT="[Текст]" custT="1"/>
      <dgm:spPr/>
      <dgm:t>
        <a:bodyPr/>
        <a:lstStyle/>
        <a:p>
          <a:pPr algn="ctr"/>
          <a:endParaRPr lang="ru-RU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54A00-7483-42A0-AE3A-05EE128F5AB4}" type="sibTrans" cxnId="{BAB518B5-4803-458E-BCC9-782E568DAF14}">
      <dgm:prSet/>
      <dgm:spPr/>
      <dgm:t>
        <a:bodyPr/>
        <a:lstStyle/>
        <a:p>
          <a:endParaRPr lang="ru-RU"/>
        </a:p>
      </dgm:t>
    </dgm:pt>
    <dgm:pt modelId="{6F84392A-925C-4B5E-8A44-2A95E02E1012}" type="parTrans" cxnId="{BAB518B5-4803-458E-BCC9-782E568DAF14}">
      <dgm:prSet/>
      <dgm:spPr/>
      <dgm:t>
        <a:bodyPr/>
        <a:lstStyle/>
        <a:p>
          <a:endParaRPr lang="ru-RU"/>
        </a:p>
      </dgm:t>
    </dgm:pt>
    <dgm:pt modelId="{CCF4C6B4-9AAD-4802-8DD9-60CC6C340F53}">
      <dgm:prSet phldrT="[Текст]" custT="1"/>
      <dgm:spPr/>
      <dgm:t>
        <a:bodyPr/>
        <a:lstStyle/>
        <a:p>
          <a:pPr algn="ctr"/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7600250E-4C7C-4E90-887D-B3F65609395B}" type="parTrans" cxnId="{5284CAF4-EBF9-4330-B7BD-55E3AC6F0FDD}">
      <dgm:prSet/>
      <dgm:spPr/>
      <dgm:t>
        <a:bodyPr/>
        <a:lstStyle/>
        <a:p>
          <a:endParaRPr lang="ru-RU"/>
        </a:p>
      </dgm:t>
    </dgm:pt>
    <dgm:pt modelId="{645D516D-C997-4B55-A038-B3114D4560B9}" type="sibTrans" cxnId="{5284CAF4-EBF9-4330-B7BD-55E3AC6F0FDD}">
      <dgm:prSet/>
      <dgm:spPr/>
      <dgm:t>
        <a:bodyPr/>
        <a:lstStyle/>
        <a:p>
          <a:endParaRPr lang="ru-RU"/>
        </a:p>
      </dgm:t>
    </dgm:pt>
    <dgm:pt modelId="{21808FA1-D03F-47E1-8EB3-4A32BF9A03DE}">
      <dgm:prSet phldrT="[Текст]" custT="1"/>
      <dgm:spPr/>
      <dgm:t>
        <a:bodyPr/>
        <a:lstStyle/>
        <a:p>
          <a:pPr algn="ctr"/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38412026-3C26-40A1-B162-FDEC9A51E282}" type="parTrans" cxnId="{6989B3B3-AB7D-4EB4-8DF1-A32445844DE8}">
      <dgm:prSet/>
      <dgm:spPr/>
      <dgm:t>
        <a:bodyPr/>
        <a:lstStyle/>
        <a:p>
          <a:endParaRPr lang="ru-RU"/>
        </a:p>
      </dgm:t>
    </dgm:pt>
    <dgm:pt modelId="{4E6C80FC-EE5A-4D3D-96EF-52952CA0B42D}" type="sibTrans" cxnId="{6989B3B3-AB7D-4EB4-8DF1-A32445844DE8}">
      <dgm:prSet/>
      <dgm:spPr/>
      <dgm:t>
        <a:bodyPr/>
        <a:lstStyle/>
        <a:p>
          <a:endParaRPr lang="ru-RU"/>
        </a:p>
      </dgm:t>
    </dgm:pt>
    <dgm:pt modelId="{3C5CED5E-B8B1-4F7E-8973-F435A53D119D}">
      <dgm:prSet phldrT="[Текст]" custT="1"/>
      <dgm:spPr/>
      <dgm:t>
        <a:bodyPr/>
        <a:lstStyle/>
        <a:p>
          <a:pPr algn="ctr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DC0A3-E0FB-41CE-9901-38C31F410ECF}" type="parTrans" cxnId="{94417F46-4B65-4FDD-8878-EB1B4B096D2E}">
      <dgm:prSet/>
      <dgm:spPr/>
      <dgm:t>
        <a:bodyPr/>
        <a:lstStyle/>
        <a:p>
          <a:endParaRPr lang="ru-RU"/>
        </a:p>
      </dgm:t>
    </dgm:pt>
    <dgm:pt modelId="{C9211AEC-A706-49F5-B12F-BA1A92B0177C}" type="sibTrans" cxnId="{94417F46-4B65-4FDD-8878-EB1B4B096D2E}">
      <dgm:prSet/>
      <dgm:spPr/>
      <dgm:t>
        <a:bodyPr/>
        <a:lstStyle/>
        <a:p>
          <a:endParaRPr lang="ru-RU"/>
        </a:p>
      </dgm:t>
    </dgm:pt>
    <dgm:pt modelId="{85439A74-61E2-4AE6-AAE8-E17A47D33EB8}">
      <dgm:prSet phldrT="[Текст]" custT="1"/>
      <dgm:spPr/>
      <dgm:t>
        <a:bodyPr/>
        <a:lstStyle/>
        <a:p>
          <a:pPr algn="ctr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7EB41-FA28-44E0-BEDC-96A1C87769A0}" type="parTrans" cxnId="{AFEB281F-09D3-4ACE-8F41-C63288B3FC39}">
      <dgm:prSet/>
      <dgm:spPr/>
      <dgm:t>
        <a:bodyPr/>
        <a:lstStyle/>
        <a:p>
          <a:endParaRPr lang="ru-RU"/>
        </a:p>
      </dgm:t>
    </dgm:pt>
    <dgm:pt modelId="{091CDD57-44B1-4FCC-8DD1-90FDBD9634B4}" type="sibTrans" cxnId="{AFEB281F-09D3-4ACE-8F41-C63288B3FC39}">
      <dgm:prSet/>
      <dgm:spPr/>
      <dgm:t>
        <a:bodyPr/>
        <a:lstStyle/>
        <a:p>
          <a:endParaRPr lang="ru-RU"/>
        </a:p>
      </dgm:t>
    </dgm:pt>
    <dgm:pt modelId="{229B8115-88FF-4E1C-A028-6CAF8A41F396}">
      <dgm:prSet phldrT="[Текст]" custT="1"/>
      <dgm:spPr/>
      <dgm:t>
        <a:bodyPr/>
        <a:lstStyle/>
        <a:p>
          <a:pPr algn="ctr"/>
          <a:endParaRPr lang="ru-RU" sz="1300" dirty="0"/>
        </a:p>
      </dgm:t>
    </dgm:pt>
    <dgm:pt modelId="{8026021E-88EE-4169-87A2-59AAE17C81EC}" type="parTrans" cxnId="{0BE6AD6A-896E-4566-B926-E91887159C33}">
      <dgm:prSet/>
      <dgm:spPr/>
      <dgm:t>
        <a:bodyPr/>
        <a:lstStyle/>
        <a:p>
          <a:endParaRPr lang="ru-RU"/>
        </a:p>
      </dgm:t>
    </dgm:pt>
    <dgm:pt modelId="{D3592C23-D182-4FA8-B159-F19DE4F2FB88}" type="sibTrans" cxnId="{0BE6AD6A-896E-4566-B926-E91887159C33}">
      <dgm:prSet/>
      <dgm:spPr/>
      <dgm:t>
        <a:bodyPr/>
        <a:lstStyle/>
        <a:p>
          <a:endParaRPr lang="ru-RU"/>
        </a:p>
      </dgm:t>
    </dgm:pt>
    <dgm:pt modelId="{7FC004FA-BE05-43F5-BAC5-788FF212509E}">
      <dgm:prSet phldrT="[Текст]" custT="1"/>
      <dgm:spPr/>
      <dgm:t>
        <a:bodyPr/>
        <a:lstStyle/>
        <a:p>
          <a:pPr algn="ctr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этап:</a:t>
          </a:r>
          <a:endParaRPr lang="ru-RU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59B6A-C37C-49AD-947D-AB7A6DA6B2E5}" type="parTrans" cxnId="{E1DF3AC0-446B-4739-B00F-45AF0AB5D0C8}">
      <dgm:prSet/>
      <dgm:spPr/>
      <dgm:t>
        <a:bodyPr/>
        <a:lstStyle/>
        <a:p>
          <a:endParaRPr lang="ru-RU"/>
        </a:p>
      </dgm:t>
    </dgm:pt>
    <dgm:pt modelId="{BC8F65EC-EEF5-4449-BA04-026185E53197}" type="sibTrans" cxnId="{E1DF3AC0-446B-4739-B00F-45AF0AB5D0C8}">
      <dgm:prSet/>
      <dgm:spPr/>
      <dgm:t>
        <a:bodyPr/>
        <a:lstStyle/>
        <a:p>
          <a:endParaRPr lang="ru-RU"/>
        </a:p>
      </dgm:t>
    </dgm:pt>
    <dgm:pt modelId="{5FF4B2F0-6D8B-42F4-B62E-A3706C96FCAB}">
      <dgm:prSet phldrT="[Текст]" custT="1"/>
      <dgm:spPr/>
      <dgm:t>
        <a:bodyPr/>
        <a:lstStyle/>
        <a:p>
          <a:pPr algn="ctr"/>
          <a:r>
            <a: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Занятия с осужденными в «Школе подготовки к освобождению»</a:t>
          </a:r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7BB8BAAB-F903-42F5-8B23-26E6B68EBAE5}" type="parTrans" cxnId="{3B7A63A0-79A4-462B-8FF4-C1B44665CEB7}">
      <dgm:prSet/>
      <dgm:spPr/>
      <dgm:t>
        <a:bodyPr/>
        <a:lstStyle/>
        <a:p>
          <a:endParaRPr lang="ru-RU"/>
        </a:p>
      </dgm:t>
    </dgm:pt>
    <dgm:pt modelId="{7EA07D5B-4220-4881-87A3-E589EF472E91}" type="sibTrans" cxnId="{3B7A63A0-79A4-462B-8FF4-C1B44665CEB7}">
      <dgm:prSet/>
      <dgm:spPr/>
      <dgm:t>
        <a:bodyPr/>
        <a:lstStyle/>
        <a:p>
          <a:endParaRPr lang="ru-RU"/>
        </a:p>
      </dgm:t>
    </dgm:pt>
    <dgm:pt modelId="{D7C29F6C-2197-400A-8AB5-F14F45D26390}" type="pres">
      <dgm:prSet presAssocID="{C9F55113-54BB-44EC-8C45-F592368855E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82F3D-E737-4D09-831B-4F9BE4F3E453}" type="pres">
      <dgm:prSet presAssocID="{A0CE5904-04A8-4A3E-879A-CCAFF3A0AC77}" presName="compNode" presStyleCnt="0"/>
      <dgm:spPr/>
    </dgm:pt>
    <dgm:pt modelId="{5CFF91B4-F465-4DA2-90E5-A6A593A0F9CD}" type="pres">
      <dgm:prSet presAssocID="{A0CE5904-04A8-4A3E-879A-CCAFF3A0AC77}" presName="childRect" presStyleLbl="bgAcc1" presStyleIdx="0" presStyleCnt="2" custLinFactNeighborX="-18277" custLinFactNeighborY="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476CA-4825-447B-B981-96899F5EABCE}" type="pres">
      <dgm:prSet presAssocID="{A0CE5904-04A8-4A3E-879A-CCAFF3A0AC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E2126-DE8A-4FD4-BF9E-849D0151C784}" type="pres">
      <dgm:prSet presAssocID="{A0CE5904-04A8-4A3E-879A-CCAFF3A0AC77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B332BEEA-1F82-4F8C-A27E-53C75412969B}" type="pres">
      <dgm:prSet presAssocID="{A0CE5904-04A8-4A3E-879A-CCAFF3A0AC77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F6CD3F-BAD0-4830-8C21-8E22DB8759C1}" type="pres">
      <dgm:prSet presAssocID="{7E9803AF-6A80-4614-857C-13FA8592EC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51B160-576F-4A5D-BC1C-54BF275A2853}" type="pres">
      <dgm:prSet presAssocID="{A4DDE368-5FCE-4C09-98F6-5FA7F0D10B1E}" presName="compNode" presStyleCnt="0"/>
      <dgm:spPr/>
    </dgm:pt>
    <dgm:pt modelId="{4E32E3F0-A0E9-46DE-B998-3388FD1B4EEC}" type="pres">
      <dgm:prSet presAssocID="{A4DDE368-5FCE-4C09-98F6-5FA7F0D10B1E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2EE1B-2548-4E79-976C-3F8A25BFDE5A}" type="pres">
      <dgm:prSet presAssocID="{A4DDE368-5FCE-4C09-98F6-5FA7F0D10B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2C548-6171-4ACA-94B4-2CBC4488DE48}" type="pres">
      <dgm:prSet presAssocID="{A4DDE368-5FCE-4C09-98F6-5FA7F0D10B1E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160ABDE5-D5C0-40FD-8054-189A5437C540}" type="pres">
      <dgm:prSet presAssocID="{A4DDE368-5FCE-4C09-98F6-5FA7F0D10B1E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F0943B-A841-4D96-9F30-F88837C5E744}" type="presOf" srcId="{CCF4C6B4-9AAD-4802-8DD9-60CC6C340F53}" destId="{4E32E3F0-A0E9-46DE-B998-3388FD1B4EEC}" srcOrd="0" destOrd="4" presId="urn:microsoft.com/office/officeart/2005/8/layout/bList2"/>
    <dgm:cxn modelId="{FA60A10F-3F2B-4236-8268-6D32809C2F20}" type="presOf" srcId="{56B913E4-67CD-45CD-8183-D06E92FDC770}" destId="{4E32E3F0-A0E9-46DE-B998-3388FD1B4EEC}" srcOrd="0" destOrd="3" presId="urn:microsoft.com/office/officeart/2005/8/layout/bList2"/>
    <dgm:cxn modelId="{E1DF3AC0-446B-4739-B00F-45AF0AB5D0C8}" srcId="{A4DDE368-5FCE-4C09-98F6-5FA7F0D10B1E}" destId="{7FC004FA-BE05-43F5-BAC5-788FF212509E}" srcOrd="0" destOrd="0" parTransId="{4D859B6A-C37C-49AD-947D-AB7A6DA6B2E5}" sibTransId="{BC8F65EC-EEF5-4449-BA04-026185E53197}"/>
    <dgm:cxn modelId="{20751E39-EDDC-41E4-B800-55FC75F801BE}" srcId="{A4DDE368-5FCE-4C09-98F6-5FA7F0D10B1E}" destId="{56B913E4-67CD-45CD-8183-D06E92FDC770}" srcOrd="3" destOrd="0" parTransId="{475E78DD-9E55-46C6-9B7B-93DF8F0E06B1}" sibTransId="{F4D4D277-15EA-4C1B-BDB0-0474DC06AE0F}"/>
    <dgm:cxn modelId="{0422693A-4967-4271-B095-89C7FEBC3A05}" type="presOf" srcId="{A0CE5904-04A8-4A3E-879A-CCAFF3A0AC77}" destId="{81D476CA-4825-447B-B981-96899F5EABCE}" srcOrd="0" destOrd="0" presId="urn:microsoft.com/office/officeart/2005/8/layout/bList2"/>
    <dgm:cxn modelId="{942921F9-5701-4E4E-BCE5-755F0E7635E5}" srcId="{A0CE5904-04A8-4A3E-879A-CCAFF3A0AC77}" destId="{A8F8EAFA-DB2C-4298-A46A-13DF58F13E2A}" srcOrd="0" destOrd="0" parTransId="{54CF554A-B989-42F8-8D82-D5D4D9CE208B}" sibTransId="{E33DAA68-43D7-4739-8D5B-EE863C1539AE}"/>
    <dgm:cxn modelId="{24D263D4-FDC8-460D-9046-73F5FB123AD3}" srcId="{A4DDE368-5FCE-4C09-98F6-5FA7F0D10B1E}" destId="{68BA9C75-8BF5-4691-9094-B6E0D4EC0A12}" srcOrd="5" destOrd="0" parTransId="{CBF25ADF-F873-4A2E-B107-00F89EB0C32F}" sibTransId="{9A391BB2-DE8D-41F4-AF2A-70C98FE8DB2F}"/>
    <dgm:cxn modelId="{F506773C-4FCA-423A-B7CA-D83618CE1B38}" type="presOf" srcId="{C9F55113-54BB-44EC-8C45-F592368855EB}" destId="{D7C29F6C-2197-400A-8AB5-F14F45D26390}" srcOrd="0" destOrd="0" presId="urn:microsoft.com/office/officeart/2005/8/layout/bList2"/>
    <dgm:cxn modelId="{3D4C5F35-CFE5-4C2F-B6EB-E993388A2448}" type="presOf" srcId="{68BA9C75-8BF5-4691-9094-B6E0D4EC0A12}" destId="{4E32E3F0-A0E9-46DE-B998-3388FD1B4EEC}" srcOrd="0" destOrd="5" presId="urn:microsoft.com/office/officeart/2005/8/layout/bList2"/>
    <dgm:cxn modelId="{5284CAF4-EBF9-4330-B7BD-55E3AC6F0FDD}" srcId="{A4DDE368-5FCE-4C09-98F6-5FA7F0D10B1E}" destId="{CCF4C6B4-9AAD-4802-8DD9-60CC6C340F53}" srcOrd="4" destOrd="0" parTransId="{7600250E-4C7C-4E90-887D-B3F65609395B}" sibTransId="{645D516D-C997-4B55-A038-B3114D4560B9}"/>
    <dgm:cxn modelId="{6E1F35DE-7687-47B1-9F35-1222C057ACD8}" srcId="{C9F55113-54BB-44EC-8C45-F592368855EB}" destId="{A4DDE368-5FCE-4C09-98F6-5FA7F0D10B1E}" srcOrd="1" destOrd="0" parTransId="{228195A5-974D-4039-9141-13D5C414DF73}" sibTransId="{F4751CF2-A068-4AA6-8F44-81624A91F0BD}"/>
    <dgm:cxn modelId="{F0B00C7B-7FDF-4BF6-8AB2-658EC646A36E}" srcId="{A0CE5904-04A8-4A3E-879A-CCAFF3A0AC77}" destId="{7B920889-9746-42EC-987A-D19CA0776BC5}" srcOrd="6" destOrd="0" parTransId="{31FA0C86-797A-427D-AE88-680754960B02}" sibTransId="{75C288E4-AC41-4189-8111-36DC70FAF38D}"/>
    <dgm:cxn modelId="{6989B3B3-AB7D-4EB4-8DF1-A32445844DE8}" srcId="{A4DDE368-5FCE-4C09-98F6-5FA7F0D10B1E}" destId="{21808FA1-D03F-47E1-8EB3-4A32BF9A03DE}" srcOrd="2" destOrd="0" parTransId="{38412026-3C26-40A1-B162-FDEC9A51E282}" sibTransId="{4E6C80FC-EE5A-4D3D-96EF-52952CA0B42D}"/>
    <dgm:cxn modelId="{AFEB281F-09D3-4ACE-8F41-C63288B3FC39}" srcId="{A0CE5904-04A8-4A3E-879A-CCAFF3A0AC77}" destId="{85439A74-61E2-4AE6-AAE8-E17A47D33EB8}" srcOrd="3" destOrd="0" parTransId="{7D87EB41-FA28-44E0-BEDC-96A1C87769A0}" sibTransId="{091CDD57-44B1-4FCC-8DD1-90FDBD9634B4}"/>
    <dgm:cxn modelId="{94417F46-4B65-4FDD-8878-EB1B4B096D2E}" srcId="{A0CE5904-04A8-4A3E-879A-CCAFF3A0AC77}" destId="{3C5CED5E-B8B1-4F7E-8973-F435A53D119D}" srcOrd="5" destOrd="0" parTransId="{4D1DC0A3-E0FB-41CE-9901-38C31F410ECF}" sibTransId="{C9211AEC-A706-49F5-B12F-BA1A92B0177C}"/>
    <dgm:cxn modelId="{B4CFE92F-BDB2-4DC1-9C5E-064727B7DD3A}" type="presOf" srcId="{A8F8EAFA-DB2C-4298-A46A-13DF58F13E2A}" destId="{5CFF91B4-F465-4DA2-90E5-A6A593A0F9CD}" srcOrd="0" destOrd="0" presId="urn:microsoft.com/office/officeart/2005/8/layout/bList2"/>
    <dgm:cxn modelId="{3B7A63A0-79A4-462B-8FF4-C1B44665CEB7}" srcId="{A4DDE368-5FCE-4C09-98F6-5FA7F0D10B1E}" destId="{5FF4B2F0-6D8B-42F4-B62E-A3706C96FCAB}" srcOrd="1" destOrd="0" parTransId="{7BB8BAAB-F903-42F5-8B23-26E6B68EBAE5}" sibTransId="{7EA07D5B-4220-4881-87A3-E589EF472E91}"/>
    <dgm:cxn modelId="{33FCF089-9442-4BBD-8444-FA097B93781C}" type="presOf" srcId="{7FC004FA-BE05-43F5-BAC5-788FF212509E}" destId="{4E32E3F0-A0E9-46DE-B998-3388FD1B4EEC}" srcOrd="0" destOrd="0" presId="urn:microsoft.com/office/officeart/2005/8/layout/bList2"/>
    <dgm:cxn modelId="{602B47F2-5BA4-4497-BA90-3F9021D2B962}" type="presOf" srcId="{7E9803AF-6A80-4614-857C-13FA8592EC0B}" destId="{55F6CD3F-BAD0-4830-8C21-8E22DB8759C1}" srcOrd="0" destOrd="0" presId="urn:microsoft.com/office/officeart/2005/8/layout/bList2"/>
    <dgm:cxn modelId="{55D6451C-B7E2-4F59-9C0B-C2185779DC63}" type="presOf" srcId="{561D041A-B9EC-4B83-8F83-0218BAB13B1C}" destId="{5CFF91B4-F465-4DA2-90E5-A6A593A0F9CD}" srcOrd="0" destOrd="4" presId="urn:microsoft.com/office/officeart/2005/8/layout/bList2"/>
    <dgm:cxn modelId="{BAB518B5-4803-458E-BCC9-782E568DAF14}" srcId="{A4DDE368-5FCE-4C09-98F6-5FA7F0D10B1E}" destId="{66B1BFF8-CDC4-45AD-AB60-2E690802924F}" srcOrd="6" destOrd="0" parTransId="{6F84392A-925C-4B5E-8A44-2A95E02E1012}" sibTransId="{3E854A00-7483-42A0-AE3A-05EE128F5AB4}"/>
    <dgm:cxn modelId="{FE1E3C70-BC8E-418E-B4B3-E76F84AB8E97}" srcId="{A0CE5904-04A8-4A3E-879A-CCAFF3A0AC77}" destId="{561D041A-B9EC-4B83-8F83-0218BAB13B1C}" srcOrd="4" destOrd="0" parTransId="{07EAC6EA-652F-4518-9090-255E8210A966}" sibTransId="{64505B1C-317F-419B-AF82-A56CA9838064}"/>
    <dgm:cxn modelId="{1DB84990-6872-4EA9-890F-A314DD328732}" type="presOf" srcId="{85439A74-61E2-4AE6-AAE8-E17A47D33EB8}" destId="{5CFF91B4-F465-4DA2-90E5-A6A593A0F9CD}" srcOrd="0" destOrd="3" presId="urn:microsoft.com/office/officeart/2005/8/layout/bList2"/>
    <dgm:cxn modelId="{1E95AD9A-F70C-46EB-8192-755BF2AA61F5}" type="presOf" srcId="{3C5CED5E-B8B1-4F7E-8973-F435A53D119D}" destId="{5CFF91B4-F465-4DA2-90E5-A6A593A0F9CD}" srcOrd="0" destOrd="5" presId="urn:microsoft.com/office/officeart/2005/8/layout/bList2"/>
    <dgm:cxn modelId="{4E1FC068-63D3-4056-ACF3-B81799B375E8}" srcId="{C9F55113-54BB-44EC-8C45-F592368855EB}" destId="{A0CE5904-04A8-4A3E-879A-CCAFF3A0AC77}" srcOrd="0" destOrd="0" parTransId="{D3A07D6F-C348-4BF5-8076-D0C7130D5356}" sibTransId="{7E9803AF-6A80-4614-857C-13FA8592EC0B}"/>
    <dgm:cxn modelId="{4E1CFEDA-1CE3-4BA8-A830-B4C76D15EC4F}" type="presOf" srcId="{A4DDE368-5FCE-4C09-98F6-5FA7F0D10B1E}" destId="{7C92C548-6171-4ACA-94B4-2CBC4488DE48}" srcOrd="1" destOrd="0" presId="urn:microsoft.com/office/officeart/2005/8/layout/bList2"/>
    <dgm:cxn modelId="{A89766F3-D3F8-41F1-A6AD-9A411DCDF520}" type="presOf" srcId="{1B379A7E-AA8E-4B37-94F9-2BF43B160BB1}" destId="{5CFF91B4-F465-4DA2-90E5-A6A593A0F9CD}" srcOrd="0" destOrd="2" presId="urn:microsoft.com/office/officeart/2005/8/layout/bList2"/>
    <dgm:cxn modelId="{47C5827D-CD9E-4456-8804-976D27A54A60}" type="presOf" srcId="{21808FA1-D03F-47E1-8EB3-4A32BF9A03DE}" destId="{4E32E3F0-A0E9-46DE-B998-3388FD1B4EEC}" srcOrd="0" destOrd="2" presId="urn:microsoft.com/office/officeart/2005/8/layout/bList2"/>
    <dgm:cxn modelId="{64A1E64B-D739-41FB-8A54-C7BDF911E4EB}" type="presOf" srcId="{7B920889-9746-42EC-987A-D19CA0776BC5}" destId="{5CFF91B4-F465-4DA2-90E5-A6A593A0F9CD}" srcOrd="0" destOrd="6" presId="urn:microsoft.com/office/officeart/2005/8/layout/bList2"/>
    <dgm:cxn modelId="{A98D1817-927B-4B79-9EC5-FF424377988D}" type="presOf" srcId="{5FF4B2F0-6D8B-42F4-B62E-A3706C96FCAB}" destId="{4E32E3F0-A0E9-46DE-B998-3388FD1B4EEC}" srcOrd="0" destOrd="1" presId="urn:microsoft.com/office/officeart/2005/8/layout/bList2"/>
    <dgm:cxn modelId="{15EB3B93-34BC-447B-9A7C-A6044B16D277}" type="presOf" srcId="{229B8115-88FF-4E1C-A028-6CAF8A41F396}" destId="{5CFF91B4-F465-4DA2-90E5-A6A593A0F9CD}" srcOrd="0" destOrd="1" presId="urn:microsoft.com/office/officeart/2005/8/layout/bList2"/>
    <dgm:cxn modelId="{66EE4BE0-7102-46E1-BF43-ABB654C626AA}" type="presOf" srcId="{A4DDE368-5FCE-4C09-98F6-5FA7F0D10B1E}" destId="{5FB2EE1B-2548-4E79-976C-3F8A25BFDE5A}" srcOrd="0" destOrd="0" presId="urn:microsoft.com/office/officeart/2005/8/layout/bList2"/>
    <dgm:cxn modelId="{0BE6AD6A-896E-4566-B926-E91887159C33}" srcId="{A0CE5904-04A8-4A3E-879A-CCAFF3A0AC77}" destId="{229B8115-88FF-4E1C-A028-6CAF8A41F396}" srcOrd="1" destOrd="0" parTransId="{8026021E-88EE-4169-87A2-59AAE17C81EC}" sibTransId="{D3592C23-D182-4FA8-B159-F19DE4F2FB88}"/>
    <dgm:cxn modelId="{3E1521AE-62F0-4A5E-A78A-BCF275A3001A}" srcId="{A0CE5904-04A8-4A3E-879A-CCAFF3A0AC77}" destId="{1B379A7E-AA8E-4B37-94F9-2BF43B160BB1}" srcOrd="2" destOrd="0" parTransId="{ECEC737D-5FD0-456C-AEC4-60001A7E6370}" sibTransId="{6D01490F-1D46-46EB-839A-4ED0C0A70E2B}"/>
    <dgm:cxn modelId="{B080AB9E-DE36-4266-A9C0-72C2033CB1B2}" type="presOf" srcId="{A0CE5904-04A8-4A3E-879A-CCAFF3A0AC77}" destId="{84CE2126-DE8A-4FD4-BF9E-849D0151C784}" srcOrd="1" destOrd="0" presId="urn:microsoft.com/office/officeart/2005/8/layout/bList2"/>
    <dgm:cxn modelId="{2A16862A-6E7B-471D-88BD-47B9D68D3A58}" type="presOf" srcId="{66B1BFF8-CDC4-45AD-AB60-2E690802924F}" destId="{4E32E3F0-A0E9-46DE-B998-3388FD1B4EEC}" srcOrd="0" destOrd="6" presId="urn:microsoft.com/office/officeart/2005/8/layout/bList2"/>
    <dgm:cxn modelId="{E8F144D2-2735-4731-9860-1BF1F01CCB0B}" type="presParOf" srcId="{D7C29F6C-2197-400A-8AB5-F14F45D26390}" destId="{D6B82F3D-E737-4D09-831B-4F9BE4F3E453}" srcOrd="0" destOrd="0" presId="urn:microsoft.com/office/officeart/2005/8/layout/bList2"/>
    <dgm:cxn modelId="{273285AD-602C-47ED-B125-6ED70B836D0B}" type="presParOf" srcId="{D6B82F3D-E737-4D09-831B-4F9BE4F3E453}" destId="{5CFF91B4-F465-4DA2-90E5-A6A593A0F9CD}" srcOrd="0" destOrd="0" presId="urn:microsoft.com/office/officeart/2005/8/layout/bList2"/>
    <dgm:cxn modelId="{E315DE5D-1682-4C51-9DAA-E5142E2F7830}" type="presParOf" srcId="{D6B82F3D-E737-4D09-831B-4F9BE4F3E453}" destId="{81D476CA-4825-447B-B981-96899F5EABCE}" srcOrd="1" destOrd="0" presId="urn:microsoft.com/office/officeart/2005/8/layout/bList2"/>
    <dgm:cxn modelId="{7301650C-8569-4520-B43D-1F4489659A7C}" type="presParOf" srcId="{D6B82F3D-E737-4D09-831B-4F9BE4F3E453}" destId="{84CE2126-DE8A-4FD4-BF9E-849D0151C784}" srcOrd="2" destOrd="0" presId="urn:microsoft.com/office/officeart/2005/8/layout/bList2"/>
    <dgm:cxn modelId="{106B4040-0AE2-4AFF-A342-E88D9F9802BC}" type="presParOf" srcId="{D6B82F3D-E737-4D09-831B-4F9BE4F3E453}" destId="{B332BEEA-1F82-4F8C-A27E-53C75412969B}" srcOrd="3" destOrd="0" presId="urn:microsoft.com/office/officeart/2005/8/layout/bList2"/>
    <dgm:cxn modelId="{CBEB26A7-3552-4284-AC7C-81749630EF90}" type="presParOf" srcId="{D7C29F6C-2197-400A-8AB5-F14F45D26390}" destId="{55F6CD3F-BAD0-4830-8C21-8E22DB8759C1}" srcOrd="1" destOrd="0" presId="urn:microsoft.com/office/officeart/2005/8/layout/bList2"/>
    <dgm:cxn modelId="{08B3630B-3562-4CE9-9F49-7EA2383711BC}" type="presParOf" srcId="{D7C29F6C-2197-400A-8AB5-F14F45D26390}" destId="{FB51B160-576F-4A5D-BC1C-54BF275A2853}" srcOrd="2" destOrd="0" presId="urn:microsoft.com/office/officeart/2005/8/layout/bList2"/>
    <dgm:cxn modelId="{F012174C-B4DC-41A8-857A-B53848CD07B1}" type="presParOf" srcId="{FB51B160-576F-4A5D-BC1C-54BF275A2853}" destId="{4E32E3F0-A0E9-46DE-B998-3388FD1B4EEC}" srcOrd="0" destOrd="0" presId="urn:microsoft.com/office/officeart/2005/8/layout/bList2"/>
    <dgm:cxn modelId="{705F7259-0FA4-4AB8-9578-98EEDF86A70A}" type="presParOf" srcId="{FB51B160-576F-4A5D-BC1C-54BF275A2853}" destId="{5FB2EE1B-2548-4E79-976C-3F8A25BFDE5A}" srcOrd="1" destOrd="0" presId="urn:microsoft.com/office/officeart/2005/8/layout/bList2"/>
    <dgm:cxn modelId="{A0CF5338-8090-443D-99CA-5DFF238D582D}" type="presParOf" srcId="{FB51B160-576F-4A5D-BC1C-54BF275A2853}" destId="{7C92C548-6171-4ACA-94B4-2CBC4488DE48}" srcOrd="2" destOrd="0" presId="urn:microsoft.com/office/officeart/2005/8/layout/bList2"/>
    <dgm:cxn modelId="{867AA81B-A27B-482E-9262-51F5F95F6ECA}" type="presParOf" srcId="{FB51B160-576F-4A5D-BC1C-54BF275A2853}" destId="{160ABDE5-D5C0-40FD-8054-189A5437C54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228F9-8F27-4898-BEBB-77D794AFEF92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B5B968-08DB-4BD4-9B13-2253E127A19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телефонные линии по вопросам содействия трудоустройству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2BAA9-4334-416B-B70A-7D5449E6DD31}" type="parTrans" cxnId="{F6FE191A-79AD-4B16-818C-19FFBFD26A71}">
      <dgm:prSet/>
      <dgm:spPr/>
      <dgm:t>
        <a:bodyPr/>
        <a:lstStyle/>
        <a:p>
          <a:endParaRPr lang="ru-RU"/>
        </a:p>
      </dgm:t>
    </dgm:pt>
    <dgm:pt modelId="{992AD79F-8E5E-4E94-87FD-0C57A9EBF6B0}" type="sibTrans" cxnId="{F6FE191A-79AD-4B16-818C-19FFBFD26A71}">
      <dgm:prSet/>
      <dgm:spPr/>
      <dgm:t>
        <a:bodyPr/>
        <a:lstStyle/>
        <a:p>
          <a:endParaRPr lang="ru-RU"/>
        </a:p>
      </dgm:t>
    </dgm:pt>
    <dgm:pt modelId="{8B805BB0-5E62-4333-B46A-FDBE82F63FAF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привлечению работодателей (круглые столы,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«Р-клубы»)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11D0-B845-4CF7-8E3B-45E06A4C81E3}" type="parTrans" cxnId="{D564CB46-836E-44B1-8EB5-0C481E394EA8}">
      <dgm:prSet/>
      <dgm:spPr/>
      <dgm:t>
        <a:bodyPr/>
        <a:lstStyle/>
        <a:p>
          <a:endParaRPr lang="ru-RU"/>
        </a:p>
      </dgm:t>
    </dgm:pt>
    <dgm:pt modelId="{887BF0B4-292C-46CC-A175-B719A0C85FE8}" type="sibTrans" cxnId="{D564CB46-836E-44B1-8EB5-0C481E394EA8}">
      <dgm:prSet/>
      <dgm:spPr/>
      <dgm:t>
        <a:bodyPr/>
        <a:lstStyle/>
        <a:p>
          <a:endParaRPr lang="ru-RU"/>
        </a:p>
      </dgm:t>
    </dgm:pt>
    <dgm:pt modelId="{B05F7793-4E32-4A53-9B63-8875928B20E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освобожденных из УИН поиску работы с использованием ЕЦП «Работа в России»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13C28-DB55-44D0-B70A-0CFCE06D51E4}" type="parTrans" cxnId="{BC8BAE1E-F6B9-4713-A0DA-77B6F3145A7D}">
      <dgm:prSet/>
      <dgm:spPr/>
      <dgm:t>
        <a:bodyPr/>
        <a:lstStyle/>
        <a:p>
          <a:endParaRPr lang="ru-RU"/>
        </a:p>
      </dgm:t>
    </dgm:pt>
    <dgm:pt modelId="{A229BCBF-848A-46D4-B59D-8259864CA5D3}" type="sibTrans" cxnId="{BC8BAE1E-F6B9-4713-A0DA-77B6F3145A7D}">
      <dgm:prSet/>
      <dgm:spPr/>
      <dgm:t>
        <a:bodyPr/>
        <a:lstStyle/>
        <a:p>
          <a:endParaRPr lang="ru-RU"/>
        </a:p>
      </dgm:t>
    </dgm:pt>
    <dgm:pt modelId="{31F17992-DF28-446E-82AE-89CF7DC74D5E}" type="pres">
      <dgm:prSet presAssocID="{6BF228F9-8F27-4898-BEBB-77D794AFEF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F171D-8FAE-4506-A7DB-D760007B7901}" type="pres">
      <dgm:prSet presAssocID="{24B5B968-08DB-4BD4-9B13-2253E127A19B}" presName="composite" presStyleCnt="0"/>
      <dgm:spPr/>
    </dgm:pt>
    <dgm:pt modelId="{3115B9D5-7EFA-4EE8-ABC5-38E5356B6EB4}" type="pres">
      <dgm:prSet presAssocID="{24B5B968-08DB-4BD4-9B13-2253E127A19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3037AB-4328-4B29-A3B0-F2D761387D29}" type="pres">
      <dgm:prSet presAssocID="{24B5B968-08DB-4BD4-9B13-2253E127A19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90E5-DBF7-440E-937C-B2AE0AF8BD22}" type="pres">
      <dgm:prSet presAssocID="{992AD79F-8E5E-4E94-87FD-0C57A9EBF6B0}" presName="spacing" presStyleCnt="0"/>
      <dgm:spPr/>
    </dgm:pt>
    <dgm:pt modelId="{63EDB387-95E1-4662-9157-14CE8C2F0679}" type="pres">
      <dgm:prSet presAssocID="{8B805BB0-5E62-4333-B46A-FDBE82F63FAF}" presName="composite" presStyleCnt="0"/>
      <dgm:spPr/>
    </dgm:pt>
    <dgm:pt modelId="{B3D95E71-8986-4423-8B77-8DBEEF2D3D01}" type="pres">
      <dgm:prSet presAssocID="{8B805BB0-5E62-4333-B46A-FDBE82F63FAF}" presName="imgShp" presStyleLbl="fgImgPlace1" presStyleIdx="1" presStyleCnt="3" custScaleX="100251" custScaleY="10013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480CE3-A5EB-4FE7-A467-BB2E7656EF90}" type="pres">
      <dgm:prSet presAssocID="{8B805BB0-5E62-4333-B46A-FDBE82F63FA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3C804-CF55-4050-9494-7A3F6FC01265}" type="pres">
      <dgm:prSet presAssocID="{887BF0B4-292C-46CC-A175-B719A0C85FE8}" presName="spacing" presStyleCnt="0"/>
      <dgm:spPr/>
    </dgm:pt>
    <dgm:pt modelId="{06ABD6B1-782A-4D77-A181-2249BEE37661}" type="pres">
      <dgm:prSet presAssocID="{B05F7793-4E32-4A53-9B63-8875928B20E2}" presName="composite" presStyleCnt="0"/>
      <dgm:spPr/>
    </dgm:pt>
    <dgm:pt modelId="{F997CBF4-0E27-4B13-8E42-CBCB4B633EF5}" type="pres">
      <dgm:prSet presAssocID="{B05F7793-4E32-4A53-9B63-8875928B20E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73752-EDA9-4061-B6B4-A132F6B4F449}" type="pres">
      <dgm:prSet presAssocID="{B05F7793-4E32-4A53-9B63-8875928B20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5C38-11FB-4548-A380-03F1BD7B6F8F}" type="presOf" srcId="{B05F7793-4E32-4A53-9B63-8875928B20E2}" destId="{29073752-EDA9-4061-B6B4-A132F6B4F449}" srcOrd="0" destOrd="0" presId="urn:microsoft.com/office/officeart/2005/8/layout/vList3"/>
    <dgm:cxn modelId="{F6FE191A-79AD-4B16-818C-19FFBFD26A71}" srcId="{6BF228F9-8F27-4898-BEBB-77D794AFEF92}" destId="{24B5B968-08DB-4BD4-9B13-2253E127A19B}" srcOrd="0" destOrd="0" parTransId="{D422BAA9-4334-416B-B70A-7D5449E6DD31}" sibTransId="{992AD79F-8E5E-4E94-87FD-0C57A9EBF6B0}"/>
    <dgm:cxn modelId="{B9371DAE-E1F8-43A9-B37D-05BC5D3BA7CE}" type="presOf" srcId="{8B805BB0-5E62-4333-B46A-FDBE82F63FAF}" destId="{AF480CE3-A5EB-4FE7-A467-BB2E7656EF90}" srcOrd="0" destOrd="0" presId="urn:microsoft.com/office/officeart/2005/8/layout/vList3"/>
    <dgm:cxn modelId="{90921A7E-78EF-4D22-8FEB-699E7F67F9C3}" type="presOf" srcId="{24B5B968-08DB-4BD4-9B13-2253E127A19B}" destId="{B93037AB-4328-4B29-A3B0-F2D761387D29}" srcOrd="0" destOrd="0" presId="urn:microsoft.com/office/officeart/2005/8/layout/vList3"/>
    <dgm:cxn modelId="{849CE45E-895E-4BBD-A577-7F52EFCF6B0E}" type="presOf" srcId="{6BF228F9-8F27-4898-BEBB-77D794AFEF92}" destId="{31F17992-DF28-446E-82AE-89CF7DC74D5E}" srcOrd="0" destOrd="0" presId="urn:microsoft.com/office/officeart/2005/8/layout/vList3"/>
    <dgm:cxn modelId="{BC8BAE1E-F6B9-4713-A0DA-77B6F3145A7D}" srcId="{6BF228F9-8F27-4898-BEBB-77D794AFEF92}" destId="{B05F7793-4E32-4A53-9B63-8875928B20E2}" srcOrd="2" destOrd="0" parTransId="{CEB13C28-DB55-44D0-B70A-0CFCE06D51E4}" sibTransId="{A229BCBF-848A-46D4-B59D-8259864CA5D3}"/>
    <dgm:cxn modelId="{D564CB46-836E-44B1-8EB5-0C481E394EA8}" srcId="{6BF228F9-8F27-4898-BEBB-77D794AFEF92}" destId="{8B805BB0-5E62-4333-B46A-FDBE82F63FAF}" srcOrd="1" destOrd="0" parTransId="{3DC111D0-B845-4CF7-8E3B-45E06A4C81E3}" sibTransId="{887BF0B4-292C-46CC-A175-B719A0C85FE8}"/>
    <dgm:cxn modelId="{44A8A6D3-6FFA-4B81-85E9-D75FB1914407}" type="presParOf" srcId="{31F17992-DF28-446E-82AE-89CF7DC74D5E}" destId="{239F171D-8FAE-4506-A7DB-D760007B7901}" srcOrd="0" destOrd="0" presId="urn:microsoft.com/office/officeart/2005/8/layout/vList3"/>
    <dgm:cxn modelId="{AD427E00-36D5-438D-8B3A-710B01251172}" type="presParOf" srcId="{239F171D-8FAE-4506-A7DB-D760007B7901}" destId="{3115B9D5-7EFA-4EE8-ABC5-38E5356B6EB4}" srcOrd="0" destOrd="0" presId="urn:microsoft.com/office/officeart/2005/8/layout/vList3"/>
    <dgm:cxn modelId="{DFC2F7AB-7D22-40CC-A65F-EE344B937734}" type="presParOf" srcId="{239F171D-8FAE-4506-A7DB-D760007B7901}" destId="{B93037AB-4328-4B29-A3B0-F2D761387D29}" srcOrd="1" destOrd="0" presId="urn:microsoft.com/office/officeart/2005/8/layout/vList3"/>
    <dgm:cxn modelId="{36ABA9F2-A1A5-437B-B7D7-644D535A9F24}" type="presParOf" srcId="{31F17992-DF28-446E-82AE-89CF7DC74D5E}" destId="{63A690E5-DBF7-440E-937C-B2AE0AF8BD22}" srcOrd="1" destOrd="0" presId="urn:microsoft.com/office/officeart/2005/8/layout/vList3"/>
    <dgm:cxn modelId="{AE12E8CA-E9C6-47EC-8985-E4D1F5F74431}" type="presParOf" srcId="{31F17992-DF28-446E-82AE-89CF7DC74D5E}" destId="{63EDB387-95E1-4662-9157-14CE8C2F0679}" srcOrd="2" destOrd="0" presId="urn:microsoft.com/office/officeart/2005/8/layout/vList3"/>
    <dgm:cxn modelId="{1025203C-726F-428E-8662-242549E5E2FB}" type="presParOf" srcId="{63EDB387-95E1-4662-9157-14CE8C2F0679}" destId="{B3D95E71-8986-4423-8B77-8DBEEF2D3D01}" srcOrd="0" destOrd="0" presId="urn:microsoft.com/office/officeart/2005/8/layout/vList3"/>
    <dgm:cxn modelId="{E5B1F8D4-FB3D-4D6B-84A2-D52CD7FBF1F8}" type="presParOf" srcId="{63EDB387-95E1-4662-9157-14CE8C2F0679}" destId="{AF480CE3-A5EB-4FE7-A467-BB2E7656EF90}" srcOrd="1" destOrd="0" presId="urn:microsoft.com/office/officeart/2005/8/layout/vList3"/>
    <dgm:cxn modelId="{D65A93CE-30CF-4466-9264-608B23F812BD}" type="presParOf" srcId="{31F17992-DF28-446E-82AE-89CF7DC74D5E}" destId="{FC53C804-CF55-4050-9494-7A3F6FC01265}" srcOrd="3" destOrd="0" presId="urn:microsoft.com/office/officeart/2005/8/layout/vList3"/>
    <dgm:cxn modelId="{38AF6A8A-D095-4013-B42C-51FC4BFC505F}" type="presParOf" srcId="{31F17992-DF28-446E-82AE-89CF7DC74D5E}" destId="{06ABD6B1-782A-4D77-A181-2249BEE37661}" srcOrd="4" destOrd="0" presId="urn:microsoft.com/office/officeart/2005/8/layout/vList3"/>
    <dgm:cxn modelId="{B31EF215-3AC0-459F-BD08-5502CCA7742E}" type="presParOf" srcId="{06ABD6B1-782A-4D77-A181-2249BEE37661}" destId="{F997CBF4-0E27-4B13-8E42-CBCB4B633EF5}" srcOrd="0" destOrd="0" presId="urn:microsoft.com/office/officeart/2005/8/layout/vList3"/>
    <dgm:cxn modelId="{FD7F4DD4-2DDA-48FD-B166-E649C3195312}" type="presParOf" srcId="{06ABD6B1-782A-4D77-A181-2249BEE37661}" destId="{29073752-EDA9-4061-B6B4-A132F6B4F4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C02A-F7F0-401F-8AAE-60B8F8F7440F}">
      <dsp:nvSpPr>
        <dsp:cNvPr id="0" name=""/>
        <dsp:cNvSpPr/>
      </dsp:nvSpPr>
      <dsp:spPr>
        <a:xfrm rot="5400000">
          <a:off x="-253311" y="270117"/>
          <a:ext cx="1688741" cy="118211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607866"/>
        <a:ext cx="1182119" cy="506622"/>
      </dsp:txXfrm>
    </dsp:sp>
    <dsp:sp modelId="{7D7D7699-9C54-4F1D-A6FB-E8A34F1B675E}">
      <dsp:nvSpPr>
        <dsp:cNvPr id="0" name=""/>
        <dsp:cNvSpPr/>
      </dsp:nvSpPr>
      <dsp:spPr>
        <a:xfrm rot="5400000">
          <a:off x="3873035" y="-2626901"/>
          <a:ext cx="945510" cy="6372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реабилитация лиц, освобожденных из мест лишения свободы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9497" y="132793"/>
        <a:ext cx="6326431" cy="853198"/>
      </dsp:txXfrm>
    </dsp:sp>
    <dsp:sp modelId="{13ACC819-4303-4FA9-8C9A-7669A4C6BA55}">
      <dsp:nvSpPr>
        <dsp:cNvPr id="0" name=""/>
        <dsp:cNvSpPr/>
      </dsp:nvSpPr>
      <dsp:spPr>
        <a:xfrm rot="5400000">
          <a:off x="-253311" y="1650828"/>
          <a:ext cx="1688741" cy="1182119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1988577"/>
        <a:ext cx="1182119" cy="506622"/>
      </dsp:txXfrm>
    </dsp:sp>
    <dsp:sp modelId="{110F4EB5-DE73-4F92-A4F9-A5E18B5FF946}">
      <dsp:nvSpPr>
        <dsp:cNvPr id="0" name=""/>
        <dsp:cNvSpPr/>
      </dsp:nvSpPr>
      <dsp:spPr>
        <a:xfrm rot="5400000">
          <a:off x="3844549" y="-1239935"/>
          <a:ext cx="1047726" cy="6372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Восстановление и приобретение профессиональных компетенций и навыков, обеспечивающих включение в обычные условия жизни общества и профессиональную мобильность на рынке труда</a:t>
          </a:r>
          <a:endParaRPr lang="ru-RU" sz="1700" kern="1200" dirty="0"/>
        </a:p>
      </dsp:txBody>
      <dsp:txXfrm rot="-5400000">
        <a:off x="1182119" y="1473641"/>
        <a:ext cx="6321441" cy="945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F91B4-F465-4DA2-90E5-A6A593A0F9CD}">
      <dsp:nvSpPr>
        <dsp:cNvPr id="0" name=""/>
        <dsp:cNvSpPr/>
      </dsp:nvSpPr>
      <dsp:spPr>
        <a:xfrm>
          <a:off x="0" y="215136"/>
          <a:ext cx="3231175" cy="2412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этап:</a:t>
          </a:r>
          <a:endParaRPr lang="ru-RU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Подготовка нормативной</a:t>
          </a:r>
          <a:r>
            <a:rPr lang="en-US" sz="1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3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правовой базы</a:t>
          </a:r>
          <a:endParaRPr lang="ru-RU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о сотрудничестве с УМВД и УФСИН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средств областного бюджета на реализацию мероприятий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16" y="271652"/>
        <a:ext cx="3118143" cy="2355488"/>
      </dsp:txXfrm>
    </dsp:sp>
    <dsp:sp modelId="{84CE2126-DE8A-4FD4-BF9E-849D0151C784}">
      <dsp:nvSpPr>
        <dsp:cNvPr id="0" name=""/>
        <dsp:cNvSpPr/>
      </dsp:nvSpPr>
      <dsp:spPr>
        <a:xfrm>
          <a:off x="2988" y="2620387"/>
          <a:ext cx="3231175" cy="1037161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месяца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" y="2620387"/>
        <a:ext cx="2275475" cy="1037161"/>
      </dsp:txXfrm>
    </dsp:sp>
    <dsp:sp modelId="{B332BEEA-1F82-4F8C-A27E-53C75412969B}">
      <dsp:nvSpPr>
        <dsp:cNvPr id="0" name=""/>
        <dsp:cNvSpPr/>
      </dsp:nvSpPr>
      <dsp:spPr>
        <a:xfrm>
          <a:off x="2369869" y="2785130"/>
          <a:ext cx="1130911" cy="1130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2E3F0-A0E9-46DE-B998-3388FD1B4EEC}">
      <dsp:nvSpPr>
        <dsp:cNvPr id="0" name=""/>
        <dsp:cNvSpPr/>
      </dsp:nvSpPr>
      <dsp:spPr>
        <a:xfrm>
          <a:off x="3780957" y="208382"/>
          <a:ext cx="3231175" cy="24120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этап:</a:t>
          </a:r>
          <a:endParaRPr lang="ru-RU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Занятия с осужденными в «Школе подготовки к освобождению»</a:t>
          </a: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Проведение центрами занятости населения информационно-консультационных мероприятий: "Надежда", "Вестник службы занятости", горячие телефонные линии</a:t>
          </a: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Привлечение работодателей к решению вопроса трудоустройства граждан, освобожденных из мест лишения свободы</a:t>
          </a: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7473" y="264898"/>
        <a:ext cx="3118143" cy="2355488"/>
      </dsp:txXfrm>
    </dsp:sp>
    <dsp:sp modelId="{7C92C548-6171-4ACA-94B4-2CBC4488DE48}">
      <dsp:nvSpPr>
        <dsp:cNvPr id="0" name=""/>
        <dsp:cNvSpPr/>
      </dsp:nvSpPr>
      <dsp:spPr>
        <a:xfrm>
          <a:off x="3780957" y="2620387"/>
          <a:ext cx="3231175" cy="1037161"/>
        </a:xfrm>
        <a:prstGeom prst="rect">
          <a:avLst/>
        </a:prstGeom>
        <a:solidFill>
          <a:schemeClr val="accent2">
            <a:shade val="50000"/>
            <a:hueOff val="117765"/>
            <a:satOff val="-3868"/>
            <a:lumOff val="4495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месяцев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0957" y="2620387"/>
        <a:ext cx="2275475" cy="1037161"/>
      </dsp:txXfrm>
    </dsp:sp>
    <dsp:sp modelId="{160ABDE5-D5C0-40FD-8054-189A5437C540}">
      <dsp:nvSpPr>
        <dsp:cNvPr id="0" name=""/>
        <dsp:cNvSpPr/>
      </dsp:nvSpPr>
      <dsp:spPr>
        <a:xfrm>
          <a:off x="6147837" y="2785130"/>
          <a:ext cx="1130911" cy="1130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037AB-4328-4B29-A3B0-F2D761387D29}">
      <dsp:nvSpPr>
        <dsp:cNvPr id="0" name=""/>
        <dsp:cNvSpPr/>
      </dsp:nvSpPr>
      <dsp:spPr>
        <a:xfrm rot="10800000">
          <a:off x="1168645" y="485"/>
          <a:ext cx="3841561" cy="804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телефонные линии по вопросам содействия трудоустройству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69679" y="485"/>
        <a:ext cx="3640527" cy="804137"/>
      </dsp:txXfrm>
    </dsp:sp>
    <dsp:sp modelId="{3115B9D5-7EFA-4EE8-ABC5-38E5356B6EB4}">
      <dsp:nvSpPr>
        <dsp:cNvPr id="0" name=""/>
        <dsp:cNvSpPr/>
      </dsp:nvSpPr>
      <dsp:spPr>
        <a:xfrm>
          <a:off x="766576" y="485"/>
          <a:ext cx="804137" cy="8041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0CE3-A5EB-4FE7-A467-BB2E7656EF90}">
      <dsp:nvSpPr>
        <dsp:cNvPr id="0" name=""/>
        <dsp:cNvSpPr/>
      </dsp:nvSpPr>
      <dsp:spPr>
        <a:xfrm rot="10800000">
          <a:off x="1169150" y="1045203"/>
          <a:ext cx="3841561" cy="804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привлечению работодателей (круглые столы,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«Р-клубы»)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70184" y="1045203"/>
        <a:ext cx="3640527" cy="804137"/>
      </dsp:txXfrm>
    </dsp:sp>
    <dsp:sp modelId="{B3D95E71-8986-4423-8B77-8DBEEF2D3D01}">
      <dsp:nvSpPr>
        <dsp:cNvPr id="0" name=""/>
        <dsp:cNvSpPr/>
      </dsp:nvSpPr>
      <dsp:spPr>
        <a:xfrm>
          <a:off x="766072" y="1044664"/>
          <a:ext cx="806156" cy="8052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3752-EDA9-4061-B6B4-A132F6B4F449}">
      <dsp:nvSpPr>
        <dsp:cNvPr id="0" name=""/>
        <dsp:cNvSpPr/>
      </dsp:nvSpPr>
      <dsp:spPr>
        <a:xfrm rot="10800000">
          <a:off x="1168645" y="2089921"/>
          <a:ext cx="3841561" cy="804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освобожденных из УИН поиску работы с использованием ЕЦП «Работа в России»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69679" y="2089921"/>
        <a:ext cx="3640527" cy="804137"/>
      </dsp:txXfrm>
    </dsp:sp>
    <dsp:sp modelId="{F997CBF4-0E27-4B13-8E42-CBCB4B633EF5}">
      <dsp:nvSpPr>
        <dsp:cNvPr id="0" name=""/>
        <dsp:cNvSpPr/>
      </dsp:nvSpPr>
      <dsp:spPr>
        <a:xfrm>
          <a:off x="766576" y="2089921"/>
          <a:ext cx="804137" cy="8041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F11672C-B8E9-4428-8509-17F2E323EDA3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84C6160-AACF-444C-8898-ED421BD78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6160-AACF-444C-8898-ED421BD781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0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9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6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55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6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7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1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2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9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0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9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9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30-1E78-4246-9826-70BBECC3E100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BD615B-E29F-4DD5-AE32-0B5EB1C1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46" y="151481"/>
            <a:ext cx="2719754" cy="114516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92" y="0"/>
            <a:ext cx="21102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92618" y="1296642"/>
            <a:ext cx="90250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практики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адаптация граждан, освобожденных из мест лишения свободы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обмена практиками устойчивого развития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Смартека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" y="199045"/>
            <a:ext cx="2504342" cy="1054461"/>
          </a:xfrm>
          <a:prstGeom prst="rect">
            <a:avLst/>
          </a:prstGeom>
        </p:spPr>
      </p:pic>
      <p:grpSp>
        <p:nvGrpSpPr>
          <p:cNvPr id="20" name="Группа 29"/>
          <p:cNvGrpSpPr>
            <a:grpSpLocks/>
          </p:cNvGrpSpPr>
          <p:nvPr/>
        </p:nvGrpSpPr>
        <p:grpSpPr bwMode="auto">
          <a:xfrm>
            <a:off x="1797318" y="1262021"/>
            <a:ext cx="10063298" cy="45719"/>
            <a:chOff x="1511764" y="965606"/>
            <a:chExt cx="7128792" cy="7014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3399" y="639395"/>
            <a:ext cx="93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для решения которых разработана практика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66312026"/>
              </p:ext>
            </p:extLst>
          </p:nvPr>
        </p:nvGraphicFramePr>
        <p:xfrm>
          <a:off x="1329802" y="2917398"/>
          <a:ext cx="7554707" cy="308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9179" y="1410279"/>
            <a:ext cx="901425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в службу занятости населения Сахалинской области из УФСИН поступают сведения об освобождении около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 лиц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находящихся в местах лишения свободы.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лиц, обратившихся в службу занятости от общего числа поступивших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8-12%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78000"/>
                    </a14:imgEffect>
                    <a14:imgEffect>
                      <a14:brightnessContrast bright="-9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46692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59000" dist="508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" y="199045"/>
            <a:ext cx="2504342" cy="1054461"/>
          </a:xfrm>
          <a:prstGeom prst="rect">
            <a:avLst/>
          </a:prstGeom>
        </p:spPr>
      </p:pic>
      <p:grpSp>
        <p:nvGrpSpPr>
          <p:cNvPr id="20" name="Группа 29"/>
          <p:cNvGrpSpPr>
            <a:grpSpLocks/>
          </p:cNvGrpSpPr>
          <p:nvPr/>
        </p:nvGrpSpPr>
        <p:grpSpPr bwMode="auto">
          <a:xfrm>
            <a:off x="1797318" y="1262021"/>
            <a:ext cx="10063298" cy="45719"/>
            <a:chOff x="1511764" y="965606"/>
            <a:chExt cx="7128792" cy="7014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21045" y="607268"/>
            <a:ext cx="90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этапы внедрения практики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8633830"/>
              </p:ext>
            </p:extLst>
          </p:nvPr>
        </p:nvGraphicFramePr>
        <p:xfrm>
          <a:off x="2321045" y="1446594"/>
          <a:ext cx="7281738" cy="41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16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62" y="3459947"/>
            <a:ext cx="3814119" cy="2844509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2500148" y="1865926"/>
            <a:ext cx="985495" cy="49644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91" y="637146"/>
            <a:ext cx="8837122" cy="565333"/>
          </a:xfrm>
        </p:spPr>
        <p:txBody>
          <a:bodyPr>
            <a:normAutofit/>
          </a:bodyPr>
          <a:lstStyle/>
          <a:p>
            <a:pPr algn="ctr" defTabSz="9144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Сложности при внедрении практики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пути их решения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" y="166033"/>
            <a:ext cx="2504342" cy="10544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95611" y="1533382"/>
            <a:ext cx="2338564" cy="11615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нормативной правовой базы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10358" y="1572907"/>
            <a:ext cx="7055708" cy="8168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ПСО от 01.06.2021 № 206 «Об утверждении Порядка предоставления субсидии юридическим лицам и индивидуальным предпринимателям – производителям работ, услуг в рамках реализации государственной программы Сахалинской области «Обеспечение общественного порядка, противодействие преступности и незаконному обороту наркотиков в Сахалинской области»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92038" y="2389797"/>
            <a:ext cx="5947719" cy="63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ПСО от 01.11.2018 № 523 «О реализации мер, направленных на организацию профессионального обучения и дополнительного профессионального образования незанятых граждан, освобожденных из учреждений, исполняющих наказания в виде лишения свободы»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253909" y="3397733"/>
            <a:ext cx="1417983" cy="49644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2848" y="3137722"/>
            <a:ext cx="2703476" cy="10697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Управлением Министерства внутренних дел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Сахалинской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1892" y="3298074"/>
            <a:ext cx="3570064" cy="63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сотрудничестве между агентством по труду и занятости населения Сахалинской области и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УМВД РФ по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Сахалинской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652459" y="4707304"/>
            <a:ext cx="963827" cy="496445"/>
          </a:xfrm>
          <a:prstGeom prst="rightArrow">
            <a:avLst>
              <a:gd name="adj1" fmla="val 50000"/>
              <a:gd name="adj2" fmla="val 512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81216" y="4480002"/>
            <a:ext cx="2571243" cy="1055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Управлением федеральной службы исполнения наказаний по Сахалинской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16288" y="4618077"/>
            <a:ext cx="3625668" cy="6357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 сотрудничестве между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агентством по труду и занятости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 Сахалинской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и УФСИН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Сахалинской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457" y="609703"/>
            <a:ext cx="8837122" cy="565333"/>
          </a:xfrm>
        </p:spPr>
        <p:txBody>
          <a:bodyPr>
            <a:normAutofit/>
          </a:bodyPr>
          <a:lstStyle/>
          <a:p>
            <a:pPr algn="ctr" defTabSz="9144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в рамках заключенных Соглашений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" y="166033"/>
            <a:ext cx="2504342" cy="1054461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11" y="1220494"/>
            <a:ext cx="3063968" cy="1931241"/>
          </a:xfrm>
          <a:prstGeom prst="rect">
            <a:avLst/>
          </a:prstGeom>
          <a:noFill/>
        </p:spPr>
      </p:pic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52" y="1220494"/>
            <a:ext cx="3930748" cy="2430756"/>
          </a:xfrm>
          <a:prstGeom prst="rect">
            <a:avLst/>
          </a:prstGeom>
          <a:noFill/>
        </p:spPr>
      </p:pic>
      <p:pic>
        <p:nvPicPr>
          <p:cNvPr id="25" name="Рисунок 24" descr="C:\Users\t.konovalova\Desktop\Коновалова\работа\Осужденные\2021\фото по меропритиям\фото Школа по подготовке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72" y="3039600"/>
            <a:ext cx="3196128" cy="2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t.konovalova\Desktop\Коновалова\работа\Осужденные\2021\фото по меропритиям\IMG-20210416-WA00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00" y="3936364"/>
            <a:ext cx="2301149" cy="271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t.konovalova\Desktop\Коновалова\работа\Осужденные\2021\фото по меропритиям\IMG-20210416-WA00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391622"/>
            <a:ext cx="2470149" cy="295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7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705" y="565526"/>
            <a:ext cx="8837122" cy="565333"/>
          </a:xfrm>
        </p:spPr>
        <p:txBody>
          <a:bodyPr>
            <a:normAutofit/>
          </a:bodyPr>
          <a:lstStyle/>
          <a:p>
            <a:pPr algn="ctr" defTabSz="9144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Сложности при внедрении практики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пути их решения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9" y="410060"/>
            <a:ext cx="2504342" cy="10544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01304" y="2624596"/>
            <a:ext cx="3178170" cy="15116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информированность потенциальных участников  мероприятий практики о ее механизмах функционирования и преимуществах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4035246"/>
              </p:ext>
            </p:extLst>
          </p:nvPr>
        </p:nvGraphicFramePr>
        <p:xfrm>
          <a:off x="3651422" y="1933129"/>
          <a:ext cx="5776784" cy="289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3379475" y="3179391"/>
            <a:ext cx="939212" cy="4020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1380322"/>
            <a:ext cx="2222500" cy="2823377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91" y="4477059"/>
            <a:ext cx="2848232" cy="1974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7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78000"/>
                    </a14:imgEffect>
                    <a14:imgEffect>
                      <a14:brightnessContrast bright="-9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59000" dist="50800" dir="5400000" sy="-100000" algn="bl" rotWithShape="0"/>
          </a:effectLst>
        </p:spPr>
      </p:pic>
      <p:sp>
        <p:nvSpPr>
          <p:cNvPr id="19" name="Стрелка вправо 18"/>
          <p:cNvSpPr/>
          <p:nvPr/>
        </p:nvSpPr>
        <p:spPr>
          <a:xfrm rot="5400000">
            <a:off x="5341227" y="4651714"/>
            <a:ext cx="562804" cy="4304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739150" y="2617761"/>
            <a:ext cx="687174" cy="47957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7730382" y="2655654"/>
            <a:ext cx="687174" cy="47957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" y="174662"/>
            <a:ext cx="2504342" cy="1054461"/>
          </a:xfrm>
          <a:prstGeom prst="rect">
            <a:avLst/>
          </a:prstGeom>
        </p:spPr>
      </p:pic>
      <p:grpSp>
        <p:nvGrpSpPr>
          <p:cNvPr id="20" name="Группа 29"/>
          <p:cNvGrpSpPr>
            <a:grpSpLocks/>
          </p:cNvGrpSpPr>
          <p:nvPr/>
        </p:nvGrpSpPr>
        <p:grpSpPr bwMode="auto">
          <a:xfrm>
            <a:off x="1797318" y="1262021"/>
            <a:ext cx="10063298" cy="45719"/>
            <a:chOff x="1511764" y="965606"/>
            <a:chExt cx="7128792" cy="7014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01912" y="1989203"/>
            <a:ext cx="8337175" cy="5834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направленных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содействие занятости лиц, освобожденных из УИН и стимулирование работодателей для решения вопроса занятости данной категории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лиц</a:t>
            </a:r>
            <a:endParaRPr lang="ru-RU" sz="1600" b="1" dirty="0" smtClean="0">
              <a:solidFill>
                <a:srgbClr val="6426CA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7245" y="1401844"/>
            <a:ext cx="4286510" cy="4761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представляет собой комплекс мероприятий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6672" y="3245175"/>
            <a:ext cx="2312130" cy="487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временных субсидированных рабочих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57905" y="3259705"/>
            <a:ext cx="2284998" cy="635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профессионального обучения и дополнительного профессионального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4033" y="4251078"/>
            <a:ext cx="442546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809440" y="4651714"/>
            <a:ext cx="562804" cy="4304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38018" y="5148330"/>
            <a:ext cx="1118285" cy="454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Ю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ридические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лица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13317" y="5160401"/>
            <a:ext cx="1315993" cy="454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 предприниматели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5018" y="608207"/>
            <a:ext cx="5850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функционирования практики</a:t>
            </a: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7033377" y="4663785"/>
            <a:ext cx="562804" cy="4304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70058" y="5168366"/>
            <a:ext cx="1289442" cy="454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Освобожденные из УИН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" y="199045"/>
            <a:ext cx="2504342" cy="1054461"/>
          </a:xfrm>
          <a:prstGeom prst="rect">
            <a:avLst/>
          </a:prstGeom>
        </p:spPr>
      </p:pic>
      <p:grpSp>
        <p:nvGrpSpPr>
          <p:cNvPr id="20" name="Группа 29"/>
          <p:cNvGrpSpPr>
            <a:grpSpLocks/>
          </p:cNvGrpSpPr>
          <p:nvPr/>
        </p:nvGrpSpPr>
        <p:grpSpPr bwMode="auto">
          <a:xfrm>
            <a:off x="1797318" y="1262021"/>
            <a:ext cx="10063298" cy="45719"/>
            <a:chOff x="1511764" y="965606"/>
            <a:chExt cx="7128792" cy="7014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43875" y="623474"/>
            <a:ext cx="90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практики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01836" y="1539310"/>
            <a:ext cx="2693227" cy="2069532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7569798" y="3769592"/>
            <a:ext cx="2722256" cy="197538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2335428" y="1323690"/>
            <a:ext cx="356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2013- 2022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4907" y="1724326"/>
            <a:ext cx="6614597" cy="266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330 бывших осужденных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трудоустроено на субсидированные рабочие места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профессиям: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контент менеджер, повар, парикмахер, продавец, машинист топливоподачи,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и другим;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175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бывших осужденных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профессиональное обучение или получил дополнительное профессиональное образование по профессиям, востребованным на рынке труда: водитель погрузчика, электромонтер, оператор газовой котельной, стропальщик, тракторист, машинист экскаватора и другим.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9054" y="5084105"/>
            <a:ext cx="6096000" cy="1233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мероприятиях принимают участие бывшие осужденные не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 от их места жительства или наличия регистрации. Для прохождения профессионального обучения или решения вопроса трудоустройства незанятые граждане могут обратиться в любой центр занятости населения Сахалинской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25"/>
          <p:cNvSpPr/>
          <p:nvPr/>
        </p:nvSpPr>
        <p:spPr>
          <a:xfrm rot="5400000">
            <a:off x="5131642" y="2813994"/>
            <a:ext cx="687174" cy="47957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131642" y="3898968"/>
            <a:ext cx="687174" cy="47957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762284" y="3633609"/>
            <a:ext cx="687176" cy="47957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762285" y="2758459"/>
            <a:ext cx="687174" cy="47957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" y="199045"/>
            <a:ext cx="2504342" cy="1054461"/>
          </a:xfrm>
          <a:prstGeom prst="rect">
            <a:avLst/>
          </a:prstGeom>
        </p:spPr>
      </p:pic>
      <p:grpSp>
        <p:nvGrpSpPr>
          <p:cNvPr id="20" name="Группа 29"/>
          <p:cNvGrpSpPr>
            <a:grpSpLocks/>
          </p:cNvGrpSpPr>
          <p:nvPr/>
        </p:nvGrpSpPr>
        <p:grpSpPr bwMode="auto">
          <a:xfrm>
            <a:off x="1797318" y="1262021"/>
            <a:ext cx="10063298" cy="45719"/>
            <a:chOff x="1511764" y="965606"/>
            <a:chExt cx="7128792" cy="7014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866565" y="584990"/>
            <a:ext cx="954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ресурсы для реализации практики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1416" y="1429573"/>
            <a:ext cx="74105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мероприятия финансируются из бюджета Сахалинской 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1752" y="2027194"/>
            <a:ext cx="628511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000" dirty="0" smtClean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– </a:t>
            </a:r>
            <a:r>
              <a:rPr lang="ru-RU" sz="2000" b="1" dirty="0" smtClean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2,13 млн. </a:t>
            </a:r>
            <a:r>
              <a:rPr lang="ru-RU" sz="2000" b="1" dirty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 — </a:t>
            </a:r>
            <a:r>
              <a:rPr lang="ru-RU" sz="2000" b="1" dirty="0" smtClean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 млн. </a:t>
            </a:r>
            <a:r>
              <a:rPr lang="ru-RU" sz="2000" b="1" dirty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94" y="3416643"/>
            <a:ext cx="5476105" cy="3441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6660" y="2521863"/>
            <a:ext cx="589605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D1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предусмотрен на: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29357" y="3385825"/>
            <a:ext cx="2312130" cy="487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субсидированных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38709" y="3403418"/>
            <a:ext cx="2477187" cy="685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профессионального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и дополнительного профессионального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9276" y="4291296"/>
            <a:ext cx="231213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озмещение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затрат на выплату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заработной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платы с учетом страховых взносов в государственные внебюджетные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фонды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8708" y="4494445"/>
            <a:ext cx="247718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профессионального обучения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оплату обучения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оплату найма жилого помещения на время обучения вне места фактического проживания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-оплату проезда к месту обучения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обратно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оплату медицинского осмотра (освидетельствования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1223</TotalTime>
  <Words>620</Words>
  <Application>Microsoft Office PowerPoint</Application>
  <PresentationFormat>Широкоэкранный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Сложности при внедрении практики и пути их решения</vt:lpstr>
      <vt:lpstr>Взаимодействие в рамках заключенных Соглашений</vt:lpstr>
      <vt:lpstr>Сложности при внедрении практики и пути их решения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Ромахина Анна Андреевна</dc:creator>
  <cp:lastModifiedBy>Коновалова Татьяна Валерьевна</cp:lastModifiedBy>
  <cp:revision>134</cp:revision>
  <cp:lastPrinted>2021-08-31T02:01:13Z</cp:lastPrinted>
  <dcterms:created xsi:type="dcterms:W3CDTF">2020-12-10T23:59:20Z</dcterms:created>
  <dcterms:modified xsi:type="dcterms:W3CDTF">2023-06-16T03:58:25Z</dcterms:modified>
</cp:coreProperties>
</file>