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C2C3A-AAC8-4DE0-9402-AEC5AA6B929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34426-4A1F-4014-9F7D-B0E9FA091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3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D1346-FA4F-4FB3-88D4-348F3877216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15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1.pn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1" y="144251"/>
            <a:ext cx="392907" cy="4379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7305" y="127478"/>
            <a:ext cx="2283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Координационный Центр   ФМБА РОССИИ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551" y="74229"/>
            <a:ext cx="556409" cy="5379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17959" y="16967"/>
            <a:ext cx="2594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Приволжский окружной медицинский центр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ФМБА РОССИИ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4892" y="411510"/>
            <a:ext cx="4459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SMART</a:t>
            </a:r>
            <a:r>
              <a:rPr lang="ru-RU" sz="3200" b="1" dirty="0" smtClean="0">
                <a:solidFill>
                  <a:srgbClr val="002060"/>
                </a:solidFill>
              </a:rPr>
              <a:t>-поликлиника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77202"/>
              </p:ext>
            </p:extLst>
          </p:nvPr>
        </p:nvGraphicFramePr>
        <p:xfrm>
          <a:off x="117569" y="1203598"/>
          <a:ext cx="8911879" cy="3935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1854">
                  <a:extLst>
                    <a:ext uri="{9D8B030D-6E8A-4147-A177-3AD203B41FA5}">
                      <a16:colId xmlns:a16="http://schemas.microsoft.com/office/drawing/2014/main" xmlns="" val="817608959"/>
                    </a:ext>
                  </a:extLst>
                </a:gridCol>
                <a:gridCol w="3532476">
                  <a:extLst>
                    <a:ext uri="{9D8B030D-6E8A-4147-A177-3AD203B41FA5}">
                      <a16:colId xmlns:a16="http://schemas.microsoft.com/office/drawing/2014/main" xmlns="" val="2273433361"/>
                    </a:ext>
                  </a:extLst>
                </a:gridCol>
                <a:gridCol w="1192667">
                  <a:extLst>
                    <a:ext uri="{9D8B030D-6E8A-4147-A177-3AD203B41FA5}">
                      <a16:colId xmlns:a16="http://schemas.microsoft.com/office/drawing/2014/main" xmlns="" val="3157362447"/>
                    </a:ext>
                  </a:extLst>
                </a:gridCol>
                <a:gridCol w="1434882">
                  <a:extLst>
                    <a:ext uri="{9D8B030D-6E8A-4147-A177-3AD203B41FA5}">
                      <a16:colId xmlns:a16="http://schemas.microsoft.com/office/drawing/2014/main" xmlns="" val="463401343"/>
                    </a:ext>
                  </a:extLst>
                </a:gridCol>
              </a:tblGrid>
              <a:tr h="2514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Проблемы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Корректирующие действия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Итоги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207555"/>
                  </a:ext>
                </a:extLst>
              </a:tr>
              <a:tr h="43434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Показатель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Показатель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после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609848138"/>
                  </a:ext>
                </a:extLst>
              </a:tr>
              <a:tr h="978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Длительный процесс медосмотра. Отсутствие четкой маршрутизации.</a:t>
                      </a:r>
                      <a:r>
                        <a:rPr lang="ru-RU" sz="1200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Пациент сам определяет след.</a:t>
                      </a:r>
                      <a:r>
                        <a:rPr lang="ru-RU" sz="1200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этап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ru-RU" sz="1200" i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Уменьшение времени прохождения медосмотров.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Закупка оборудования для динамической маршрутизации пациентов. 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200 мин.</a:t>
                      </a: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150 мин.</a:t>
                      </a: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4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Конфликты между пациентами, путаница в очередях.</a:t>
                      </a:r>
                      <a:r>
                        <a:rPr lang="ru-RU" sz="1200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Низкая удовлетворенности пациентов, проходящих медосмотр  (анкетирование).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itchFamily="34" charset="0"/>
                        <a:buNone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Пациенты от организаций пропускают этап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регистрации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очередей.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95%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Очереди в регистратуре по медосмотрам</a:t>
                      </a:r>
                      <a:r>
                        <a:rPr lang="ru-RU" sz="1200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возле кабинетов приема.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Изменение процесса регистрации пациентов на медосмотр. Динамическая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маршрутизация.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Автоматизированный вызов пациента с помощью 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QR-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кода. </a:t>
                      </a: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Сокращение времени ожидания.</a:t>
                      </a:r>
                      <a:r>
                        <a:rPr lang="ru-RU" sz="1200" i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мин.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 3 мин.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2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8253" y="26923"/>
            <a:ext cx="84982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Система маршрутизации и идентификации пациентов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6547" y="5146758"/>
            <a:ext cx="909888" cy="362189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61340" y="5148679"/>
            <a:ext cx="909888" cy="35777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89" y="1182147"/>
            <a:ext cx="1698053" cy="1132588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9450" y="1169056"/>
            <a:ext cx="858070" cy="1076906"/>
          </a:xfrm>
          <a:prstGeom prst="rect">
            <a:avLst/>
          </a:prstGeom>
        </p:spPr>
      </p:pic>
      <p:sp>
        <p:nvSpPr>
          <p:cNvPr id="51" name="Скругленный прямоугольник 50"/>
          <p:cNvSpPr/>
          <p:nvPr/>
        </p:nvSpPr>
        <p:spPr>
          <a:xfrm>
            <a:off x="5438039" y="1315409"/>
            <a:ext cx="1145859" cy="5048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5515264" y="1297672"/>
            <a:ext cx="1031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 - </a:t>
            </a:r>
            <a:r>
              <a:rPr lang="ru-RU" sz="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</a:p>
          <a:p>
            <a:pPr algn="ctr"/>
            <a:r>
              <a:rPr lang="ru-RU" sz="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дентификации </a:t>
            </a:r>
            <a:r>
              <a:rPr lang="ru-RU" sz="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</a:t>
            </a:r>
            <a:endParaRPr lang="ru-RU" sz="9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30723" y="1618491"/>
            <a:ext cx="1589396" cy="119328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4033" y="1070527"/>
            <a:ext cx="1614056" cy="987638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9795" y="3923665"/>
            <a:ext cx="1624754" cy="121983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25023" y="3300645"/>
            <a:ext cx="952426" cy="731584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-291027" y="3372311"/>
            <a:ext cx="6841583" cy="644708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09920" y="2628570"/>
            <a:ext cx="763590" cy="704149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24091" y="2623356"/>
            <a:ext cx="763590" cy="70414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296328" y="2609694"/>
            <a:ext cx="763590" cy="704149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3290" y="4068584"/>
            <a:ext cx="763590" cy="70414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355311" y="4096413"/>
            <a:ext cx="763590" cy="704149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69573" y="3073700"/>
            <a:ext cx="457240" cy="493819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66566" y="3384622"/>
            <a:ext cx="598007" cy="593825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329396" y="4333866"/>
            <a:ext cx="882473" cy="132599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147543" y="2906998"/>
            <a:ext cx="882473" cy="128027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921947" y="3435367"/>
            <a:ext cx="653853" cy="64928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011948" y="3451887"/>
            <a:ext cx="269771" cy="283489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756804" y="3753563"/>
            <a:ext cx="278916" cy="269771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5343202" y="4099481"/>
            <a:ext cx="645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958099" y="3352567"/>
            <a:ext cx="630991" cy="704149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425391" y="4800562"/>
            <a:ext cx="904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35827" y="4800562"/>
            <a:ext cx="983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67766" y="2357635"/>
            <a:ext cx="1036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86880" y="2357635"/>
            <a:ext cx="93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64557" y="2346356"/>
            <a:ext cx="938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43473" y="1684427"/>
            <a:ext cx="882473" cy="12802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547638" y="2033558"/>
            <a:ext cx="882473" cy="128027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24165" y="2858062"/>
            <a:ext cx="598007" cy="59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9" r="18256" b="11594"/>
          <a:stretch/>
        </p:blipFill>
        <p:spPr bwMode="auto">
          <a:xfrm>
            <a:off x="5184137" y="1241102"/>
            <a:ext cx="889184" cy="61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4" r="13113" b="10591"/>
          <a:stretch/>
        </p:blipFill>
        <p:spPr bwMode="auto">
          <a:xfrm>
            <a:off x="6288940" y="1234082"/>
            <a:ext cx="937590" cy="62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1" r="10429" b="7657"/>
          <a:stretch/>
        </p:blipFill>
        <p:spPr bwMode="auto">
          <a:xfrm>
            <a:off x="7429322" y="1234082"/>
            <a:ext cx="991525" cy="646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6437294" y="2911150"/>
            <a:ext cx="934744" cy="67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1" t="17777" r="21502" b="14855"/>
          <a:stretch/>
        </p:blipFill>
        <p:spPr bwMode="auto">
          <a:xfrm>
            <a:off x="1376995" y="1776250"/>
            <a:ext cx="1028701" cy="110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38" y="1686289"/>
            <a:ext cx="1039985" cy="77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58"/>
          <p:cNvGrpSpPr/>
          <p:nvPr/>
        </p:nvGrpSpPr>
        <p:grpSpPr>
          <a:xfrm>
            <a:off x="2798004" y="2456971"/>
            <a:ext cx="515938" cy="411956"/>
            <a:chOff x="2559050" y="1917701"/>
            <a:chExt cx="515938" cy="549275"/>
          </a:xfrm>
          <a:solidFill>
            <a:srgbClr val="000000"/>
          </a:solidFill>
        </p:grpSpPr>
        <p:sp>
          <p:nvSpPr>
            <p:cNvPr id="16" name="Freeform 77"/>
            <p:cNvSpPr>
              <a:spLocks/>
            </p:cNvSpPr>
            <p:nvPr/>
          </p:nvSpPr>
          <p:spPr bwMode="auto">
            <a:xfrm>
              <a:off x="2559050" y="1917701"/>
              <a:ext cx="306388" cy="454025"/>
            </a:xfrm>
            <a:custGeom>
              <a:avLst/>
              <a:gdLst>
                <a:gd name="T0" fmla="*/ 1448 w 1928"/>
                <a:gd name="T1" fmla="*/ 4 h 2860"/>
                <a:gd name="T2" fmla="*/ 1612 w 1928"/>
                <a:gd name="T3" fmla="*/ 48 h 2860"/>
                <a:gd name="T4" fmla="*/ 1750 w 1928"/>
                <a:gd name="T5" fmla="*/ 139 h 2860"/>
                <a:gd name="T6" fmla="*/ 1854 w 1928"/>
                <a:gd name="T7" fmla="*/ 266 h 2860"/>
                <a:gd name="T8" fmla="*/ 1915 w 1928"/>
                <a:gd name="T9" fmla="*/ 422 h 2860"/>
                <a:gd name="T10" fmla="*/ 1928 w 1928"/>
                <a:gd name="T11" fmla="*/ 1055 h 2860"/>
                <a:gd name="T12" fmla="*/ 1908 w 1928"/>
                <a:gd name="T13" fmla="*/ 1164 h 2860"/>
                <a:gd name="T14" fmla="*/ 1850 w 1928"/>
                <a:gd name="T15" fmla="*/ 1257 h 2860"/>
                <a:gd name="T16" fmla="*/ 1821 w 1928"/>
                <a:gd name="T17" fmla="*/ 1767 h 2860"/>
                <a:gd name="T18" fmla="*/ 1788 w 1928"/>
                <a:gd name="T19" fmla="*/ 1809 h 2860"/>
                <a:gd name="T20" fmla="*/ 1734 w 1928"/>
                <a:gd name="T21" fmla="*/ 1816 h 2860"/>
                <a:gd name="T22" fmla="*/ 1692 w 1928"/>
                <a:gd name="T23" fmla="*/ 1784 h 2860"/>
                <a:gd name="T24" fmla="*/ 1683 w 1928"/>
                <a:gd name="T25" fmla="*/ 1249 h 2860"/>
                <a:gd name="T26" fmla="*/ 1701 w 1928"/>
                <a:gd name="T27" fmla="*/ 1203 h 2860"/>
                <a:gd name="T28" fmla="*/ 1753 w 1928"/>
                <a:gd name="T29" fmla="*/ 1154 h 2860"/>
                <a:gd name="T30" fmla="*/ 1785 w 1928"/>
                <a:gd name="T31" fmla="*/ 1081 h 2860"/>
                <a:gd name="T32" fmla="*/ 1784 w 1928"/>
                <a:gd name="T33" fmla="*/ 488 h 2860"/>
                <a:gd name="T34" fmla="*/ 1741 w 1928"/>
                <a:gd name="T35" fmla="*/ 350 h 2860"/>
                <a:gd name="T36" fmla="*/ 1653 w 1928"/>
                <a:gd name="T37" fmla="*/ 241 h 2860"/>
                <a:gd name="T38" fmla="*/ 1533 w 1928"/>
                <a:gd name="T39" fmla="*/ 167 h 2860"/>
                <a:gd name="T40" fmla="*/ 1390 w 1928"/>
                <a:gd name="T41" fmla="*/ 141 h 2860"/>
                <a:gd name="T42" fmla="*/ 1180 w 1928"/>
                <a:gd name="T43" fmla="*/ 152 h 2860"/>
                <a:gd name="T44" fmla="*/ 1051 w 1928"/>
                <a:gd name="T45" fmla="*/ 211 h 2860"/>
                <a:gd name="T46" fmla="*/ 952 w 1928"/>
                <a:gd name="T47" fmla="*/ 310 h 2860"/>
                <a:gd name="T48" fmla="*/ 893 w 1928"/>
                <a:gd name="T49" fmla="*/ 439 h 2860"/>
                <a:gd name="T50" fmla="*/ 881 w 1928"/>
                <a:gd name="T51" fmla="*/ 1055 h 2860"/>
                <a:gd name="T52" fmla="*/ 900 w 1928"/>
                <a:gd name="T53" fmla="*/ 1132 h 2860"/>
                <a:gd name="T54" fmla="*/ 954 w 1928"/>
                <a:gd name="T55" fmla="*/ 1191 h 2860"/>
                <a:gd name="T56" fmla="*/ 982 w 1928"/>
                <a:gd name="T57" fmla="*/ 1232 h 2860"/>
                <a:gd name="T58" fmla="*/ 982 w 1928"/>
                <a:gd name="T59" fmla="*/ 1769 h 2860"/>
                <a:gd name="T60" fmla="*/ 950 w 1928"/>
                <a:gd name="T61" fmla="*/ 1821 h 2860"/>
                <a:gd name="T62" fmla="*/ 901 w 1928"/>
                <a:gd name="T63" fmla="*/ 1848 h 2860"/>
                <a:gd name="T64" fmla="*/ 820 w 1928"/>
                <a:gd name="T65" fmla="*/ 1890 h 2860"/>
                <a:gd name="T66" fmla="*/ 707 w 1928"/>
                <a:gd name="T67" fmla="*/ 1953 h 2860"/>
                <a:gd name="T68" fmla="*/ 570 w 1928"/>
                <a:gd name="T69" fmla="*/ 2036 h 2860"/>
                <a:gd name="T70" fmla="*/ 419 w 1928"/>
                <a:gd name="T71" fmla="*/ 2137 h 2860"/>
                <a:gd name="T72" fmla="*/ 260 w 1928"/>
                <a:gd name="T73" fmla="*/ 2254 h 2860"/>
                <a:gd name="T74" fmla="*/ 166 w 1928"/>
                <a:gd name="T75" fmla="*/ 2344 h 2860"/>
                <a:gd name="T76" fmla="*/ 141 w 1928"/>
                <a:gd name="T77" fmla="*/ 2435 h 2860"/>
                <a:gd name="T78" fmla="*/ 131 w 1928"/>
                <a:gd name="T79" fmla="*/ 2826 h 2860"/>
                <a:gd name="T80" fmla="*/ 90 w 1928"/>
                <a:gd name="T81" fmla="*/ 2858 h 2860"/>
                <a:gd name="T82" fmla="*/ 35 w 1928"/>
                <a:gd name="T83" fmla="*/ 2851 h 2860"/>
                <a:gd name="T84" fmla="*/ 3 w 1928"/>
                <a:gd name="T85" fmla="*/ 2810 h 2860"/>
                <a:gd name="T86" fmla="*/ 3 w 1928"/>
                <a:gd name="T87" fmla="*/ 2394 h 2860"/>
                <a:gd name="T88" fmla="*/ 40 w 1928"/>
                <a:gd name="T89" fmla="*/ 2280 h 2860"/>
                <a:gd name="T90" fmla="*/ 117 w 1928"/>
                <a:gd name="T91" fmla="*/ 2188 h 2860"/>
                <a:gd name="T92" fmla="*/ 285 w 1928"/>
                <a:gd name="T93" fmla="*/ 2059 h 2860"/>
                <a:gd name="T94" fmla="*/ 449 w 1928"/>
                <a:gd name="T95" fmla="*/ 1947 h 2860"/>
                <a:gd name="T96" fmla="*/ 600 w 1928"/>
                <a:gd name="T97" fmla="*/ 1854 h 2860"/>
                <a:gd name="T98" fmla="*/ 727 w 1928"/>
                <a:gd name="T99" fmla="*/ 1782 h 2860"/>
                <a:gd name="T100" fmla="*/ 821 w 1928"/>
                <a:gd name="T101" fmla="*/ 1731 h 2860"/>
                <a:gd name="T102" fmla="*/ 817 w 1928"/>
                <a:gd name="T103" fmla="*/ 1257 h 2860"/>
                <a:gd name="T104" fmla="*/ 759 w 1928"/>
                <a:gd name="T105" fmla="*/ 1164 h 2860"/>
                <a:gd name="T106" fmla="*/ 739 w 1928"/>
                <a:gd name="T107" fmla="*/ 1055 h 2860"/>
                <a:gd name="T108" fmla="*/ 752 w 1928"/>
                <a:gd name="T109" fmla="*/ 422 h 2860"/>
                <a:gd name="T110" fmla="*/ 813 w 1928"/>
                <a:gd name="T111" fmla="*/ 266 h 2860"/>
                <a:gd name="T112" fmla="*/ 917 w 1928"/>
                <a:gd name="T113" fmla="*/ 139 h 2860"/>
                <a:gd name="T114" fmla="*/ 1055 w 1928"/>
                <a:gd name="T115" fmla="*/ 48 h 2860"/>
                <a:gd name="T116" fmla="*/ 1219 w 1928"/>
                <a:gd name="T117" fmla="*/ 4 h 2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28" h="2860">
                  <a:moveTo>
                    <a:pt x="1278" y="0"/>
                  </a:moveTo>
                  <a:lnTo>
                    <a:pt x="1390" y="0"/>
                  </a:lnTo>
                  <a:lnTo>
                    <a:pt x="1448" y="4"/>
                  </a:lnTo>
                  <a:lnTo>
                    <a:pt x="1505" y="12"/>
                  </a:lnTo>
                  <a:lnTo>
                    <a:pt x="1559" y="28"/>
                  </a:lnTo>
                  <a:lnTo>
                    <a:pt x="1612" y="48"/>
                  </a:lnTo>
                  <a:lnTo>
                    <a:pt x="1660" y="73"/>
                  </a:lnTo>
                  <a:lnTo>
                    <a:pt x="1707" y="104"/>
                  </a:lnTo>
                  <a:lnTo>
                    <a:pt x="1750" y="139"/>
                  </a:lnTo>
                  <a:lnTo>
                    <a:pt x="1788" y="178"/>
                  </a:lnTo>
                  <a:lnTo>
                    <a:pt x="1823" y="220"/>
                  </a:lnTo>
                  <a:lnTo>
                    <a:pt x="1854" y="266"/>
                  </a:lnTo>
                  <a:lnTo>
                    <a:pt x="1879" y="316"/>
                  </a:lnTo>
                  <a:lnTo>
                    <a:pt x="1900" y="367"/>
                  </a:lnTo>
                  <a:lnTo>
                    <a:pt x="1915" y="422"/>
                  </a:lnTo>
                  <a:lnTo>
                    <a:pt x="1925" y="479"/>
                  </a:lnTo>
                  <a:lnTo>
                    <a:pt x="1928" y="537"/>
                  </a:lnTo>
                  <a:lnTo>
                    <a:pt x="1928" y="1055"/>
                  </a:lnTo>
                  <a:lnTo>
                    <a:pt x="1926" y="1093"/>
                  </a:lnTo>
                  <a:lnTo>
                    <a:pt x="1918" y="1129"/>
                  </a:lnTo>
                  <a:lnTo>
                    <a:pt x="1908" y="1164"/>
                  </a:lnTo>
                  <a:lnTo>
                    <a:pt x="1892" y="1197"/>
                  </a:lnTo>
                  <a:lnTo>
                    <a:pt x="1873" y="1229"/>
                  </a:lnTo>
                  <a:lnTo>
                    <a:pt x="1850" y="1257"/>
                  </a:lnTo>
                  <a:lnTo>
                    <a:pt x="1823" y="1284"/>
                  </a:lnTo>
                  <a:lnTo>
                    <a:pt x="1823" y="1749"/>
                  </a:lnTo>
                  <a:lnTo>
                    <a:pt x="1821" y="1767"/>
                  </a:lnTo>
                  <a:lnTo>
                    <a:pt x="1814" y="1784"/>
                  </a:lnTo>
                  <a:lnTo>
                    <a:pt x="1803" y="1798"/>
                  </a:lnTo>
                  <a:lnTo>
                    <a:pt x="1788" y="1809"/>
                  </a:lnTo>
                  <a:lnTo>
                    <a:pt x="1771" y="1816"/>
                  </a:lnTo>
                  <a:lnTo>
                    <a:pt x="1753" y="1818"/>
                  </a:lnTo>
                  <a:lnTo>
                    <a:pt x="1734" y="1816"/>
                  </a:lnTo>
                  <a:lnTo>
                    <a:pt x="1717" y="1809"/>
                  </a:lnTo>
                  <a:lnTo>
                    <a:pt x="1703" y="1798"/>
                  </a:lnTo>
                  <a:lnTo>
                    <a:pt x="1692" y="1784"/>
                  </a:lnTo>
                  <a:lnTo>
                    <a:pt x="1685" y="1767"/>
                  </a:lnTo>
                  <a:lnTo>
                    <a:pt x="1683" y="1749"/>
                  </a:lnTo>
                  <a:lnTo>
                    <a:pt x="1683" y="1249"/>
                  </a:lnTo>
                  <a:lnTo>
                    <a:pt x="1685" y="1232"/>
                  </a:lnTo>
                  <a:lnTo>
                    <a:pt x="1691" y="1216"/>
                  </a:lnTo>
                  <a:lnTo>
                    <a:pt x="1701" y="1203"/>
                  </a:lnTo>
                  <a:lnTo>
                    <a:pt x="1714" y="1191"/>
                  </a:lnTo>
                  <a:lnTo>
                    <a:pt x="1735" y="1174"/>
                  </a:lnTo>
                  <a:lnTo>
                    <a:pt x="1753" y="1154"/>
                  </a:lnTo>
                  <a:lnTo>
                    <a:pt x="1767" y="1132"/>
                  </a:lnTo>
                  <a:lnTo>
                    <a:pt x="1778" y="1108"/>
                  </a:lnTo>
                  <a:lnTo>
                    <a:pt x="1785" y="1081"/>
                  </a:lnTo>
                  <a:lnTo>
                    <a:pt x="1787" y="1055"/>
                  </a:lnTo>
                  <a:lnTo>
                    <a:pt x="1787" y="537"/>
                  </a:lnTo>
                  <a:lnTo>
                    <a:pt x="1784" y="488"/>
                  </a:lnTo>
                  <a:lnTo>
                    <a:pt x="1775" y="439"/>
                  </a:lnTo>
                  <a:lnTo>
                    <a:pt x="1760" y="394"/>
                  </a:lnTo>
                  <a:lnTo>
                    <a:pt x="1741" y="350"/>
                  </a:lnTo>
                  <a:lnTo>
                    <a:pt x="1715" y="310"/>
                  </a:lnTo>
                  <a:lnTo>
                    <a:pt x="1687" y="274"/>
                  </a:lnTo>
                  <a:lnTo>
                    <a:pt x="1653" y="241"/>
                  </a:lnTo>
                  <a:lnTo>
                    <a:pt x="1616" y="211"/>
                  </a:lnTo>
                  <a:lnTo>
                    <a:pt x="1576" y="187"/>
                  </a:lnTo>
                  <a:lnTo>
                    <a:pt x="1533" y="167"/>
                  </a:lnTo>
                  <a:lnTo>
                    <a:pt x="1487" y="152"/>
                  </a:lnTo>
                  <a:lnTo>
                    <a:pt x="1439" y="144"/>
                  </a:lnTo>
                  <a:lnTo>
                    <a:pt x="1390" y="141"/>
                  </a:lnTo>
                  <a:lnTo>
                    <a:pt x="1279" y="141"/>
                  </a:lnTo>
                  <a:lnTo>
                    <a:pt x="1229" y="144"/>
                  </a:lnTo>
                  <a:lnTo>
                    <a:pt x="1180" y="152"/>
                  </a:lnTo>
                  <a:lnTo>
                    <a:pt x="1135" y="167"/>
                  </a:lnTo>
                  <a:lnTo>
                    <a:pt x="1091" y="187"/>
                  </a:lnTo>
                  <a:lnTo>
                    <a:pt x="1051" y="211"/>
                  </a:lnTo>
                  <a:lnTo>
                    <a:pt x="1014" y="241"/>
                  </a:lnTo>
                  <a:lnTo>
                    <a:pt x="981" y="274"/>
                  </a:lnTo>
                  <a:lnTo>
                    <a:pt x="952" y="310"/>
                  </a:lnTo>
                  <a:lnTo>
                    <a:pt x="927" y="350"/>
                  </a:lnTo>
                  <a:lnTo>
                    <a:pt x="907" y="394"/>
                  </a:lnTo>
                  <a:lnTo>
                    <a:pt x="893" y="439"/>
                  </a:lnTo>
                  <a:lnTo>
                    <a:pt x="884" y="488"/>
                  </a:lnTo>
                  <a:lnTo>
                    <a:pt x="881" y="537"/>
                  </a:lnTo>
                  <a:lnTo>
                    <a:pt x="881" y="1055"/>
                  </a:lnTo>
                  <a:lnTo>
                    <a:pt x="883" y="1081"/>
                  </a:lnTo>
                  <a:lnTo>
                    <a:pt x="889" y="1108"/>
                  </a:lnTo>
                  <a:lnTo>
                    <a:pt x="900" y="1132"/>
                  </a:lnTo>
                  <a:lnTo>
                    <a:pt x="915" y="1154"/>
                  </a:lnTo>
                  <a:lnTo>
                    <a:pt x="933" y="1174"/>
                  </a:lnTo>
                  <a:lnTo>
                    <a:pt x="954" y="1191"/>
                  </a:lnTo>
                  <a:lnTo>
                    <a:pt x="967" y="1203"/>
                  </a:lnTo>
                  <a:lnTo>
                    <a:pt x="976" y="1216"/>
                  </a:lnTo>
                  <a:lnTo>
                    <a:pt x="982" y="1232"/>
                  </a:lnTo>
                  <a:lnTo>
                    <a:pt x="985" y="1249"/>
                  </a:lnTo>
                  <a:lnTo>
                    <a:pt x="985" y="1749"/>
                  </a:lnTo>
                  <a:lnTo>
                    <a:pt x="982" y="1769"/>
                  </a:lnTo>
                  <a:lnTo>
                    <a:pt x="976" y="1789"/>
                  </a:lnTo>
                  <a:lnTo>
                    <a:pt x="964" y="1806"/>
                  </a:lnTo>
                  <a:lnTo>
                    <a:pt x="950" y="1821"/>
                  </a:lnTo>
                  <a:lnTo>
                    <a:pt x="933" y="1832"/>
                  </a:lnTo>
                  <a:lnTo>
                    <a:pt x="919" y="1838"/>
                  </a:lnTo>
                  <a:lnTo>
                    <a:pt x="901" y="1848"/>
                  </a:lnTo>
                  <a:lnTo>
                    <a:pt x="878" y="1860"/>
                  </a:lnTo>
                  <a:lnTo>
                    <a:pt x="851" y="1873"/>
                  </a:lnTo>
                  <a:lnTo>
                    <a:pt x="820" y="1890"/>
                  </a:lnTo>
                  <a:lnTo>
                    <a:pt x="786" y="1909"/>
                  </a:lnTo>
                  <a:lnTo>
                    <a:pt x="748" y="1930"/>
                  </a:lnTo>
                  <a:lnTo>
                    <a:pt x="707" y="1953"/>
                  </a:lnTo>
                  <a:lnTo>
                    <a:pt x="664" y="1979"/>
                  </a:lnTo>
                  <a:lnTo>
                    <a:pt x="619" y="2006"/>
                  </a:lnTo>
                  <a:lnTo>
                    <a:pt x="570" y="2036"/>
                  </a:lnTo>
                  <a:lnTo>
                    <a:pt x="521" y="2067"/>
                  </a:lnTo>
                  <a:lnTo>
                    <a:pt x="471" y="2101"/>
                  </a:lnTo>
                  <a:lnTo>
                    <a:pt x="419" y="2137"/>
                  </a:lnTo>
                  <a:lnTo>
                    <a:pt x="366" y="2174"/>
                  </a:lnTo>
                  <a:lnTo>
                    <a:pt x="313" y="2213"/>
                  </a:lnTo>
                  <a:lnTo>
                    <a:pt x="260" y="2254"/>
                  </a:lnTo>
                  <a:lnTo>
                    <a:pt x="207" y="2296"/>
                  </a:lnTo>
                  <a:lnTo>
                    <a:pt x="184" y="2318"/>
                  </a:lnTo>
                  <a:lnTo>
                    <a:pt x="166" y="2344"/>
                  </a:lnTo>
                  <a:lnTo>
                    <a:pt x="152" y="2373"/>
                  </a:lnTo>
                  <a:lnTo>
                    <a:pt x="144" y="2404"/>
                  </a:lnTo>
                  <a:lnTo>
                    <a:pt x="141" y="2435"/>
                  </a:lnTo>
                  <a:lnTo>
                    <a:pt x="141" y="2791"/>
                  </a:lnTo>
                  <a:lnTo>
                    <a:pt x="138" y="2810"/>
                  </a:lnTo>
                  <a:lnTo>
                    <a:pt x="131" y="2826"/>
                  </a:lnTo>
                  <a:lnTo>
                    <a:pt x="121" y="2840"/>
                  </a:lnTo>
                  <a:lnTo>
                    <a:pt x="107" y="2851"/>
                  </a:lnTo>
                  <a:lnTo>
                    <a:pt x="90" y="2858"/>
                  </a:lnTo>
                  <a:lnTo>
                    <a:pt x="71" y="2860"/>
                  </a:lnTo>
                  <a:lnTo>
                    <a:pt x="52" y="2858"/>
                  </a:lnTo>
                  <a:lnTo>
                    <a:pt x="35" y="2851"/>
                  </a:lnTo>
                  <a:lnTo>
                    <a:pt x="21" y="2840"/>
                  </a:lnTo>
                  <a:lnTo>
                    <a:pt x="9" y="2826"/>
                  </a:lnTo>
                  <a:lnTo>
                    <a:pt x="3" y="2810"/>
                  </a:lnTo>
                  <a:lnTo>
                    <a:pt x="0" y="2791"/>
                  </a:lnTo>
                  <a:lnTo>
                    <a:pt x="0" y="2435"/>
                  </a:lnTo>
                  <a:lnTo>
                    <a:pt x="3" y="2394"/>
                  </a:lnTo>
                  <a:lnTo>
                    <a:pt x="11" y="2355"/>
                  </a:lnTo>
                  <a:lnTo>
                    <a:pt x="23" y="2317"/>
                  </a:lnTo>
                  <a:lnTo>
                    <a:pt x="40" y="2280"/>
                  </a:lnTo>
                  <a:lnTo>
                    <a:pt x="61" y="2247"/>
                  </a:lnTo>
                  <a:lnTo>
                    <a:pt x="88" y="2216"/>
                  </a:lnTo>
                  <a:lnTo>
                    <a:pt x="117" y="2188"/>
                  </a:lnTo>
                  <a:lnTo>
                    <a:pt x="173" y="2143"/>
                  </a:lnTo>
                  <a:lnTo>
                    <a:pt x="229" y="2100"/>
                  </a:lnTo>
                  <a:lnTo>
                    <a:pt x="285" y="2059"/>
                  </a:lnTo>
                  <a:lnTo>
                    <a:pt x="342" y="2020"/>
                  </a:lnTo>
                  <a:lnTo>
                    <a:pt x="397" y="1982"/>
                  </a:lnTo>
                  <a:lnTo>
                    <a:pt x="449" y="1947"/>
                  </a:lnTo>
                  <a:lnTo>
                    <a:pt x="501" y="1913"/>
                  </a:lnTo>
                  <a:lnTo>
                    <a:pt x="552" y="1883"/>
                  </a:lnTo>
                  <a:lnTo>
                    <a:pt x="600" y="1854"/>
                  </a:lnTo>
                  <a:lnTo>
                    <a:pt x="645" y="1827"/>
                  </a:lnTo>
                  <a:lnTo>
                    <a:pt x="687" y="1803"/>
                  </a:lnTo>
                  <a:lnTo>
                    <a:pt x="727" y="1782"/>
                  </a:lnTo>
                  <a:lnTo>
                    <a:pt x="762" y="1761"/>
                  </a:lnTo>
                  <a:lnTo>
                    <a:pt x="793" y="1746"/>
                  </a:lnTo>
                  <a:lnTo>
                    <a:pt x="821" y="1731"/>
                  </a:lnTo>
                  <a:lnTo>
                    <a:pt x="844" y="1719"/>
                  </a:lnTo>
                  <a:lnTo>
                    <a:pt x="844" y="1284"/>
                  </a:lnTo>
                  <a:lnTo>
                    <a:pt x="817" y="1257"/>
                  </a:lnTo>
                  <a:lnTo>
                    <a:pt x="794" y="1229"/>
                  </a:lnTo>
                  <a:lnTo>
                    <a:pt x="775" y="1197"/>
                  </a:lnTo>
                  <a:lnTo>
                    <a:pt x="759" y="1164"/>
                  </a:lnTo>
                  <a:lnTo>
                    <a:pt x="749" y="1129"/>
                  </a:lnTo>
                  <a:lnTo>
                    <a:pt x="741" y="1093"/>
                  </a:lnTo>
                  <a:lnTo>
                    <a:pt x="739" y="1055"/>
                  </a:lnTo>
                  <a:lnTo>
                    <a:pt x="739" y="537"/>
                  </a:lnTo>
                  <a:lnTo>
                    <a:pt x="742" y="479"/>
                  </a:lnTo>
                  <a:lnTo>
                    <a:pt x="752" y="422"/>
                  </a:lnTo>
                  <a:lnTo>
                    <a:pt x="767" y="367"/>
                  </a:lnTo>
                  <a:lnTo>
                    <a:pt x="787" y="316"/>
                  </a:lnTo>
                  <a:lnTo>
                    <a:pt x="813" y="266"/>
                  </a:lnTo>
                  <a:lnTo>
                    <a:pt x="843" y="220"/>
                  </a:lnTo>
                  <a:lnTo>
                    <a:pt x="878" y="178"/>
                  </a:lnTo>
                  <a:lnTo>
                    <a:pt x="917" y="139"/>
                  </a:lnTo>
                  <a:lnTo>
                    <a:pt x="960" y="104"/>
                  </a:lnTo>
                  <a:lnTo>
                    <a:pt x="1006" y="73"/>
                  </a:lnTo>
                  <a:lnTo>
                    <a:pt x="1055" y="48"/>
                  </a:lnTo>
                  <a:lnTo>
                    <a:pt x="1107" y="28"/>
                  </a:lnTo>
                  <a:lnTo>
                    <a:pt x="1162" y="12"/>
                  </a:lnTo>
                  <a:lnTo>
                    <a:pt x="1219" y="4"/>
                  </a:lnTo>
                  <a:lnTo>
                    <a:pt x="1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78"/>
            <p:cNvSpPr>
              <a:spLocks noEditPoints="1"/>
            </p:cNvSpPr>
            <p:nvPr/>
          </p:nvSpPr>
          <p:spPr bwMode="auto">
            <a:xfrm>
              <a:off x="2732088" y="2206626"/>
              <a:ext cx="76200" cy="260350"/>
            </a:xfrm>
            <a:custGeom>
              <a:avLst/>
              <a:gdLst>
                <a:gd name="T0" fmla="*/ 144 w 485"/>
                <a:gd name="T1" fmla="*/ 1394 h 1643"/>
                <a:gd name="T2" fmla="*/ 334 w 485"/>
                <a:gd name="T3" fmla="*/ 1392 h 1643"/>
                <a:gd name="T4" fmla="*/ 264 w 485"/>
                <a:gd name="T5" fmla="*/ 312 h 1643"/>
                <a:gd name="T6" fmla="*/ 216 w 485"/>
                <a:gd name="T7" fmla="*/ 311 h 1643"/>
                <a:gd name="T8" fmla="*/ 71 w 485"/>
                <a:gd name="T9" fmla="*/ 0 h 1643"/>
                <a:gd name="T10" fmla="*/ 106 w 485"/>
                <a:gd name="T11" fmla="*/ 9 h 1643"/>
                <a:gd name="T12" fmla="*/ 132 w 485"/>
                <a:gd name="T13" fmla="*/ 34 h 1643"/>
                <a:gd name="T14" fmla="*/ 141 w 485"/>
                <a:gd name="T15" fmla="*/ 69 h 1643"/>
                <a:gd name="T16" fmla="*/ 152 w 485"/>
                <a:gd name="T17" fmla="*/ 115 h 1643"/>
                <a:gd name="T18" fmla="*/ 179 w 485"/>
                <a:gd name="T19" fmla="*/ 148 h 1643"/>
                <a:gd name="T20" fmla="*/ 219 w 485"/>
                <a:gd name="T21" fmla="*/ 168 h 1643"/>
                <a:gd name="T22" fmla="*/ 264 w 485"/>
                <a:gd name="T23" fmla="*/ 168 h 1643"/>
                <a:gd name="T24" fmla="*/ 300 w 485"/>
                <a:gd name="T25" fmla="*/ 154 h 1643"/>
                <a:gd name="T26" fmla="*/ 311 w 485"/>
                <a:gd name="T27" fmla="*/ 144 h 1643"/>
                <a:gd name="T28" fmla="*/ 336 w 485"/>
                <a:gd name="T29" fmla="*/ 110 h 1643"/>
                <a:gd name="T30" fmla="*/ 344 w 485"/>
                <a:gd name="T31" fmla="*/ 69 h 1643"/>
                <a:gd name="T32" fmla="*/ 354 w 485"/>
                <a:gd name="T33" fmla="*/ 34 h 1643"/>
                <a:gd name="T34" fmla="*/ 379 w 485"/>
                <a:gd name="T35" fmla="*/ 9 h 1643"/>
                <a:gd name="T36" fmla="*/ 415 w 485"/>
                <a:gd name="T37" fmla="*/ 0 h 1643"/>
                <a:gd name="T38" fmla="*/ 450 w 485"/>
                <a:gd name="T39" fmla="*/ 9 h 1643"/>
                <a:gd name="T40" fmla="*/ 475 w 485"/>
                <a:gd name="T41" fmla="*/ 34 h 1643"/>
                <a:gd name="T42" fmla="*/ 485 w 485"/>
                <a:gd name="T43" fmla="*/ 69 h 1643"/>
                <a:gd name="T44" fmla="*/ 474 w 485"/>
                <a:gd name="T45" fmla="*/ 142 h 1643"/>
                <a:gd name="T46" fmla="*/ 444 w 485"/>
                <a:gd name="T47" fmla="*/ 205 h 1643"/>
                <a:gd name="T48" fmla="*/ 475 w 485"/>
                <a:gd name="T49" fmla="*/ 1418 h 1643"/>
                <a:gd name="T50" fmla="*/ 470 w 485"/>
                <a:gd name="T51" fmla="*/ 1447 h 1643"/>
                <a:gd name="T52" fmla="*/ 452 w 485"/>
                <a:gd name="T53" fmla="*/ 1473 h 1643"/>
                <a:gd name="T54" fmla="*/ 270 w 485"/>
                <a:gd name="T55" fmla="*/ 1634 h 1643"/>
                <a:gd name="T56" fmla="*/ 237 w 485"/>
                <a:gd name="T57" fmla="*/ 1643 h 1643"/>
                <a:gd name="T58" fmla="*/ 205 w 485"/>
                <a:gd name="T59" fmla="*/ 1634 h 1643"/>
                <a:gd name="T60" fmla="*/ 26 w 485"/>
                <a:gd name="T61" fmla="*/ 1475 h 1643"/>
                <a:gd name="T62" fmla="*/ 8 w 485"/>
                <a:gd name="T63" fmla="*/ 1450 h 1643"/>
                <a:gd name="T64" fmla="*/ 2 w 485"/>
                <a:gd name="T65" fmla="*/ 1420 h 1643"/>
                <a:gd name="T66" fmla="*/ 35 w 485"/>
                <a:gd name="T67" fmla="*/ 195 h 1643"/>
                <a:gd name="T68" fmla="*/ 10 w 485"/>
                <a:gd name="T69" fmla="*/ 136 h 1643"/>
                <a:gd name="T70" fmla="*/ 0 w 485"/>
                <a:gd name="T71" fmla="*/ 69 h 1643"/>
                <a:gd name="T72" fmla="*/ 10 w 485"/>
                <a:gd name="T73" fmla="*/ 34 h 1643"/>
                <a:gd name="T74" fmla="*/ 35 w 485"/>
                <a:gd name="T75" fmla="*/ 9 h 1643"/>
                <a:gd name="T76" fmla="*/ 71 w 485"/>
                <a:gd name="T77" fmla="*/ 0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3">
                  <a:moveTo>
                    <a:pt x="191" y="306"/>
                  </a:moveTo>
                  <a:lnTo>
                    <a:pt x="144" y="1394"/>
                  </a:lnTo>
                  <a:lnTo>
                    <a:pt x="237" y="1478"/>
                  </a:lnTo>
                  <a:lnTo>
                    <a:pt x="334" y="1392"/>
                  </a:lnTo>
                  <a:lnTo>
                    <a:pt x="284" y="309"/>
                  </a:lnTo>
                  <a:lnTo>
                    <a:pt x="264" y="312"/>
                  </a:lnTo>
                  <a:lnTo>
                    <a:pt x="243" y="313"/>
                  </a:lnTo>
                  <a:lnTo>
                    <a:pt x="216" y="311"/>
                  </a:lnTo>
                  <a:lnTo>
                    <a:pt x="191" y="306"/>
                  </a:lnTo>
                  <a:close/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1" y="20"/>
                  </a:lnTo>
                  <a:lnTo>
                    <a:pt x="132" y="34"/>
                  </a:lnTo>
                  <a:lnTo>
                    <a:pt x="139" y="51"/>
                  </a:lnTo>
                  <a:lnTo>
                    <a:pt x="141" y="69"/>
                  </a:lnTo>
                  <a:lnTo>
                    <a:pt x="144" y="92"/>
                  </a:lnTo>
                  <a:lnTo>
                    <a:pt x="152" y="115"/>
                  </a:lnTo>
                  <a:lnTo>
                    <a:pt x="163" y="132"/>
                  </a:lnTo>
                  <a:lnTo>
                    <a:pt x="179" y="148"/>
                  </a:lnTo>
                  <a:lnTo>
                    <a:pt x="198" y="161"/>
                  </a:lnTo>
                  <a:lnTo>
                    <a:pt x="219" y="168"/>
                  </a:lnTo>
                  <a:lnTo>
                    <a:pt x="243" y="170"/>
                  </a:lnTo>
                  <a:lnTo>
                    <a:pt x="264" y="168"/>
                  </a:lnTo>
                  <a:lnTo>
                    <a:pt x="283" y="163"/>
                  </a:lnTo>
                  <a:lnTo>
                    <a:pt x="300" y="154"/>
                  </a:lnTo>
                  <a:lnTo>
                    <a:pt x="305" y="148"/>
                  </a:lnTo>
                  <a:lnTo>
                    <a:pt x="311" y="144"/>
                  </a:lnTo>
                  <a:lnTo>
                    <a:pt x="325" y="128"/>
                  </a:lnTo>
                  <a:lnTo>
                    <a:pt x="336" y="110"/>
                  </a:lnTo>
                  <a:lnTo>
                    <a:pt x="342" y="90"/>
                  </a:lnTo>
                  <a:lnTo>
                    <a:pt x="344" y="69"/>
                  </a:lnTo>
                  <a:lnTo>
                    <a:pt x="347" y="51"/>
                  </a:lnTo>
                  <a:lnTo>
                    <a:pt x="354" y="34"/>
                  </a:lnTo>
                  <a:lnTo>
                    <a:pt x="365" y="20"/>
                  </a:lnTo>
                  <a:lnTo>
                    <a:pt x="379" y="9"/>
                  </a:lnTo>
                  <a:lnTo>
                    <a:pt x="396" y="2"/>
                  </a:lnTo>
                  <a:lnTo>
                    <a:pt x="415" y="0"/>
                  </a:lnTo>
                  <a:lnTo>
                    <a:pt x="433" y="2"/>
                  </a:lnTo>
                  <a:lnTo>
                    <a:pt x="450" y="9"/>
                  </a:lnTo>
                  <a:lnTo>
                    <a:pt x="465" y="20"/>
                  </a:lnTo>
                  <a:lnTo>
                    <a:pt x="475" y="34"/>
                  </a:lnTo>
                  <a:lnTo>
                    <a:pt x="483" y="51"/>
                  </a:lnTo>
                  <a:lnTo>
                    <a:pt x="485" y="69"/>
                  </a:lnTo>
                  <a:lnTo>
                    <a:pt x="483" y="106"/>
                  </a:lnTo>
                  <a:lnTo>
                    <a:pt x="474" y="142"/>
                  </a:lnTo>
                  <a:lnTo>
                    <a:pt x="460" y="175"/>
                  </a:lnTo>
                  <a:lnTo>
                    <a:pt x="444" y="205"/>
                  </a:lnTo>
                  <a:lnTo>
                    <a:pt x="421" y="233"/>
                  </a:lnTo>
                  <a:lnTo>
                    <a:pt x="475" y="1418"/>
                  </a:lnTo>
                  <a:lnTo>
                    <a:pt x="474" y="1433"/>
                  </a:lnTo>
                  <a:lnTo>
                    <a:pt x="470" y="1447"/>
                  </a:lnTo>
                  <a:lnTo>
                    <a:pt x="463" y="1461"/>
                  </a:lnTo>
                  <a:lnTo>
                    <a:pt x="452" y="1473"/>
                  </a:lnTo>
                  <a:lnTo>
                    <a:pt x="284" y="1624"/>
                  </a:lnTo>
                  <a:lnTo>
                    <a:pt x="270" y="1634"/>
                  </a:lnTo>
                  <a:lnTo>
                    <a:pt x="254" y="1640"/>
                  </a:lnTo>
                  <a:lnTo>
                    <a:pt x="237" y="1643"/>
                  </a:lnTo>
                  <a:lnTo>
                    <a:pt x="220" y="1640"/>
                  </a:lnTo>
                  <a:lnTo>
                    <a:pt x="205" y="1634"/>
                  </a:lnTo>
                  <a:lnTo>
                    <a:pt x="191" y="1624"/>
                  </a:lnTo>
                  <a:lnTo>
                    <a:pt x="26" y="1475"/>
                  </a:lnTo>
                  <a:lnTo>
                    <a:pt x="15" y="1463"/>
                  </a:lnTo>
                  <a:lnTo>
                    <a:pt x="8" y="1450"/>
                  </a:lnTo>
                  <a:lnTo>
                    <a:pt x="4" y="1435"/>
                  </a:lnTo>
                  <a:lnTo>
                    <a:pt x="2" y="1420"/>
                  </a:lnTo>
                  <a:lnTo>
                    <a:pt x="54" y="220"/>
                  </a:lnTo>
                  <a:lnTo>
                    <a:pt x="35" y="195"/>
                  </a:lnTo>
                  <a:lnTo>
                    <a:pt x="20" y="166"/>
                  </a:lnTo>
                  <a:lnTo>
                    <a:pt x="10" y="136"/>
                  </a:lnTo>
                  <a:lnTo>
                    <a:pt x="2" y="103"/>
                  </a:lnTo>
                  <a:lnTo>
                    <a:pt x="0" y="69"/>
                  </a:lnTo>
                  <a:lnTo>
                    <a:pt x="4" y="51"/>
                  </a:lnTo>
                  <a:lnTo>
                    <a:pt x="10" y="34"/>
                  </a:lnTo>
                  <a:lnTo>
                    <a:pt x="22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79"/>
            <p:cNvSpPr>
              <a:spLocks noEditPoints="1"/>
            </p:cNvSpPr>
            <p:nvPr/>
          </p:nvSpPr>
          <p:spPr bwMode="auto">
            <a:xfrm>
              <a:off x="2847975" y="2187576"/>
              <a:ext cx="227013" cy="227013"/>
            </a:xfrm>
            <a:custGeom>
              <a:avLst/>
              <a:gdLst>
                <a:gd name="T0" fmla="*/ 601 w 1429"/>
                <a:gd name="T1" fmla="*/ 151 h 1425"/>
                <a:gd name="T2" fmla="*/ 443 w 1429"/>
                <a:gd name="T3" fmla="*/ 207 h 1425"/>
                <a:gd name="T4" fmla="*/ 308 w 1429"/>
                <a:gd name="T5" fmla="*/ 307 h 1425"/>
                <a:gd name="T6" fmla="*/ 208 w 1429"/>
                <a:gd name="T7" fmla="*/ 440 h 1425"/>
                <a:gd name="T8" fmla="*/ 153 w 1429"/>
                <a:gd name="T9" fmla="*/ 590 h 1425"/>
                <a:gd name="T10" fmla="*/ 141 w 1429"/>
                <a:gd name="T11" fmla="*/ 747 h 1425"/>
                <a:gd name="T12" fmla="*/ 172 w 1429"/>
                <a:gd name="T13" fmla="*/ 903 h 1425"/>
                <a:gd name="T14" fmla="*/ 249 w 1429"/>
                <a:gd name="T15" fmla="*/ 1048 h 1425"/>
                <a:gd name="T16" fmla="*/ 299 w 1429"/>
                <a:gd name="T17" fmla="*/ 1119 h 1425"/>
                <a:gd name="T18" fmla="*/ 295 w 1429"/>
                <a:gd name="T19" fmla="*/ 1166 h 1425"/>
                <a:gd name="T20" fmla="*/ 239 w 1429"/>
                <a:gd name="T21" fmla="*/ 1266 h 1425"/>
                <a:gd name="T22" fmla="*/ 345 w 1429"/>
                <a:gd name="T23" fmla="*/ 1210 h 1425"/>
                <a:gd name="T24" fmla="*/ 388 w 1429"/>
                <a:gd name="T25" fmla="*/ 1195 h 1425"/>
                <a:gd name="T26" fmla="*/ 469 w 1429"/>
                <a:gd name="T27" fmla="*/ 1229 h 1425"/>
                <a:gd name="T28" fmla="*/ 612 w 1429"/>
                <a:gd name="T29" fmla="*/ 1274 h 1425"/>
                <a:gd name="T30" fmla="*/ 771 w 1429"/>
                <a:gd name="T31" fmla="*/ 1281 h 1425"/>
                <a:gd name="T32" fmla="*/ 934 w 1429"/>
                <a:gd name="T33" fmla="*/ 1241 h 1425"/>
                <a:gd name="T34" fmla="*/ 1078 w 1429"/>
                <a:gd name="T35" fmla="*/ 1154 h 1425"/>
                <a:gd name="T36" fmla="*/ 1192 w 1429"/>
                <a:gd name="T37" fmla="*/ 1030 h 1425"/>
                <a:gd name="T38" fmla="*/ 1263 w 1429"/>
                <a:gd name="T39" fmla="*/ 879 h 1425"/>
                <a:gd name="T40" fmla="*/ 1287 w 1429"/>
                <a:gd name="T41" fmla="*/ 712 h 1425"/>
                <a:gd name="T42" fmla="*/ 1263 w 1429"/>
                <a:gd name="T43" fmla="*/ 546 h 1425"/>
                <a:gd name="T44" fmla="*/ 1191 w 1429"/>
                <a:gd name="T45" fmla="*/ 395 h 1425"/>
                <a:gd name="T46" fmla="*/ 1077 w 1429"/>
                <a:gd name="T47" fmla="*/ 269 h 1425"/>
                <a:gd name="T48" fmla="*/ 933 w 1429"/>
                <a:gd name="T49" fmla="*/ 184 h 1425"/>
                <a:gd name="T50" fmla="*/ 770 w 1429"/>
                <a:gd name="T51" fmla="*/ 143 h 1425"/>
                <a:gd name="T52" fmla="*/ 777 w 1429"/>
                <a:gd name="T53" fmla="*/ 3 h 1425"/>
                <a:gd name="T54" fmla="*/ 959 w 1429"/>
                <a:gd name="T55" fmla="*/ 43 h 1425"/>
                <a:gd name="T56" fmla="*/ 1123 w 1429"/>
                <a:gd name="T57" fmla="*/ 128 h 1425"/>
                <a:gd name="T58" fmla="*/ 1262 w 1429"/>
                <a:gd name="T59" fmla="*/ 255 h 1425"/>
                <a:gd name="T60" fmla="*/ 1362 w 1429"/>
                <a:gd name="T61" fmla="*/ 412 h 1425"/>
                <a:gd name="T62" fmla="*/ 1417 w 1429"/>
                <a:gd name="T63" fmla="*/ 588 h 1425"/>
                <a:gd name="T64" fmla="*/ 1426 w 1429"/>
                <a:gd name="T65" fmla="*/ 776 h 1425"/>
                <a:gd name="T66" fmla="*/ 1387 w 1429"/>
                <a:gd name="T67" fmla="*/ 957 h 1425"/>
                <a:gd name="T68" fmla="*/ 1301 w 1429"/>
                <a:gd name="T69" fmla="*/ 1120 h 1425"/>
                <a:gd name="T70" fmla="*/ 1173 w 1429"/>
                <a:gd name="T71" fmla="*/ 1259 h 1425"/>
                <a:gd name="T72" fmla="*/ 1016 w 1429"/>
                <a:gd name="T73" fmla="*/ 1359 h 1425"/>
                <a:gd name="T74" fmla="*/ 840 w 1429"/>
                <a:gd name="T75" fmla="*/ 1414 h 1425"/>
                <a:gd name="T76" fmla="*/ 647 w 1429"/>
                <a:gd name="T77" fmla="*/ 1422 h 1425"/>
                <a:gd name="T78" fmla="*/ 454 w 1429"/>
                <a:gd name="T79" fmla="*/ 1376 h 1425"/>
                <a:gd name="T80" fmla="*/ 297 w 1429"/>
                <a:gd name="T81" fmla="*/ 1396 h 1425"/>
                <a:gd name="T82" fmla="*/ 146 w 1429"/>
                <a:gd name="T83" fmla="*/ 1423 h 1425"/>
                <a:gd name="T84" fmla="*/ 69 w 1429"/>
                <a:gd name="T85" fmla="*/ 1411 h 1425"/>
                <a:gd name="T86" fmla="*/ 20 w 1429"/>
                <a:gd name="T87" fmla="*/ 1362 h 1425"/>
                <a:gd name="T88" fmla="*/ 15 w 1429"/>
                <a:gd name="T89" fmla="*/ 1299 h 1425"/>
                <a:gd name="T90" fmla="*/ 48 w 1429"/>
                <a:gd name="T91" fmla="*/ 1250 h 1425"/>
                <a:gd name="T92" fmla="*/ 109 w 1429"/>
                <a:gd name="T93" fmla="*/ 1205 h 1425"/>
                <a:gd name="T94" fmla="*/ 112 w 1429"/>
                <a:gd name="T95" fmla="*/ 1096 h 1425"/>
                <a:gd name="T96" fmla="*/ 35 w 1429"/>
                <a:gd name="T97" fmla="*/ 932 h 1425"/>
                <a:gd name="T98" fmla="*/ 1 w 1429"/>
                <a:gd name="T99" fmla="*/ 757 h 1425"/>
                <a:gd name="T100" fmla="*/ 13 w 1429"/>
                <a:gd name="T101" fmla="*/ 579 h 1425"/>
                <a:gd name="T102" fmla="*/ 68 w 1429"/>
                <a:gd name="T103" fmla="*/ 410 h 1425"/>
                <a:gd name="T104" fmla="*/ 166 w 1429"/>
                <a:gd name="T105" fmla="*/ 255 h 1425"/>
                <a:gd name="T106" fmla="*/ 305 w 1429"/>
                <a:gd name="T107" fmla="*/ 128 h 1425"/>
                <a:gd name="T108" fmla="*/ 470 w 1429"/>
                <a:gd name="T109" fmla="*/ 43 h 1425"/>
                <a:gd name="T110" fmla="*/ 650 w 1429"/>
                <a:gd name="T111" fmla="*/ 3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29" h="1425">
                  <a:moveTo>
                    <a:pt x="714" y="141"/>
                  </a:moveTo>
                  <a:lnTo>
                    <a:pt x="657" y="143"/>
                  </a:lnTo>
                  <a:lnTo>
                    <a:pt x="601" y="151"/>
                  </a:lnTo>
                  <a:lnTo>
                    <a:pt x="546" y="165"/>
                  </a:lnTo>
                  <a:lnTo>
                    <a:pt x="494" y="184"/>
                  </a:lnTo>
                  <a:lnTo>
                    <a:pt x="443" y="207"/>
                  </a:lnTo>
                  <a:lnTo>
                    <a:pt x="396" y="236"/>
                  </a:lnTo>
                  <a:lnTo>
                    <a:pt x="350" y="269"/>
                  </a:lnTo>
                  <a:lnTo>
                    <a:pt x="308" y="307"/>
                  </a:lnTo>
                  <a:lnTo>
                    <a:pt x="270" y="350"/>
                  </a:lnTo>
                  <a:lnTo>
                    <a:pt x="237" y="394"/>
                  </a:lnTo>
                  <a:lnTo>
                    <a:pt x="208" y="440"/>
                  </a:lnTo>
                  <a:lnTo>
                    <a:pt x="185" y="489"/>
                  </a:lnTo>
                  <a:lnTo>
                    <a:pt x="167" y="538"/>
                  </a:lnTo>
                  <a:lnTo>
                    <a:pt x="153" y="590"/>
                  </a:lnTo>
                  <a:lnTo>
                    <a:pt x="144" y="642"/>
                  </a:lnTo>
                  <a:lnTo>
                    <a:pt x="141" y="694"/>
                  </a:lnTo>
                  <a:lnTo>
                    <a:pt x="141" y="747"/>
                  </a:lnTo>
                  <a:lnTo>
                    <a:pt x="147" y="800"/>
                  </a:lnTo>
                  <a:lnTo>
                    <a:pt x="158" y="853"/>
                  </a:lnTo>
                  <a:lnTo>
                    <a:pt x="172" y="903"/>
                  </a:lnTo>
                  <a:lnTo>
                    <a:pt x="194" y="953"/>
                  </a:lnTo>
                  <a:lnTo>
                    <a:pt x="218" y="1001"/>
                  </a:lnTo>
                  <a:lnTo>
                    <a:pt x="249" y="1048"/>
                  </a:lnTo>
                  <a:lnTo>
                    <a:pt x="283" y="1091"/>
                  </a:lnTo>
                  <a:lnTo>
                    <a:pt x="293" y="1105"/>
                  </a:lnTo>
                  <a:lnTo>
                    <a:pt x="299" y="1119"/>
                  </a:lnTo>
                  <a:lnTo>
                    <a:pt x="301" y="1134"/>
                  </a:lnTo>
                  <a:lnTo>
                    <a:pt x="300" y="1150"/>
                  </a:lnTo>
                  <a:lnTo>
                    <a:pt x="295" y="1166"/>
                  </a:lnTo>
                  <a:lnTo>
                    <a:pt x="278" y="1203"/>
                  </a:lnTo>
                  <a:lnTo>
                    <a:pt x="259" y="1235"/>
                  </a:lnTo>
                  <a:lnTo>
                    <a:pt x="239" y="1266"/>
                  </a:lnTo>
                  <a:lnTo>
                    <a:pt x="273" y="1253"/>
                  </a:lnTo>
                  <a:lnTo>
                    <a:pt x="309" y="1234"/>
                  </a:lnTo>
                  <a:lnTo>
                    <a:pt x="345" y="1210"/>
                  </a:lnTo>
                  <a:lnTo>
                    <a:pt x="359" y="1202"/>
                  </a:lnTo>
                  <a:lnTo>
                    <a:pt x="372" y="1196"/>
                  </a:lnTo>
                  <a:lnTo>
                    <a:pt x="388" y="1195"/>
                  </a:lnTo>
                  <a:lnTo>
                    <a:pt x="406" y="1197"/>
                  </a:lnTo>
                  <a:lnTo>
                    <a:pt x="423" y="1205"/>
                  </a:lnTo>
                  <a:lnTo>
                    <a:pt x="469" y="1229"/>
                  </a:lnTo>
                  <a:lnTo>
                    <a:pt x="515" y="1248"/>
                  </a:lnTo>
                  <a:lnTo>
                    <a:pt x="564" y="1264"/>
                  </a:lnTo>
                  <a:lnTo>
                    <a:pt x="612" y="1274"/>
                  </a:lnTo>
                  <a:lnTo>
                    <a:pt x="663" y="1282"/>
                  </a:lnTo>
                  <a:lnTo>
                    <a:pt x="714" y="1284"/>
                  </a:lnTo>
                  <a:lnTo>
                    <a:pt x="771" y="1281"/>
                  </a:lnTo>
                  <a:lnTo>
                    <a:pt x="827" y="1272"/>
                  </a:lnTo>
                  <a:lnTo>
                    <a:pt x="881" y="1260"/>
                  </a:lnTo>
                  <a:lnTo>
                    <a:pt x="934" y="1241"/>
                  </a:lnTo>
                  <a:lnTo>
                    <a:pt x="985" y="1216"/>
                  </a:lnTo>
                  <a:lnTo>
                    <a:pt x="1032" y="1188"/>
                  </a:lnTo>
                  <a:lnTo>
                    <a:pt x="1078" y="1154"/>
                  </a:lnTo>
                  <a:lnTo>
                    <a:pt x="1120" y="1116"/>
                  </a:lnTo>
                  <a:lnTo>
                    <a:pt x="1158" y="1074"/>
                  </a:lnTo>
                  <a:lnTo>
                    <a:pt x="1192" y="1030"/>
                  </a:lnTo>
                  <a:lnTo>
                    <a:pt x="1220" y="981"/>
                  </a:lnTo>
                  <a:lnTo>
                    <a:pt x="1244" y="932"/>
                  </a:lnTo>
                  <a:lnTo>
                    <a:pt x="1263" y="879"/>
                  </a:lnTo>
                  <a:lnTo>
                    <a:pt x="1277" y="825"/>
                  </a:lnTo>
                  <a:lnTo>
                    <a:pt x="1284" y="769"/>
                  </a:lnTo>
                  <a:lnTo>
                    <a:pt x="1287" y="712"/>
                  </a:lnTo>
                  <a:lnTo>
                    <a:pt x="1284" y="655"/>
                  </a:lnTo>
                  <a:lnTo>
                    <a:pt x="1275" y="599"/>
                  </a:lnTo>
                  <a:lnTo>
                    <a:pt x="1263" y="546"/>
                  </a:lnTo>
                  <a:lnTo>
                    <a:pt x="1244" y="493"/>
                  </a:lnTo>
                  <a:lnTo>
                    <a:pt x="1219" y="442"/>
                  </a:lnTo>
                  <a:lnTo>
                    <a:pt x="1191" y="395"/>
                  </a:lnTo>
                  <a:lnTo>
                    <a:pt x="1157" y="350"/>
                  </a:lnTo>
                  <a:lnTo>
                    <a:pt x="1119" y="307"/>
                  </a:lnTo>
                  <a:lnTo>
                    <a:pt x="1077" y="269"/>
                  </a:lnTo>
                  <a:lnTo>
                    <a:pt x="1031" y="236"/>
                  </a:lnTo>
                  <a:lnTo>
                    <a:pt x="984" y="207"/>
                  </a:lnTo>
                  <a:lnTo>
                    <a:pt x="933" y="184"/>
                  </a:lnTo>
                  <a:lnTo>
                    <a:pt x="881" y="165"/>
                  </a:lnTo>
                  <a:lnTo>
                    <a:pt x="826" y="151"/>
                  </a:lnTo>
                  <a:lnTo>
                    <a:pt x="770" y="143"/>
                  </a:lnTo>
                  <a:lnTo>
                    <a:pt x="714" y="141"/>
                  </a:lnTo>
                  <a:close/>
                  <a:moveTo>
                    <a:pt x="714" y="0"/>
                  </a:moveTo>
                  <a:lnTo>
                    <a:pt x="777" y="3"/>
                  </a:lnTo>
                  <a:lnTo>
                    <a:pt x="840" y="11"/>
                  </a:lnTo>
                  <a:lnTo>
                    <a:pt x="900" y="24"/>
                  </a:lnTo>
                  <a:lnTo>
                    <a:pt x="959" y="43"/>
                  </a:lnTo>
                  <a:lnTo>
                    <a:pt x="1016" y="66"/>
                  </a:lnTo>
                  <a:lnTo>
                    <a:pt x="1070" y="94"/>
                  </a:lnTo>
                  <a:lnTo>
                    <a:pt x="1123" y="128"/>
                  </a:lnTo>
                  <a:lnTo>
                    <a:pt x="1173" y="166"/>
                  </a:lnTo>
                  <a:lnTo>
                    <a:pt x="1219" y="208"/>
                  </a:lnTo>
                  <a:lnTo>
                    <a:pt x="1262" y="255"/>
                  </a:lnTo>
                  <a:lnTo>
                    <a:pt x="1300" y="304"/>
                  </a:lnTo>
                  <a:lnTo>
                    <a:pt x="1334" y="357"/>
                  </a:lnTo>
                  <a:lnTo>
                    <a:pt x="1362" y="412"/>
                  </a:lnTo>
                  <a:lnTo>
                    <a:pt x="1385" y="469"/>
                  </a:lnTo>
                  <a:lnTo>
                    <a:pt x="1405" y="527"/>
                  </a:lnTo>
                  <a:lnTo>
                    <a:pt x="1417" y="588"/>
                  </a:lnTo>
                  <a:lnTo>
                    <a:pt x="1426" y="650"/>
                  </a:lnTo>
                  <a:lnTo>
                    <a:pt x="1429" y="712"/>
                  </a:lnTo>
                  <a:lnTo>
                    <a:pt x="1426" y="776"/>
                  </a:lnTo>
                  <a:lnTo>
                    <a:pt x="1418" y="838"/>
                  </a:lnTo>
                  <a:lnTo>
                    <a:pt x="1405" y="898"/>
                  </a:lnTo>
                  <a:lnTo>
                    <a:pt x="1387" y="957"/>
                  </a:lnTo>
                  <a:lnTo>
                    <a:pt x="1362" y="1014"/>
                  </a:lnTo>
                  <a:lnTo>
                    <a:pt x="1334" y="1069"/>
                  </a:lnTo>
                  <a:lnTo>
                    <a:pt x="1301" y="1120"/>
                  </a:lnTo>
                  <a:lnTo>
                    <a:pt x="1263" y="1170"/>
                  </a:lnTo>
                  <a:lnTo>
                    <a:pt x="1219" y="1216"/>
                  </a:lnTo>
                  <a:lnTo>
                    <a:pt x="1173" y="1259"/>
                  </a:lnTo>
                  <a:lnTo>
                    <a:pt x="1124" y="1297"/>
                  </a:lnTo>
                  <a:lnTo>
                    <a:pt x="1071" y="1330"/>
                  </a:lnTo>
                  <a:lnTo>
                    <a:pt x="1016" y="1359"/>
                  </a:lnTo>
                  <a:lnTo>
                    <a:pt x="959" y="1382"/>
                  </a:lnTo>
                  <a:lnTo>
                    <a:pt x="901" y="1401"/>
                  </a:lnTo>
                  <a:lnTo>
                    <a:pt x="840" y="1414"/>
                  </a:lnTo>
                  <a:lnTo>
                    <a:pt x="778" y="1422"/>
                  </a:lnTo>
                  <a:lnTo>
                    <a:pt x="715" y="1425"/>
                  </a:lnTo>
                  <a:lnTo>
                    <a:pt x="647" y="1422"/>
                  </a:lnTo>
                  <a:lnTo>
                    <a:pt x="582" y="1413"/>
                  </a:lnTo>
                  <a:lnTo>
                    <a:pt x="517" y="1397"/>
                  </a:lnTo>
                  <a:lnTo>
                    <a:pt x="454" y="1376"/>
                  </a:lnTo>
                  <a:lnTo>
                    <a:pt x="393" y="1349"/>
                  </a:lnTo>
                  <a:lnTo>
                    <a:pt x="346" y="1375"/>
                  </a:lnTo>
                  <a:lnTo>
                    <a:pt x="297" y="1396"/>
                  </a:lnTo>
                  <a:lnTo>
                    <a:pt x="247" y="1410"/>
                  </a:lnTo>
                  <a:lnTo>
                    <a:pt x="197" y="1420"/>
                  </a:lnTo>
                  <a:lnTo>
                    <a:pt x="146" y="1423"/>
                  </a:lnTo>
                  <a:lnTo>
                    <a:pt x="118" y="1422"/>
                  </a:lnTo>
                  <a:lnTo>
                    <a:pt x="92" y="1419"/>
                  </a:lnTo>
                  <a:lnTo>
                    <a:pt x="69" y="1411"/>
                  </a:lnTo>
                  <a:lnTo>
                    <a:pt x="49" y="1400"/>
                  </a:lnTo>
                  <a:lnTo>
                    <a:pt x="32" y="1383"/>
                  </a:lnTo>
                  <a:lnTo>
                    <a:pt x="20" y="1362"/>
                  </a:lnTo>
                  <a:lnTo>
                    <a:pt x="13" y="1339"/>
                  </a:lnTo>
                  <a:lnTo>
                    <a:pt x="12" y="1319"/>
                  </a:lnTo>
                  <a:lnTo>
                    <a:pt x="15" y="1299"/>
                  </a:lnTo>
                  <a:lnTo>
                    <a:pt x="22" y="1281"/>
                  </a:lnTo>
                  <a:lnTo>
                    <a:pt x="33" y="1264"/>
                  </a:lnTo>
                  <a:lnTo>
                    <a:pt x="48" y="1250"/>
                  </a:lnTo>
                  <a:lnTo>
                    <a:pt x="65" y="1240"/>
                  </a:lnTo>
                  <a:lnTo>
                    <a:pt x="87" y="1225"/>
                  </a:lnTo>
                  <a:lnTo>
                    <a:pt x="109" y="1205"/>
                  </a:lnTo>
                  <a:lnTo>
                    <a:pt x="129" y="1178"/>
                  </a:lnTo>
                  <a:lnTo>
                    <a:pt x="148" y="1147"/>
                  </a:lnTo>
                  <a:lnTo>
                    <a:pt x="112" y="1096"/>
                  </a:lnTo>
                  <a:lnTo>
                    <a:pt x="81" y="1043"/>
                  </a:lnTo>
                  <a:lnTo>
                    <a:pt x="56" y="989"/>
                  </a:lnTo>
                  <a:lnTo>
                    <a:pt x="35" y="932"/>
                  </a:lnTo>
                  <a:lnTo>
                    <a:pt x="19" y="875"/>
                  </a:lnTo>
                  <a:lnTo>
                    <a:pt x="7" y="816"/>
                  </a:lnTo>
                  <a:lnTo>
                    <a:pt x="1" y="757"/>
                  </a:lnTo>
                  <a:lnTo>
                    <a:pt x="0" y="698"/>
                  </a:lnTo>
                  <a:lnTo>
                    <a:pt x="4" y="638"/>
                  </a:lnTo>
                  <a:lnTo>
                    <a:pt x="13" y="579"/>
                  </a:lnTo>
                  <a:lnTo>
                    <a:pt x="25" y="521"/>
                  </a:lnTo>
                  <a:lnTo>
                    <a:pt x="44" y="464"/>
                  </a:lnTo>
                  <a:lnTo>
                    <a:pt x="68" y="410"/>
                  </a:lnTo>
                  <a:lnTo>
                    <a:pt x="95" y="356"/>
                  </a:lnTo>
                  <a:lnTo>
                    <a:pt x="129" y="304"/>
                  </a:lnTo>
                  <a:lnTo>
                    <a:pt x="166" y="255"/>
                  </a:lnTo>
                  <a:lnTo>
                    <a:pt x="209" y="208"/>
                  </a:lnTo>
                  <a:lnTo>
                    <a:pt x="256" y="166"/>
                  </a:lnTo>
                  <a:lnTo>
                    <a:pt x="305" y="128"/>
                  </a:lnTo>
                  <a:lnTo>
                    <a:pt x="357" y="94"/>
                  </a:lnTo>
                  <a:lnTo>
                    <a:pt x="412" y="67"/>
                  </a:lnTo>
                  <a:lnTo>
                    <a:pt x="470" y="43"/>
                  </a:lnTo>
                  <a:lnTo>
                    <a:pt x="528" y="25"/>
                  </a:lnTo>
                  <a:lnTo>
                    <a:pt x="589" y="11"/>
                  </a:lnTo>
                  <a:lnTo>
                    <a:pt x="650" y="3"/>
                  </a:lnTo>
                  <a:lnTo>
                    <a:pt x="7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80"/>
            <p:cNvSpPr>
              <a:spLocks/>
            </p:cNvSpPr>
            <p:nvPr/>
          </p:nvSpPr>
          <p:spPr bwMode="auto">
            <a:xfrm>
              <a:off x="2947988" y="2287588"/>
              <a:ext cx="25400" cy="25400"/>
            </a:xfrm>
            <a:custGeom>
              <a:avLst/>
              <a:gdLst>
                <a:gd name="T0" fmla="*/ 78 w 156"/>
                <a:gd name="T1" fmla="*/ 0 h 156"/>
                <a:gd name="T2" fmla="*/ 99 w 156"/>
                <a:gd name="T3" fmla="*/ 2 h 156"/>
                <a:gd name="T4" fmla="*/ 117 w 156"/>
                <a:gd name="T5" fmla="*/ 11 h 156"/>
                <a:gd name="T6" fmla="*/ 133 w 156"/>
                <a:gd name="T7" fmla="*/ 22 h 156"/>
                <a:gd name="T8" fmla="*/ 146 w 156"/>
                <a:gd name="T9" fmla="*/ 38 h 156"/>
                <a:gd name="T10" fmla="*/ 153 w 156"/>
                <a:gd name="T11" fmla="*/ 57 h 156"/>
                <a:gd name="T12" fmla="*/ 156 w 156"/>
                <a:gd name="T13" fmla="*/ 78 h 156"/>
                <a:gd name="T14" fmla="*/ 153 w 156"/>
                <a:gd name="T15" fmla="*/ 98 h 156"/>
                <a:gd name="T16" fmla="*/ 146 w 156"/>
                <a:gd name="T17" fmla="*/ 117 h 156"/>
                <a:gd name="T18" fmla="*/ 133 w 156"/>
                <a:gd name="T19" fmla="*/ 133 h 156"/>
                <a:gd name="T20" fmla="*/ 117 w 156"/>
                <a:gd name="T21" fmla="*/ 146 h 156"/>
                <a:gd name="T22" fmla="*/ 99 w 156"/>
                <a:gd name="T23" fmla="*/ 153 h 156"/>
                <a:gd name="T24" fmla="*/ 78 w 156"/>
                <a:gd name="T25" fmla="*/ 156 h 156"/>
                <a:gd name="T26" fmla="*/ 58 w 156"/>
                <a:gd name="T27" fmla="*/ 153 h 156"/>
                <a:gd name="T28" fmla="*/ 39 w 156"/>
                <a:gd name="T29" fmla="*/ 146 h 156"/>
                <a:gd name="T30" fmla="*/ 23 w 156"/>
                <a:gd name="T31" fmla="*/ 133 h 156"/>
                <a:gd name="T32" fmla="*/ 10 w 156"/>
                <a:gd name="T33" fmla="*/ 117 h 156"/>
                <a:gd name="T34" fmla="*/ 3 w 156"/>
                <a:gd name="T35" fmla="*/ 98 h 156"/>
                <a:gd name="T36" fmla="*/ 0 w 156"/>
                <a:gd name="T37" fmla="*/ 78 h 156"/>
                <a:gd name="T38" fmla="*/ 3 w 156"/>
                <a:gd name="T39" fmla="*/ 57 h 156"/>
                <a:gd name="T40" fmla="*/ 10 w 156"/>
                <a:gd name="T41" fmla="*/ 38 h 156"/>
                <a:gd name="T42" fmla="*/ 23 w 156"/>
                <a:gd name="T43" fmla="*/ 22 h 156"/>
                <a:gd name="T44" fmla="*/ 39 w 156"/>
                <a:gd name="T45" fmla="*/ 11 h 156"/>
                <a:gd name="T46" fmla="*/ 58 w 156"/>
                <a:gd name="T47" fmla="*/ 2 h 156"/>
                <a:gd name="T48" fmla="*/ 78 w 156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6" h="156">
                  <a:moveTo>
                    <a:pt x="78" y="0"/>
                  </a:moveTo>
                  <a:lnTo>
                    <a:pt x="99" y="2"/>
                  </a:lnTo>
                  <a:lnTo>
                    <a:pt x="117" y="11"/>
                  </a:lnTo>
                  <a:lnTo>
                    <a:pt x="133" y="22"/>
                  </a:lnTo>
                  <a:lnTo>
                    <a:pt x="146" y="38"/>
                  </a:lnTo>
                  <a:lnTo>
                    <a:pt x="153" y="57"/>
                  </a:lnTo>
                  <a:lnTo>
                    <a:pt x="156" y="78"/>
                  </a:lnTo>
                  <a:lnTo>
                    <a:pt x="153" y="98"/>
                  </a:lnTo>
                  <a:lnTo>
                    <a:pt x="146" y="117"/>
                  </a:lnTo>
                  <a:lnTo>
                    <a:pt x="133" y="133"/>
                  </a:lnTo>
                  <a:lnTo>
                    <a:pt x="117" y="146"/>
                  </a:lnTo>
                  <a:lnTo>
                    <a:pt x="99" y="153"/>
                  </a:lnTo>
                  <a:lnTo>
                    <a:pt x="78" y="156"/>
                  </a:lnTo>
                  <a:lnTo>
                    <a:pt x="58" y="153"/>
                  </a:lnTo>
                  <a:lnTo>
                    <a:pt x="39" y="146"/>
                  </a:lnTo>
                  <a:lnTo>
                    <a:pt x="23" y="133"/>
                  </a:lnTo>
                  <a:lnTo>
                    <a:pt x="10" y="117"/>
                  </a:lnTo>
                  <a:lnTo>
                    <a:pt x="3" y="98"/>
                  </a:lnTo>
                  <a:lnTo>
                    <a:pt x="0" y="78"/>
                  </a:lnTo>
                  <a:lnTo>
                    <a:pt x="3" y="57"/>
                  </a:lnTo>
                  <a:lnTo>
                    <a:pt x="10" y="38"/>
                  </a:lnTo>
                  <a:lnTo>
                    <a:pt x="23" y="22"/>
                  </a:lnTo>
                  <a:lnTo>
                    <a:pt x="39" y="11"/>
                  </a:lnTo>
                  <a:lnTo>
                    <a:pt x="58" y="2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81"/>
            <p:cNvSpPr>
              <a:spLocks/>
            </p:cNvSpPr>
            <p:nvPr/>
          </p:nvSpPr>
          <p:spPr bwMode="auto">
            <a:xfrm>
              <a:off x="2992438" y="2287588"/>
              <a:ext cx="23813" cy="25400"/>
            </a:xfrm>
            <a:custGeom>
              <a:avLst/>
              <a:gdLst>
                <a:gd name="T0" fmla="*/ 79 w 157"/>
                <a:gd name="T1" fmla="*/ 0 h 156"/>
                <a:gd name="T2" fmla="*/ 100 w 157"/>
                <a:gd name="T3" fmla="*/ 2 h 156"/>
                <a:gd name="T4" fmla="*/ 118 w 157"/>
                <a:gd name="T5" fmla="*/ 11 h 156"/>
                <a:gd name="T6" fmla="*/ 134 w 157"/>
                <a:gd name="T7" fmla="*/ 22 h 156"/>
                <a:gd name="T8" fmla="*/ 146 w 157"/>
                <a:gd name="T9" fmla="*/ 38 h 156"/>
                <a:gd name="T10" fmla="*/ 154 w 157"/>
                <a:gd name="T11" fmla="*/ 57 h 156"/>
                <a:gd name="T12" fmla="*/ 157 w 157"/>
                <a:gd name="T13" fmla="*/ 78 h 156"/>
                <a:gd name="T14" fmla="*/ 154 w 157"/>
                <a:gd name="T15" fmla="*/ 98 h 156"/>
                <a:gd name="T16" fmla="*/ 146 w 157"/>
                <a:gd name="T17" fmla="*/ 117 h 156"/>
                <a:gd name="T18" fmla="*/ 134 w 157"/>
                <a:gd name="T19" fmla="*/ 133 h 156"/>
                <a:gd name="T20" fmla="*/ 118 w 157"/>
                <a:gd name="T21" fmla="*/ 146 h 156"/>
                <a:gd name="T22" fmla="*/ 100 w 157"/>
                <a:gd name="T23" fmla="*/ 153 h 156"/>
                <a:gd name="T24" fmla="*/ 79 w 157"/>
                <a:gd name="T25" fmla="*/ 156 h 156"/>
                <a:gd name="T26" fmla="*/ 58 w 157"/>
                <a:gd name="T27" fmla="*/ 153 h 156"/>
                <a:gd name="T28" fmla="*/ 40 w 157"/>
                <a:gd name="T29" fmla="*/ 146 h 156"/>
                <a:gd name="T30" fmla="*/ 24 w 157"/>
                <a:gd name="T31" fmla="*/ 133 h 156"/>
                <a:gd name="T32" fmla="*/ 11 w 157"/>
                <a:gd name="T33" fmla="*/ 117 h 156"/>
                <a:gd name="T34" fmla="*/ 4 w 157"/>
                <a:gd name="T35" fmla="*/ 98 h 156"/>
                <a:gd name="T36" fmla="*/ 0 w 157"/>
                <a:gd name="T37" fmla="*/ 78 h 156"/>
                <a:gd name="T38" fmla="*/ 4 w 157"/>
                <a:gd name="T39" fmla="*/ 57 h 156"/>
                <a:gd name="T40" fmla="*/ 11 w 157"/>
                <a:gd name="T41" fmla="*/ 38 h 156"/>
                <a:gd name="T42" fmla="*/ 24 w 157"/>
                <a:gd name="T43" fmla="*/ 22 h 156"/>
                <a:gd name="T44" fmla="*/ 40 w 157"/>
                <a:gd name="T45" fmla="*/ 11 h 156"/>
                <a:gd name="T46" fmla="*/ 58 w 157"/>
                <a:gd name="T47" fmla="*/ 2 h 156"/>
                <a:gd name="T48" fmla="*/ 79 w 157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7" h="156">
                  <a:moveTo>
                    <a:pt x="79" y="0"/>
                  </a:moveTo>
                  <a:lnTo>
                    <a:pt x="100" y="2"/>
                  </a:lnTo>
                  <a:lnTo>
                    <a:pt x="118" y="11"/>
                  </a:lnTo>
                  <a:lnTo>
                    <a:pt x="134" y="22"/>
                  </a:lnTo>
                  <a:lnTo>
                    <a:pt x="146" y="38"/>
                  </a:lnTo>
                  <a:lnTo>
                    <a:pt x="154" y="57"/>
                  </a:lnTo>
                  <a:lnTo>
                    <a:pt x="157" y="78"/>
                  </a:lnTo>
                  <a:lnTo>
                    <a:pt x="154" y="98"/>
                  </a:lnTo>
                  <a:lnTo>
                    <a:pt x="146" y="117"/>
                  </a:lnTo>
                  <a:lnTo>
                    <a:pt x="134" y="133"/>
                  </a:lnTo>
                  <a:lnTo>
                    <a:pt x="118" y="146"/>
                  </a:lnTo>
                  <a:lnTo>
                    <a:pt x="100" y="153"/>
                  </a:lnTo>
                  <a:lnTo>
                    <a:pt x="79" y="156"/>
                  </a:lnTo>
                  <a:lnTo>
                    <a:pt x="58" y="153"/>
                  </a:lnTo>
                  <a:lnTo>
                    <a:pt x="40" y="146"/>
                  </a:lnTo>
                  <a:lnTo>
                    <a:pt x="24" y="133"/>
                  </a:lnTo>
                  <a:lnTo>
                    <a:pt x="11" y="117"/>
                  </a:lnTo>
                  <a:lnTo>
                    <a:pt x="4" y="98"/>
                  </a:lnTo>
                  <a:lnTo>
                    <a:pt x="0" y="78"/>
                  </a:lnTo>
                  <a:lnTo>
                    <a:pt x="4" y="57"/>
                  </a:lnTo>
                  <a:lnTo>
                    <a:pt x="11" y="38"/>
                  </a:lnTo>
                  <a:lnTo>
                    <a:pt x="24" y="22"/>
                  </a:lnTo>
                  <a:lnTo>
                    <a:pt x="40" y="11"/>
                  </a:lnTo>
                  <a:lnTo>
                    <a:pt x="58" y="2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82"/>
            <p:cNvSpPr>
              <a:spLocks/>
            </p:cNvSpPr>
            <p:nvPr/>
          </p:nvSpPr>
          <p:spPr bwMode="auto">
            <a:xfrm>
              <a:off x="2905125" y="2287588"/>
              <a:ext cx="25400" cy="25400"/>
            </a:xfrm>
            <a:custGeom>
              <a:avLst/>
              <a:gdLst>
                <a:gd name="T0" fmla="*/ 78 w 155"/>
                <a:gd name="T1" fmla="*/ 0 h 156"/>
                <a:gd name="T2" fmla="*/ 98 w 155"/>
                <a:gd name="T3" fmla="*/ 2 h 156"/>
                <a:gd name="T4" fmla="*/ 117 w 155"/>
                <a:gd name="T5" fmla="*/ 11 h 156"/>
                <a:gd name="T6" fmla="*/ 133 w 155"/>
                <a:gd name="T7" fmla="*/ 22 h 156"/>
                <a:gd name="T8" fmla="*/ 145 w 155"/>
                <a:gd name="T9" fmla="*/ 38 h 156"/>
                <a:gd name="T10" fmla="*/ 153 w 155"/>
                <a:gd name="T11" fmla="*/ 57 h 156"/>
                <a:gd name="T12" fmla="*/ 155 w 155"/>
                <a:gd name="T13" fmla="*/ 78 h 156"/>
                <a:gd name="T14" fmla="*/ 153 w 155"/>
                <a:gd name="T15" fmla="*/ 98 h 156"/>
                <a:gd name="T16" fmla="*/ 145 w 155"/>
                <a:gd name="T17" fmla="*/ 117 h 156"/>
                <a:gd name="T18" fmla="*/ 133 w 155"/>
                <a:gd name="T19" fmla="*/ 133 h 156"/>
                <a:gd name="T20" fmla="*/ 117 w 155"/>
                <a:gd name="T21" fmla="*/ 146 h 156"/>
                <a:gd name="T22" fmla="*/ 98 w 155"/>
                <a:gd name="T23" fmla="*/ 153 h 156"/>
                <a:gd name="T24" fmla="*/ 78 w 155"/>
                <a:gd name="T25" fmla="*/ 156 h 156"/>
                <a:gd name="T26" fmla="*/ 57 w 155"/>
                <a:gd name="T27" fmla="*/ 153 h 156"/>
                <a:gd name="T28" fmla="*/ 38 w 155"/>
                <a:gd name="T29" fmla="*/ 146 h 156"/>
                <a:gd name="T30" fmla="*/ 22 w 155"/>
                <a:gd name="T31" fmla="*/ 133 h 156"/>
                <a:gd name="T32" fmla="*/ 10 w 155"/>
                <a:gd name="T33" fmla="*/ 117 h 156"/>
                <a:gd name="T34" fmla="*/ 2 w 155"/>
                <a:gd name="T35" fmla="*/ 98 h 156"/>
                <a:gd name="T36" fmla="*/ 0 w 155"/>
                <a:gd name="T37" fmla="*/ 78 h 156"/>
                <a:gd name="T38" fmla="*/ 2 w 155"/>
                <a:gd name="T39" fmla="*/ 57 h 156"/>
                <a:gd name="T40" fmla="*/ 10 w 155"/>
                <a:gd name="T41" fmla="*/ 38 h 156"/>
                <a:gd name="T42" fmla="*/ 22 w 155"/>
                <a:gd name="T43" fmla="*/ 22 h 156"/>
                <a:gd name="T44" fmla="*/ 38 w 155"/>
                <a:gd name="T45" fmla="*/ 11 h 156"/>
                <a:gd name="T46" fmla="*/ 57 w 155"/>
                <a:gd name="T47" fmla="*/ 2 h 156"/>
                <a:gd name="T48" fmla="*/ 78 w 155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56">
                  <a:moveTo>
                    <a:pt x="78" y="0"/>
                  </a:moveTo>
                  <a:lnTo>
                    <a:pt x="98" y="2"/>
                  </a:lnTo>
                  <a:lnTo>
                    <a:pt x="117" y="11"/>
                  </a:lnTo>
                  <a:lnTo>
                    <a:pt x="133" y="22"/>
                  </a:lnTo>
                  <a:lnTo>
                    <a:pt x="145" y="38"/>
                  </a:lnTo>
                  <a:lnTo>
                    <a:pt x="153" y="57"/>
                  </a:lnTo>
                  <a:lnTo>
                    <a:pt x="155" y="78"/>
                  </a:lnTo>
                  <a:lnTo>
                    <a:pt x="153" y="98"/>
                  </a:lnTo>
                  <a:lnTo>
                    <a:pt x="145" y="117"/>
                  </a:lnTo>
                  <a:lnTo>
                    <a:pt x="133" y="133"/>
                  </a:lnTo>
                  <a:lnTo>
                    <a:pt x="117" y="146"/>
                  </a:lnTo>
                  <a:lnTo>
                    <a:pt x="98" y="153"/>
                  </a:lnTo>
                  <a:lnTo>
                    <a:pt x="78" y="156"/>
                  </a:lnTo>
                  <a:lnTo>
                    <a:pt x="57" y="153"/>
                  </a:lnTo>
                  <a:lnTo>
                    <a:pt x="38" y="146"/>
                  </a:lnTo>
                  <a:lnTo>
                    <a:pt x="22" y="133"/>
                  </a:lnTo>
                  <a:lnTo>
                    <a:pt x="10" y="117"/>
                  </a:lnTo>
                  <a:lnTo>
                    <a:pt x="2" y="98"/>
                  </a:lnTo>
                  <a:lnTo>
                    <a:pt x="0" y="78"/>
                  </a:lnTo>
                  <a:lnTo>
                    <a:pt x="2" y="57"/>
                  </a:lnTo>
                  <a:lnTo>
                    <a:pt x="10" y="38"/>
                  </a:lnTo>
                  <a:lnTo>
                    <a:pt x="22" y="22"/>
                  </a:lnTo>
                  <a:lnTo>
                    <a:pt x="38" y="11"/>
                  </a:lnTo>
                  <a:lnTo>
                    <a:pt x="57" y="2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2" name="Group 219"/>
          <p:cNvGrpSpPr/>
          <p:nvPr/>
        </p:nvGrpSpPr>
        <p:grpSpPr>
          <a:xfrm>
            <a:off x="463652" y="1895904"/>
            <a:ext cx="709389" cy="714132"/>
            <a:chOff x="7224713" y="2687638"/>
            <a:chExt cx="460375" cy="555624"/>
          </a:xfrm>
          <a:solidFill>
            <a:srgbClr val="000000"/>
          </a:solidFill>
        </p:grpSpPr>
        <p:sp>
          <p:nvSpPr>
            <p:cNvPr id="23" name="Freeform 129"/>
            <p:cNvSpPr>
              <a:spLocks noEditPoints="1"/>
            </p:cNvSpPr>
            <p:nvPr/>
          </p:nvSpPr>
          <p:spPr bwMode="auto">
            <a:xfrm>
              <a:off x="7224713" y="2825750"/>
              <a:ext cx="460375" cy="417512"/>
            </a:xfrm>
            <a:custGeom>
              <a:avLst/>
              <a:gdLst>
                <a:gd name="T0" fmla="*/ 2040 w 2904"/>
                <a:gd name="T1" fmla="*/ 358 h 2635"/>
                <a:gd name="T2" fmla="*/ 2020 w 2904"/>
                <a:gd name="T3" fmla="*/ 738 h 2635"/>
                <a:gd name="T4" fmla="*/ 2001 w 2904"/>
                <a:gd name="T5" fmla="*/ 1023 h 2635"/>
                <a:gd name="T6" fmla="*/ 2193 w 2904"/>
                <a:gd name="T7" fmla="*/ 2488 h 2635"/>
                <a:gd name="T8" fmla="*/ 2557 w 2904"/>
                <a:gd name="T9" fmla="*/ 1229 h 2635"/>
                <a:gd name="T10" fmla="*/ 2623 w 2904"/>
                <a:gd name="T11" fmla="*/ 1020 h 2635"/>
                <a:gd name="T12" fmla="*/ 2730 w 2904"/>
                <a:gd name="T13" fmla="*/ 769 h 2635"/>
                <a:gd name="T14" fmla="*/ 2762 w 2904"/>
                <a:gd name="T15" fmla="*/ 398 h 2635"/>
                <a:gd name="T16" fmla="*/ 2662 w 2904"/>
                <a:gd name="T17" fmla="*/ 237 h 2635"/>
                <a:gd name="T18" fmla="*/ 2312 w 2904"/>
                <a:gd name="T19" fmla="*/ 397 h 2635"/>
                <a:gd name="T20" fmla="*/ 1133 w 2904"/>
                <a:gd name="T21" fmla="*/ 218 h 2635"/>
                <a:gd name="T22" fmla="*/ 1004 w 2904"/>
                <a:gd name="T23" fmla="*/ 368 h 2635"/>
                <a:gd name="T24" fmla="*/ 1026 w 2904"/>
                <a:gd name="T25" fmla="*/ 739 h 2635"/>
                <a:gd name="T26" fmla="*/ 1131 w 2904"/>
                <a:gd name="T27" fmla="*/ 1002 h 2635"/>
                <a:gd name="T28" fmla="*/ 1206 w 2904"/>
                <a:gd name="T29" fmla="*/ 1229 h 2635"/>
                <a:gd name="T30" fmla="*/ 1570 w 2904"/>
                <a:gd name="T31" fmla="*/ 2488 h 2635"/>
                <a:gd name="T32" fmla="*/ 1756 w 2904"/>
                <a:gd name="T33" fmla="*/ 1036 h 2635"/>
                <a:gd name="T34" fmla="*/ 1864 w 2904"/>
                <a:gd name="T35" fmla="*/ 794 h 2635"/>
                <a:gd name="T36" fmla="*/ 1904 w 2904"/>
                <a:gd name="T37" fmla="*/ 433 h 2635"/>
                <a:gd name="T38" fmla="*/ 1834 w 2904"/>
                <a:gd name="T39" fmla="*/ 258 h 2635"/>
                <a:gd name="T40" fmla="*/ 1470 w 2904"/>
                <a:gd name="T41" fmla="*/ 394 h 2635"/>
                <a:gd name="T42" fmla="*/ 303 w 2904"/>
                <a:gd name="T43" fmla="*/ 200 h 2635"/>
                <a:gd name="T44" fmla="*/ 146 w 2904"/>
                <a:gd name="T45" fmla="*/ 341 h 2635"/>
                <a:gd name="T46" fmla="*/ 159 w 2904"/>
                <a:gd name="T47" fmla="*/ 705 h 2635"/>
                <a:gd name="T48" fmla="*/ 259 w 2904"/>
                <a:gd name="T49" fmla="*/ 980 h 2635"/>
                <a:gd name="T50" fmla="*/ 337 w 2904"/>
                <a:gd name="T51" fmla="*/ 1173 h 2635"/>
                <a:gd name="T52" fmla="*/ 708 w 2904"/>
                <a:gd name="T53" fmla="*/ 2491 h 2635"/>
                <a:gd name="T54" fmla="*/ 888 w 2904"/>
                <a:gd name="T55" fmla="*/ 1049 h 2635"/>
                <a:gd name="T56" fmla="*/ 893 w 2904"/>
                <a:gd name="T57" fmla="*/ 787 h 2635"/>
                <a:gd name="T58" fmla="*/ 859 w 2904"/>
                <a:gd name="T59" fmla="*/ 435 h 2635"/>
                <a:gd name="T60" fmla="*/ 825 w 2904"/>
                <a:gd name="T61" fmla="*/ 169 h 2635"/>
                <a:gd name="T62" fmla="*/ 536 w 2904"/>
                <a:gd name="T63" fmla="*/ 368 h 2635"/>
                <a:gd name="T64" fmla="*/ 750 w 2904"/>
                <a:gd name="T65" fmla="*/ 5 h 2635"/>
                <a:gd name="T66" fmla="*/ 912 w 2904"/>
                <a:gd name="T67" fmla="*/ 55 h 2635"/>
                <a:gd name="T68" fmla="*/ 1179 w 2904"/>
                <a:gd name="T69" fmla="*/ 32 h 2635"/>
                <a:gd name="T70" fmla="*/ 1323 w 2904"/>
                <a:gd name="T71" fmla="*/ 29 h 2635"/>
                <a:gd name="T72" fmla="*/ 1688 w 2904"/>
                <a:gd name="T73" fmla="*/ 15 h 2635"/>
                <a:gd name="T74" fmla="*/ 1938 w 2904"/>
                <a:gd name="T75" fmla="*/ 85 h 2635"/>
                <a:gd name="T76" fmla="*/ 2117 w 2904"/>
                <a:gd name="T77" fmla="*/ 0 h 2635"/>
                <a:gd name="T78" fmla="*/ 2504 w 2904"/>
                <a:gd name="T79" fmla="*/ 0 h 2635"/>
                <a:gd name="T80" fmla="*/ 2689 w 2904"/>
                <a:gd name="T81" fmla="*/ 87 h 2635"/>
                <a:gd name="T82" fmla="*/ 2873 w 2904"/>
                <a:gd name="T83" fmla="*/ 249 h 2635"/>
                <a:gd name="T84" fmla="*/ 2896 w 2904"/>
                <a:gd name="T85" fmla="*/ 606 h 2635"/>
                <a:gd name="T86" fmla="*/ 2835 w 2904"/>
                <a:gd name="T87" fmla="*/ 895 h 2635"/>
                <a:gd name="T88" fmla="*/ 2727 w 2904"/>
                <a:gd name="T89" fmla="*/ 1123 h 2635"/>
                <a:gd name="T90" fmla="*/ 2475 w 2904"/>
                <a:gd name="T91" fmla="*/ 2625 h 2635"/>
                <a:gd name="T92" fmla="*/ 2059 w 2904"/>
                <a:gd name="T93" fmla="*/ 2529 h 2635"/>
                <a:gd name="T94" fmla="*/ 1870 w 2904"/>
                <a:gd name="T95" fmla="*/ 1118 h 2635"/>
                <a:gd name="T96" fmla="*/ 1640 w 2904"/>
                <a:gd name="T97" fmla="*/ 2613 h 2635"/>
                <a:gd name="T98" fmla="*/ 1209 w 2904"/>
                <a:gd name="T99" fmla="*/ 2555 h 2635"/>
                <a:gd name="T100" fmla="*/ 1016 w 2904"/>
                <a:gd name="T101" fmla="*/ 1109 h 2635"/>
                <a:gd name="T102" fmla="*/ 802 w 2904"/>
                <a:gd name="T103" fmla="*/ 2597 h 2635"/>
                <a:gd name="T104" fmla="*/ 364 w 2904"/>
                <a:gd name="T105" fmla="*/ 2577 h 2635"/>
                <a:gd name="T106" fmla="*/ 156 w 2904"/>
                <a:gd name="T107" fmla="*/ 1085 h 2635"/>
                <a:gd name="T108" fmla="*/ 37 w 2904"/>
                <a:gd name="T109" fmla="*/ 805 h 2635"/>
                <a:gd name="T110" fmla="*/ 0 w 2904"/>
                <a:gd name="T111" fmla="*/ 467 h 2635"/>
                <a:gd name="T112" fmla="*/ 84 w 2904"/>
                <a:gd name="T113" fmla="*/ 182 h 2635"/>
                <a:gd name="T114" fmla="*/ 318 w 2904"/>
                <a:gd name="T115" fmla="*/ 33 h 2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04" h="2635">
                  <a:moveTo>
                    <a:pt x="2103" y="157"/>
                  </a:moveTo>
                  <a:lnTo>
                    <a:pt x="2079" y="169"/>
                  </a:lnTo>
                  <a:lnTo>
                    <a:pt x="2052" y="183"/>
                  </a:lnTo>
                  <a:lnTo>
                    <a:pt x="2024" y="198"/>
                  </a:lnTo>
                  <a:lnTo>
                    <a:pt x="1994" y="216"/>
                  </a:lnTo>
                  <a:lnTo>
                    <a:pt x="2008" y="236"/>
                  </a:lnTo>
                  <a:lnTo>
                    <a:pt x="2019" y="261"/>
                  </a:lnTo>
                  <a:lnTo>
                    <a:pt x="2028" y="290"/>
                  </a:lnTo>
                  <a:lnTo>
                    <a:pt x="2035" y="323"/>
                  </a:lnTo>
                  <a:lnTo>
                    <a:pt x="2040" y="358"/>
                  </a:lnTo>
                  <a:lnTo>
                    <a:pt x="2043" y="397"/>
                  </a:lnTo>
                  <a:lnTo>
                    <a:pt x="2045" y="436"/>
                  </a:lnTo>
                  <a:lnTo>
                    <a:pt x="2045" y="476"/>
                  </a:lnTo>
                  <a:lnTo>
                    <a:pt x="2044" y="517"/>
                  </a:lnTo>
                  <a:lnTo>
                    <a:pt x="2042" y="557"/>
                  </a:lnTo>
                  <a:lnTo>
                    <a:pt x="2038" y="598"/>
                  </a:lnTo>
                  <a:lnTo>
                    <a:pt x="2034" y="636"/>
                  </a:lnTo>
                  <a:lnTo>
                    <a:pt x="2030" y="672"/>
                  </a:lnTo>
                  <a:lnTo>
                    <a:pt x="2026" y="707"/>
                  </a:lnTo>
                  <a:lnTo>
                    <a:pt x="2020" y="738"/>
                  </a:lnTo>
                  <a:lnTo>
                    <a:pt x="2016" y="765"/>
                  </a:lnTo>
                  <a:lnTo>
                    <a:pt x="2011" y="788"/>
                  </a:lnTo>
                  <a:lnTo>
                    <a:pt x="2007" y="805"/>
                  </a:lnTo>
                  <a:lnTo>
                    <a:pt x="1994" y="849"/>
                  </a:lnTo>
                  <a:lnTo>
                    <a:pt x="1977" y="893"/>
                  </a:lnTo>
                  <a:lnTo>
                    <a:pt x="1959" y="939"/>
                  </a:lnTo>
                  <a:lnTo>
                    <a:pt x="1971" y="963"/>
                  </a:lnTo>
                  <a:lnTo>
                    <a:pt x="1982" y="986"/>
                  </a:lnTo>
                  <a:lnTo>
                    <a:pt x="1992" y="1006"/>
                  </a:lnTo>
                  <a:lnTo>
                    <a:pt x="2001" y="1023"/>
                  </a:lnTo>
                  <a:lnTo>
                    <a:pt x="2009" y="1038"/>
                  </a:lnTo>
                  <a:lnTo>
                    <a:pt x="2015" y="1049"/>
                  </a:lnTo>
                  <a:lnTo>
                    <a:pt x="2018" y="1056"/>
                  </a:lnTo>
                  <a:lnTo>
                    <a:pt x="2019" y="1058"/>
                  </a:lnTo>
                  <a:lnTo>
                    <a:pt x="2022" y="1061"/>
                  </a:lnTo>
                  <a:lnTo>
                    <a:pt x="2023" y="1065"/>
                  </a:lnTo>
                  <a:lnTo>
                    <a:pt x="2043" y="1118"/>
                  </a:lnTo>
                  <a:lnTo>
                    <a:pt x="2058" y="1173"/>
                  </a:lnTo>
                  <a:lnTo>
                    <a:pt x="2066" y="1229"/>
                  </a:lnTo>
                  <a:lnTo>
                    <a:pt x="2193" y="2488"/>
                  </a:lnTo>
                  <a:lnTo>
                    <a:pt x="2194" y="2491"/>
                  </a:lnTo>
                  <a:lnTo>
                    <a:pt x="2195" y="2493"/>
                  </a:lnTo>
                  <a:lnTo>
                    <a:pt x="2198" y="2494"/>
                  </a:lnTo>
                  <a:lnTo>
                    <a:pt x="2201" y="2495"/>
                  </a:lnTo>
                  <a:lnTo>
                    <a:pt x="2422" y="2495"/>
                  </a:lnTo>
                  <a:lnTo>
                    <a:pt x="2425" y="2494"/>
                  </a:lnTo>
                  <a:lnTo>
                    <a:pt x="2427" y="2493"/>
                  </a:lnTo>
                  <a:lnTo>
                    <a:pt x="2428" y="2491"/>
                  </a:lnTo>
                  <a:lnTo>
                    <a:pt x="2429" y="2488"/>
                  </a:lnTo>
                  <a:lnTo>
                    <a:pt x="2557" y="1229"/>
                  </a:lnTo>
                  <a:lnTo>
                    <a:pt x="2566" y="1173"/>
                  </a:lnTo>
                  <a:lnTo>
                    <a:pt x="2580" y="1118"/>
                  </a:lnTo>
                  <a:lnTo>
                    <a:pt x="2600" y="1065"/>
                  </a:lnTo>
                  <a:lnTo>
                    <a:pt x="2601" y="1062"/>
                  </a:lnTo>
                  <a:lnTo>
                    <a:pt x="2602" y="1060"/>
                  </a:lnTo>
                  <a:lnTo>
                    <a:pt x="2603" y="1058"/>
                  </a:lnTo>
                  <a:lnTo>
                    <a:pt x="2604" y="1055"/>
                  </a:lnTo>
                  <a:lnTo>
                    <a:pt x="2608" y="1047"/>
                  </a:lnTo>
                  <a:lnTo>
                    <a:pt x="2615" y="1036"/>
                  </a:lnTo>
                  <a:lnTo>
                    <a:pt x="2623" y="1020"/>
                  </a:lnTo>
                  <a:lnTo>
                    <a:pt x="2633" y="1002"/>
                  </a:lnTo>
                  <a:lnTo>
                    <a:pt x="2643" y="979"/>
                  </a:lnTo>
                  <a:lnTo>
                    <a:pt x="2655" y="956"/>
                  </a:lnTo>
                  <a:lnTo>
                    <a:pt x="2668" y="930"/>
                  </a:lnTo>
                  <a:lnTo>
                    <a:pt x="2679" y="904"/>
                  </a:lnTo>
                  <a:lnTo>
                    <a:pt x="2692" y="876"/>
                  </a:lnTo>
                  <a:lnTo>
                    <a:pt x="2704" y="849"/>
                  </a:lnTo>
                  <a:lnTo>
                    <a:pt x="2713" y="821"/>
                  </a:lnTo>
                  <a:lnTo>
                    <a:pt x="2723" y="794"/>
                  </a:lnTo>
                  <a:lnTo>
                    <a:pt x="2730" y="769"/>
                  </a:lnTo>
                  <a:lnTo>
                    <a:pt x="2737" y="739"/>
                  </a:lnTo>
                  <a:lnTo>
                    <a:pt x="2744" y="705"/>
                  </a:lnTo>
                  <a:lnTo>
                    <a:pt x="2749" y="668"/>
                  </a:lnTo>
                  <a:lnTo>
                    <a:pt x="2754" y="629"/>
                  </a:lnTo>
                  <a:lnTo>
                    <a:pt x="2758" y="589"/>
                  </a:lnTo>
                  <a:lnTo>
                    <a:pt x="2761" y="549"/>
                  </a:lnTo>
                  <a:lnTo>
                    <a:pt x="2763" y="508"/>
                  </a:lnTo>
                  <a:lnTo>
                    <a:pt x="2763" y="469"/>
                  </a:lnTo>
                  <a:lnTo>
                    <a:pt x="2763" y="433"/>
                  </a:lnTo>
                  <a:lnTo>
                    <a:pt x="2762" y="398"/>
                  </a:lnTo>
                  <a:lnTo>
                    <a:pt x="2760" y="368"/>
                  </a:lnTo>
                  <a:lnTo>
                    <a:pt x="2756" y="341"/>
                  </a:lnTo>
                  <a:lnTo>
                    <a:pt x="2752" y="321"/>
                  </a:lnTo>
                  <a:lnTo>
                    <a:pt x="2747" y="307"/>
                  </a:lnTo>
                  <a:lnTo>
                    <a:pt x="2734" y="294"/>
                  </a:lnTo>
                  <a:lnTo>
                    <a:pt x="2725" y="285"/>
                  </a:lnTo>
                  <a:lnTo>
                    <a:pt x="2714" y="276"/>
                  </a:lnTo>
                  <a:lnTo>
                    <a:pt x="2705" y="268"/>
                  </a:lnTo>
                  <a:lnTo>
                    <a:pt x="2692" y="258"/>
                  </a:lnTo>
                  <a:lnTo>
                    <a:pt x="2662" y="237"/>
                  </a:lnTo>
                  <a:lnTo>
                    <a:pt x="2631" y="217"/>
                  </a:lnTo>
                  <a:lnTo>
                    <a:pt x="2601" y="199"/>
                  </a:lnTo>
                  <a:lnTo>
                    <a:pt x="2571" y="183"/>
                  </a:lnTo>
                  <a:lnTo>
                    <a:pt x="2545" y="169"/>
                  </a:lnTo>
                  <a:lnTo>
                    <a:pt x="2520" y="157"/>
                  </a:lnTo>
                  <a:lnTo>
                    <a:pt x="2368" y="368"/>
                  </a:lnTo>
                  <a:lnTo>
                    <a:pt x="2356" y="380"/>
                  </a:lnTo>
                  <a:lnTo>
                    <a:pt x="2343" y="389"/>
                  </a:lnTo>
                  <a:lnTo>
                    <a:pt x="2328" y="394"/>
                  </a:lnTo>
                  <a:lnTo>
                    <a:pt x="2312" y="397"/>
                  </a:lnTo>
                  <a:lnTo>
                    <a:pt x="2295" y="394"/>
                  </a:lnTo>
                  <a:lnTo>
                    <a:pt x="2280" y="389"/>
                  </a:lnTo>
                  <a:lnTo>
                    <a:pt x="2266" y="380"/>
                  </a:lnTo>
                  <a:lnTo>
                    <a:pt x="2255" y="368"/>
                  </a:lnTo>
                  <a:lnTo>
                    <a:pt x="2103" y="157"/>
                  </a:lnTo>
                  <a:close/>
                  <a:moveTo>
                    <a:pt x="1244" y="157"/>
                  </a:moveTo>
                  <a:lnTo>
                    <a:pt x="1220" y="169"/>
                  </a:lnTo>
                  <a:lnTo>
                    <a:pt x="1192" y="184"/>
                  </a:lnTo>
                  <a:lnTo>
                    <a:pt x="1164" y="200"/>
                  </a:lnTo>
                  <a:lnTo>
                    <a:pt x="1133" y="218"/>
                  </a:lnTo>
                  <a:lnTo>
                    <a:pt x="1102" y="237"/>
                  </a:lnTo>
                  <a:lnTo>
                    <a:pt x="1072" y="258"/>
                  </a:lnTo>
                  <a:lnTo>
                    <a:pt x="1060" y="268"/>
                  </a:lnTo>
                  <a:lnTo>
                    <a:pt x="1049" y="276"/>
                  </a:lnTo>
                  <a:lnTo>
                    <a:pt x="1040" y="285"/>
                  </a:lnTo>
                  <a:lnTo>
                    <a:pt x="1029" y="294"/>
                  </a:lnTo>
                  <a:lnTo>
                    <a:pt x="1017" y="307"/>
                  </a:lnTo>
                  <a:lnTo>
                    <a:pt x="1011" y="321"/>
                  </a:lnTo>
                  <a:lnTo>
                    <a:pt x="1007" y="341"/>
                  </a:lnTo>
                  <a:lnTo>
                    <a:pt x="1004" y="368"/>
                  </a:lnTo>
                  <a:lnTo>
                    <a:pt x="1002" y="398"/>
                  </a:lnTo>
                  <a:lnTo>
                    <a:pt x="1001" y="433"/>
                  </a:lnTo>
                  <a:lnTo>
                    <a:pt x="1001" y="469"/>
                  </a:lnTo>
                  <a:lnTo>
                    <a:pt x="1002" y="508"/>
                  </a:lnTo>
                  <a:lnTo>
                    <a:pt x="1003" y="549"/>
                  </a:lnTo>
                  <a:lnTo>
                    <a:pt x="1006" y="589"/>
                  </a:lnTo>
                  <a:lnTo>
                    <a:pt x="1010" y="629"/>
                  </a:lnTo>
                  <a:lnTo>
                    <a:pt x="1014" y="668"/>
                  </a:lnTo>
                  <a:lnTo>
                    <a:pt x="1020" y="705"/>
                  </a:lnTo>
                  <a:lnTo>
                    <a:pt x="1026" y="739"/>
                  </a:lnTo>
                  <a:lnTo>
                    <a:pt x="1034" y="769"/>
                  </a:lnTo>
                  <a:lnTo>
                    <a:pt x="1041" y="794"/>
                  </a:lnTo>
                  <a:lnTo>
                    <a:pt x="1050" y="821"/>
                  </a:lnTo>
                  <a:lnTo>
                    <a:pt x="1060" y="849"/>
                  </a:lnTo>
                  <a:lnTo>
                    <a:pt x="1072" y="876"/>
                  </a:lnTo>
                  <a:lnTo>
                    <a:pt x="1084" y="904"/>
                  </a:lnTo>
                  <a:lnTo>
                    <a:pt x="1096" y="930"/>
                  </a:lnTo>
                  <a:lnTo>
                    <a:pt x="1109" y="956"/>
                  </a:lnTo>
                  <a:lnTo>
                    <a:pt x="1120" y="980"/>
                  </a:lnTo>
                  <a:lnTo>
                    <a:pt x="1131" y="1002"/>
                  </a:lnTo>
                  <a:lnTo>
                    <a:pt x="1140" y="1021"/>
                  </a:lnTo>
                  <a:lnTo>
                    <a:pt x="1149" y="1036"/>
                  </a:lnTo>
                  <a:lnTo>
                    <a:pt x="1155" y="1047"/>
                  </a:lnTo>
                  <a:lnTo>
                    <a:pt x="1158" y="1056"/>
                  </a:lnTo>
                  <a:lnTo>
                    <a:pt x="1161" y="1058"/>
                  </a:lnTo>
                  <a:lnTo>
                    <a:pt x="1162" y="1061"/>
                  </a:lnTo>
                  <a:lnTo>
                    <a:pt x="1164" y="1065"/>
                  </a:lnTo>
                  <a:lnTo>
                    <a:pt x="1183" y="1118"/>
                  </a:lnTo>
                  <a:lnTo>
                    <a:pt x="1198" y="1173"/>
                  </a:lnTo>
                  <a:lnTo>
                    <a:pt x="1206" y="1229"/>
                  </a:lnTo>
                  <a:lnTo>
                    <a:pt x="1334" y="2488"/>
                  </a:lnTo>
                  <a:lnTo>
                    <a:pt x="1334" y="2491"/>
                  </a:lnTo>
                  <a:lnTo>
                    <a:pt x="1336" y="2493"/>
                  </a:lnTo>
                  <a:lnTo>
                    <a:pt x="1339" y="2494"/>
                  </a:lnTo>
                  <a:lnTo>
                    <a:pt x="1342" y="2495"/>
                  </a:lnTo>
                  <a:lnTo>
                    <a:pt x="1563" y="2495"/>
                  </a:lnTo>
                  <a:lnTo>
                    <a:pt x="1565" y="2494"/>
                  </a:lnTo>
                  <a:lnTo>
                    <a:pt x="1567" y="2493"/>
                  </a:lnTo>
                  <a:lnTo>
                    <a:pt x="1569" y="2491"/>
                  </a:lnTo>
                  <a:lnTo>
                    <a:pt x="1570" y="2488"/>
                  </a:lnTo>
                  <a:lnTo>
                    <a:pt x="1698" y="1229"/>
                  </a:lnTo>
                  <a:lnTo>
                    <a:pt x="1706" y="1173"/>
                  </a:lnTo>
                  <a:lnTo>
                    <a:pt x="1721" y="1118"/>
                  </a:lnTo>
                  <a:lnTo>
                    <a:pt x="1741" y="1065"/>
                  </a:lnTo>
                  <a:lnTo>
                    <a:pt x="1742" y="1062"/>
                  </a:lnTo>
                  <a:lnTo>
                    <a:pt x="1743" y="1060"/>
                  </a:lnTo>
                  <a:lnTo>
                    <a:pt x="1744" y="1058"/>
                  </a:lnTo>
                  <a:lnTo>
                    <a:pt x="1745" y="1055"/>
                  </a:lnTo>
                  <a:lnTo>
                    <a:pt x="1749" y="1047"/>
                  </a:lnTo>
                  <a:lnTo>
                    <a:pt x="1756" y="1036"/>
                  </a:lnTo>
                  <a:lnTo>
                    <a:pt x="1764" y="1020"/>
                  </a:lnTo>
                  <a:lnTo>
                    <a:pt x="1774" y="1002"/>
                  </a:lnTo>
                  <a:lnTo>
                    <a:pt x="1784" y="979"/>
                  </a:lnTo>
                  <a:lnTo>
                    <a:pt x="1796" y="956"/>
                  </a:lnTo>
                  <a:lnTo>
                    <a:pt x="1808" y="930"/>
                  </a:lnTo>
                  <a:lnTo>
                    <a:pt x="1820" y="904"/>
                  </a:lnTo>
                  <a:lnTo>
                    <a:pt x="1832" y="876"/>
                  </a:lnTo>
                  <a:lnTo>
                    <a:pt x="1844" y="849"/>
                  </a:lnTo>
                  <a:lnTo>
                    <a:pt x="1854" y="821"/>
                  </a:lnTo>
                  <a:lnTo>
                    <a:pt x="1864" y="794"/>
                  </a:lnTo>
                  <a:lnTo>
                    <a:pt x="1871" y="769"/>
                  </a:lnTo>
                  <a:lnTo>
                    <a:pt x="1879" y="739"/>
                  </a:lnTo>
                  <a:lnTo>
                    <a:pt x="1885" y="705"/>
                  </a:lnTo>
                  <a:lnTo>
                    <a:pt x="1890" y="668"/>
                  </a:lnTo>
                  <a:lnTo>
                    <a:pt x="1894" y="629"/>
                  </a:lnTo>
                  <a:lnTo>
                    <a:pt x="1899" y="589"/>
                  </a:lnTo>
                  <a:lnTo>
                    <a:pt x="1901" y="549"/>
                  </a:lnTo>
                  <a:lnTo>
                    <a:pt x="1903" y="508"/>
                  </a:lnTo>
                  <a:lnTo>
                    <a:pt x="1904" y="469"/>
                  </a:lnTo>
                  <a:lnTo>
                    <a:pt x="1904" y="433"/>
                  </a:lnTo>
                  <a:lnTo>
                    <a:pt x="1903" y="398"/>
                  </a:lnTo>
                  <a:lnTo>
                    <a:pt x="1901" y="368"/>
                  </a:lnTo>
                  <a:lnTo>
                    <a:pt x="1898" y="341"/>
                  </a:lnTo>
                  <a:lnTo>
                    <a:pt x="1894" y="321"/>
                  </a:lnTo>
                  <a:lnTo>
                    <a:pt x="1889" y="307"/>
                  </a:lnTo>
                  <a:lnTo>
                    <a:pt x="1876" y="294"/>
                  </a:lnTo>
                  <a:lnTo>
                    <a:pt x="1866" y="285"/>
                  </a:lnTo>
                  <a:lnTo>
                    <a:pt x="1856" y="276"/>
                  </a:lnTo>
                  <a:lnTo>
                    <a:pt x="1846" y="268"/>
                  </a:lnTo>
                  <a:lnTo>
                    <a:pt x="1834" y="258"/>
                  </a:lnTo>
                  <a:lnTo>
                    <a:pt x="1803" y="237"/>
                  </a:lnTo>
                  <a:lnTo>
                    <a:pt x="1773" y="217"/>
                  </a:lnTo>
                  <a:lnTo>
                    <a:pt x="1742" y="199"/>
                  </a:lnTo>
                  <a:lnTo>
                    <a:pt x="1712" y="183"/>
                  </a:lnTo>
                  <a:lnTo>
                    <a:pt x="1686" y="169"/>
                  </a:lnTo>
                  <a:lnTo>
                    <a:pt x="1661" y="157"/>
                  </a:lnTo>
                  <a:lnTo>
                    <a:pt x="1509" y="368"/>
                  </a:lnTo>
                  <a:lnTo>
                    <a:pt x="1498" y="380"/>
                  </a:lnTo>
                  <a:lnTo>
                    <a:pt x="1485" y="389"/>
                  </a:lnTo>
                  <a:lnTo>
                    <a:pt x="1470" y="394"/>
                  </a:lnTo>
                  <a:lnTo>
                    <a:pt x="1453" y="397"/>
                  </a:lnTo>
                  <a:lnTo>
                    <a:pt x="1436" y="394"/>
                  </a:lnTo>
                  <a:lnTo>
                    <a:pt x="1421" y="389"/>
                  </a:lnTo>
                  <a:lnTo>
                    <a:pt x="1407" y="380"/>
                  </a:lnTo>
                  <a:lnTo>
                    <a:pt x="1396" y="368"/>
                  </a:lnTo>
                  <a:lnTo>
                    <a:pt x="1244" y="157"/>
                  </a:lnTo>
                  <a:close/>
                  <a:moveTo>
                    <a:pt x="383" y="157"/>
                  </a:moveTo>
                  <a:lnTo>
                    <a:pt x="359" y="169"/>
                  </a:lnTo>
                  <a:lnTo>
                    <a:pt x="333" y="184"/>
                  </a:lnTo>
                  <a:lnTo>
                    <a:pt x="303" y="200"/>
                  </a:lnTo>
                  <a:lnTo>
                    <a:pt x="272" y="218"/>
                  </a:lnTo>
                  <a:lnTo>
                    <a:pt x="241" y="237"/>
                  </a:lnTo>
                  <a:lnTo>
                    <a:pt x="212" y="258"/>
                  </a:lnTo>
                  <a:lnTo>
                    <a:pt x="199" y="268"/>
                  </a:lnTo>
                  <a:lnTo>
                    <a:pt x="188" y="276"/>
                  </a:lnTo>
                  <a:lnTo>
                    <a:pt x="179" y="285"/>
                  </a:lnTo>
                  <a:lnTo>
                    <a:pt x="168" y="294"/>
                  </a:lnTo>
                  <a:lnTo>
                    <a:pt x="157" y="307"/>
                  </a:lnTo>
                  <a:lnTo>
                    <a:pt x="150" y="321"/>
                  </a:lnTo>
                  <a:lnTo>
                    <a:pt x="146" y="341"/>
                  </a:lnTo>
                  <a:lnTo>
                    <a:pt x="143" y="368"/>
                  </a:lnTo>
                  <a:lnTo>
                    <a:pt x="141" y="398"/>
                  </a:lnTo>
                  <a:lnTo>
                    <a:pt x="140" y="433"/>
                  </a:lnTo>
                  <a:lnTo>
                    <a:pt x="140" y="469"/>
                  </a:lnTo>
                  <a:lnTo>
                    <a:pt x="141" y="508"/>
                  </a:lnTo>
                  <a:lnTo>
                    <a:pt x="143" y="549"/>
                  </a:lnTo>
                  <a:lnTo>
                    <a:pt x="145" y="589"/>
                  </a:lnTo>
                  <a:lnTo>
                    <a:pt x="149" y="629"/>
                  </a:lnTo>
                  <a:lnTo>
                    <a:pt x="154" y="668"/>
                  </a:lnTo>
                  <a:lnTo>
                    <a:pt x="159" y="705"/>
                  </a:lnTo>
                  <a:lnTo>
                    <a:pt x="165" y="739"/>
                  </a:lnTo>
                  <a:lnTo>
                    <a:pt x="173" y="769"/>
                  </a:lnTo>
                  <a:lnTo>
                    <a:pt x="180" y="794"/>
                  </a:lnTo>
                  <a:lnTo>
                    <a:pt x="190" y="821"/>
                  </a:lnTo>
                  <a:lnTo>
                    <a:pt x="200" y="849"/>
                  </a:lnTo>
                  <a:lnTo>
                    <a:pt x="211" y="876"/>
                  </a:lnTo>
                  <a:lnTo>
                    <a:pt x="223" y="904"/>
                  </a:lnTo>
                  <a:lnTo>
                    <a:pt x="235" y="930"/>
                  </a:lnTo>
                  <a:lnTo>
                    <a:pt x="248" y="956"/>
                  </a:lnTo>
                  <a:lnTo>
                    <a:pt x="259" y="980"/>
                  </a:lnTo>
                  <a:lnTo>
                    <a:pt x="270" y="1002"/>
                  </a:lnTo>
                  <a:lnTo>
                    <a:pt x="280" y="1021"/>
                  </a:lnTo>
                  <a:lnTo>
                    <a:pt x="288" y="1036"/>
                  </a:lnTo>
                  <a:lnTo>
                    <a:pt x="294" y="1047"/>
                  </a:lnTo>
                  <a:lnTo>
                    <a:pt x="299" y="1056"/>
                  </a:lnTo>
                  <a:lnTo>
                    <a:pt x="300" y="1058"/>
                  </a:lnTo>
                  <a:lnTo>
                    <a:pt x="302" y="1061"/>
                  </a:lnTo>
                  <a:lnTo>
                    <a:pt x="303" y="1065"/>
                  </a:lnTo>
                  <a:lnTo>
                    <a:pt x="323" y="1118"/>
                  </a:lnTo>
                  <a:lnTo>
                    <a:pt x="337" y="1173"/>
                  </a:lnTo>
                  <a:lnTo>
                    <a:pt x="346" y="1229"/>
                  </a:lnTo>
                  <a:lnTo>
                    <a:pt x="473" y="2488"/>
                  </a:lnTo>
                  <a:lnTo>
                    <a:pt x="474" y="2491"/>
                  </a:lnTo>
                  <a:lnTo>
                    <a:pt x="475" y="2493"/>
                  </a:lnTo>
                  <a:lnTo>
                    <a:pt x="478" y="2494"/>
                  </a:lnTo>
                  <a:lnTo>
                    <a:pt x="481" y="2495"/>
                  </a:lnTo>
                  <a:lnTo>
                    <a:pt x="702" y="2495"/>
                  </a:lnTo>
                  <a:lnTo>
                    <a:pt x="705" y="2494"/>
                  </a:lnTo>
                  <a:lnTo>
                    <a:pt x="707" y="2493"/>
                  </a:lnTo>
                  <a:lnTo>
                    <a:pt x="708" y="2491"/>
                  </a:lnTo>
                  <a:lnTo>
                    <a:pt x="709" y="2488"/>
                  </a:lnTo>
                  <a:lnTo>
                    <a:pt x="837" y="1229"/>
                  </a:lnTo>
                  <a:lnTo>
                    <a:pt x="846" y="1173"/>
                  </a:lnTo>
                  <a:lnTo>
                    <a:pt x="860" y="1118"/>
                  </a:lnTo>
                  <a:lnTo>
                    <a:pt x="880" y="1065"/>
                  </a:lnTo>
                  <a:lnTo>
                    <a:pt x="881" y="1062"/>
                  </a:lnTo>
                  <a:lnTo>
                    <a:pt x="882" y="1060"/>
                  </a:lnTo>
                  <a:lnTo>
                    <a:pt x="883" y="1058"/>
                  </a:lnTo>
                  <a:lnTo>
                    <a:pt x="884" y="1056"/>
                  </a:lnTo>
                  <a:lnTo>
                    <a:pt x="888" y="1049"/>
                  </a:lnTo>
                  <a:lnTo>
                    <a:pt x="895" y="1038"/>
                  </a:lnTo>
                  <a:lnTo>
                    <a:pt x="902" y="1023"/>
                  </a:lnTo>
                  <a:lnTo>
                    <a:pt x="912" y="1006"/>
                  </a:lnTo>
                  <a:lnTo>
                    <a:pt x="921" y="986"/>
                  </a:lnTo>
                  <a:lnTo>
                    <a:pt x="933" y="963"/>
                  </a:lnTo>
                  <a:lnTo>
                    <a:pt x="945" y="939"/>
                  </a:lnTo>
                  <a:lnTo>
                    <a:pt x="927" y="893"/>
                  </a:lnTo>
                  <a:lnTo>
                    <a:pt x="910" y="849"/>
                  </a:lnTo>
                  <a:lnTo>
                    <a:pt x="897" y="805"/>
                  </a:lnTo>
                  <a:lnTo>
                    <a:pt x="893" y="787"/>
                  </a:lnTo>
                  <a:lnTo>
                    <a:pt x="887" y="765"/>
                  </a:lnTo>
                  <a:lnTo>
                    <a:pt x="882" y="737"/>
                  </a:lnTo>
                  <a:lnTo>
                    <a:pt x="878" y="706"/>
                  </a:lnTo>
                  <a:lnTo>
                    <a:pt x="874" y="672"/>
                  </a:lnTo>
                  <a:lnTo>
                    <a:pt x="868" y="636"/>
                  </a:lnTo>
                  <a:lnTo>
                    <a:pt x="865" y="597"/>
                  </a:lnTo>
                  <a:lnTo>
                    <a:pt x="862" y="557"/>
                  </a:lnTo>
                  <a:lnTo>
                    <a:pt x="860" y="516"/>
                  </a:lnTo>
                  <a:lnTo>
                    <a:pt x="859" y="475"/>
                  </a:lnTo>
                  <a:lnTo>
                    <a:pt x="859" y="435"/>
                  </a:lnTo>
                  <a:lnTo>
                    <a:pt x="861" y="395"/>
                  </a:lnTo>
                  <a:lnTo>
                    <a:pt x="864" y="358"/>
                  </a:lnTo>
                  <a:lnTo>
                    <a:pt x="868" y="322"/>
                  </a:lnTo>
                  <a:lnTo>
                    <a:pt x="876" y="290"/>
                  </a:lnTo>
                  <a:lnTo>
                    <a:pt x="884" y="260"/>
                  </a:lnTo>
                  <a:lnTo>
                    <a:pt x="896" y="236"/>
                  </a:lnTo>
                  <a:lnTo>
                    <a:pt x="910" y="216"/>
                  </a:lnTo>
                  <a:lnTo>
                    <a:pt x="880" y="198"/>
                  </a:lnTo>
                  <a:lnTo>
                    <a:pt x="851" y="183"/>
                  </a:lnTo>
                  <a:lnTo>
                    <a:pt x="825" y="169"/>
                  </a:lnTo>
                  <a:lnTo>
                    <a:pt x="801" y="157"/>
                  </a:lnTo>
                  <a:lnTo>
                    <a:pt x="649" y="368"/>
                  </a:lnTo>
                  <a:lnTo>
                    <a:pt x="637" y="380"/>
                  </a:lnTo>
                  <a:lnTo>
                    <a:pt x="624" y="389"/>
                  </a:lnTo>
                  <a:lnTo>
                    <a:pt x="609" y="394"/>
                  </a:lnTo>
                  <a:lnTo>
                    <a:pt x="592" y="397"/>
                  </a:lnTo>
                  <a:lnTo>
                    <a:pt x="576" y="394"/>
                  </a:lnTo>
                  <a:lnTo>
                    <a:pt x="560" y="389"/>
                  </a:lnTo>
                  <a:lnTo>
                    <a:pt x="546" y="380"/>
                  </a:lnTo>
                  <a:lnTo>
                    <a:pt x="536" y="368"/>
                  </a:lnTo>
                  <a:lnTo>
                    <a:pt x="383" y="157"/>
                  </a:lnTo>
                  <a:close/>
                  <a:moveTo>
                    <a:pt x="399" y="0"/>
                  </a:moveTo>
                  <a:lnTo>
                    <a:pt x="417" y="0"/>
                  </a:lnTo>
                  <a:lnTo>
                    <a:pt x="434" y="5"/>
                  </a:lnTo>
                  <a:lnTo>
                    <a:pt x="450" y="15"/>
                  </a:lnTo>
                  <a:lnTo>
                    <a:pt x="464" y="29"/>
                  </a:lnTo>
                  <a:lnTo>
                    <a:pt x="592" y="206"/>
                  </a:lnTo>
                  <a:lnTo>
                    <a:pt x="721" y="29"/>
                  </a:lnTo>
                  <a:lnTo>
                    <a:pt x="734" y="15"/>
                  </a:lnTo>
                  <a:lnTo>
                    <a:pt x="750" y="5"/>
                  </a:lnTo>
                  <a:lnTo>
                    <a:pt x="768" y="0"/>
                  </a:lnTo>
                  <a:lnTo>
                    <a:pt x="786" y="0"/>
                  </a:lnTo>
                  <a:lnTo>
                    <a:pt x="804" y="4"/>
                  </a:lnTo>
                  <a:lnTo>
                    <a:pt x="808" y="6"/>
                  </a:lnTo>
                  <a:lnTo>
                    <a:pt x="816" y="9"/>
                  </a:lnTo>
                  <a:lnTo>
                    <a:pt x="828" y="15"/>
                  </a:lnTo>
                  <a:lnTo>
                    <a:pt x="845" y="22"/>
                  </a:lnTo>
                  <a:lnTo>
                    <a:pt x="864" y="32"/>
                  </a:lnTo>
                  <a:lnTo>
                    <a:pt x="886" y="42"/>
                  </a:lnTo>
                  <a:lnTo>
                    <a:pt x="912" y="55"/>
                  </a:lnTo>
                  <a:lnTo>
                    <a:pt x="937" y="70"/>
                  </a:lnTo>
                  <a:lnTo>
                    <a:pt x="965" y="85"/>
                  </a:lnTo>
                  <a:lnTo>
                    <a:pt x="993" y="102"/>
                  </a:lnTo>
                  <a:lnTo>
                    <a:pt x="1022" y="121"/>
                  </a:lnTo>
                  <a:lnTo>
                    <a:pt x="1050" y="102"/>
                  </a:lnTo>
                  <a:lnTo>
                    <a:pt x="1078" y="85"/>
                  </a:lnTo>
                  <a:lnTo>
                    <a:pt x="1106" y="70"/>
                  </a:lnTo>
                  <a:lnTo>
                    <a:pt x="1132" y="55"/>
                  </a:lnTo>
                  <a:lnTo>
                    <a:pt x="1156" y="42"/>
                  </a:lnTo>
                  <a:lnTo>
                    <a:pt x="1179" y="32"/>
                  </a:lnTo>
                  <a:lnTo>
                    <a:pt x="1198" y="22"/>
                  </a:lnTo>
                  <a:lnTo>
                    <a:pt x="1215" y="15"/>
                  </a:lnTo>
                  <a:lnTo>
                    <a:pt x="1227" y="9"/>
                  </a:lnTo>
                  <a:lnTo>
                    <a:pt x="1236" y="6"/>
                  </a:lnTo>
                  <a:lnTo>
                    <a:pt x="1240" y="4"/>
                  </a:lnTo>
                  <a:lnTo>
                    <a:pt x="1258" y="0"/>
                  </a:lnTo>
                  <a:lnTo>
                    <a:pt x="1276" y="0"/>
                  </a:lnTo>
                  <a:lnTo>
                    <a:pt x="1294" y="5"/>
                  </a:lnTo>
                  <a:lnTo>
                    <a:pt x="1310" y="15"/>
                  </a:lnTo>
                  <a:lnTo>
                    <a:pt x="1323" y="29"/>
                  </a:lnTo>
                  <a:lnTo>
                    <a:pt x="1452" y="206"/>
                  </a:lnTo>
                  <a:lnTo>
                    <a:pt x="1580" y="29"/>
                  </a:lnTo>
                  <a:lnTo>
                    <a:pt x="1594" y="15"/>
                  </a:lnTo>
                  <a:lnTo>
                    <a:pt x="1610" y="5"/>
                  </a:lnTo>
                  <a:lnTo>
                    <a:pt x="1627" y="0"/>
                  </a:lnTo>
                  <a:lnTo>
                    <a:pt x="1645" y="0"/>
                  </a:lnTo>
                  <a:lnTo>
                    <a:pt x="1663" y="4"/>
                  </a:lnTo>
                  <a:lnTo>
                    <a:pt x="1667" y="6"/>
                  </a:lnTo>
                  <a:lnTo>
                    <a:pt x="1675" y="9"/>
                  </a:lnTo>
                  <a:lnTo>
                    <a:pt x="1688" y="15"/>
                  </a:lnTo>
                  <a:lnTo>
                    <a:pt x="1705" y="22"/>
                  </a:lnTo>
                  <a:lnTo>
                    <a:pt x="1724" y="32"/>
                  </a:lnTo>
                  <a:lnTo>
                    <a:pt x="1746" y="42"/>
                  </a:lnTo>
                  <a:lnTo>
                    <a:pt x="1771" y="55"/>
                  </a:lnTo>
                  <a:lnTo>
                    <a:pt x="1797" y="70"/>
                  </a:lnTo>
                  <a:lnTo>
                    <a:pt x="1825" y="85"/>
                  </a:lnTo>
                  <a:lnTo>
                    <a:pt x="1852" y="102"/>
                  </a:lnTo>
                  <a:lnTo>
                    <a:pt x="1881" y="121"/>
                  </a:lnTo>
                  <a:lnTo>
                    <a:pt x="1909" y="102"/>
                  </a:lnTo>
                  <a:lnTo>
                    <a:pt x="1938" y="85"/>
                  </a:lnTo>
                  <a:lnTo>
                    <a:pt x="1964" y="70"/>
                  </a:lnTo>
                  <a:lnTo>
                    <a:pt x="1991" y="55"/>
                  </a:lnTo>
                  <a:lnTo>
                    <a:pt x="2015" y="42"/>
                  </a:lnTo>
                  <a:lnTo>
                    <a:pt x="2037" y="32"/>
                  </a:lnTo>
                  <a:lnTo>
                    <a:pt x="2058" y="22"/>
                  </a:lnTo>
                  <a:lnTo>
                    <a:pt x="2073" y="15"/>
                  </a:lnTo>
                  <a:lnTo>
                    <a:pt x="2086" y="9"/>
                  </a:lnTo>
                  <a:lnTo>
                    <a:pt x="2096" y="6"/>
                  </a:lnTo>
                  <a:lnTo>
                    <a:pt x="2099" y="4"/>
                  </a:lnTo>
                  <a:lnTo>
                    <a:pt x="2117" y="0"/>
                  </a:lnTo>
                  <a:lnTo>
                    <a:pt x="2136" y="0"/>
                  </a:lnTo>
                  <a:lnTo>
                    <a:pt x="2153" y="5"/>
                  </a:lnTo>
                  <a:lnTo>
                    <a:pt x="2169" y="15"/>
                  </a:lnTo>
                  <a:lnTo>
                    <a:pt x="2181" y="29"/>
                  </a:lnTo>
                  <a:lnTo>
                    <a:pt x="2311" y="206"/>
                  </a:lnTo>
                  <a:lnTo>
                    <a:pt x="2440" y="29"/>
                  </a:lnTo>
                  <a:lnTo>
                    <a:pt x="2453" y="15"/>
                  </a:lnTo>
                  <a:lnTo>
                    <a:pt x="2468" y="5"/>
                  </a:lnTo>
                  <a:lnTo>
                    <a:pt x="2485" y="0"/>
                  </a:lnTo>
                  <a:lnTo>
                    <a:pt x="2504" y="0"/>
                  </a:lnTo>
                  <a:lnTo>
                    <a:pt x="2522" y="4"/>
                  </a:lnTo>
                  <a:lnTo>
                    <a:pt x="2527" y="6"/>
                  </a:lnTo>
                  <a:lnTo>
                    <a:pt x="2535" y="9"/>
                  </a:lnTo>
                  <a:lnTo>
                    <a:pt x="2548" y="15"/>
                  </a:lnTo>
                  <a:lnTo>
                    <a:pt x="2565" y="23"/>
                  </a:lnTo>
                  <a:lnTo>
                    <a:pt x="2585" y="33"/>
                  </a:lnTo>
                  <a:lnTo>
                    <a:pt x="2608" y="43"/>
                  </a:lnTo>
                  <a:lnTo>
                    <a:pt x="2634" y="57"/>
                  </a:lnTo>
                  <a:lnTo>
                    <a:pt x="2660" y="71"/>
                  </a:lnTo>
                  <a:lnTo>
                    <a:pt x="2689" y="87"/>
                  </a:lnTo>
                  <a:lnTo>
                    <a:pt x="2717" y="105"/>
                  </a:lnTo>
                  <a:lnTo>
                    <a:pt x="2746" y="124"/>
                  </a:lnTo>
                  <a:lnTo>
                    <a:pt x="2774" y="144"/>
                  </a:lnTo>
                  <a:lnTo>
                    <a:pt x="2791" y="157"/>
                  </a:lnTo>
                  <a:lnTo>
                    <a:pt x="2806" y="170"/>
                  </a:lnTo>
                  <a:lnTo>
                    <a:pt x="2819" y="182"/>
                  </a:lnTo>
                  <a:lnTo>
                    <a:pt x="2833" y="194"/>
                  </a:lnTo>
                  <a:lnTo>
                    <a:pt x="2848" y="209"/>
                  </a:lnTo>
                  <a:lnTo>
                    <a:pt x="2861" y="226"/>
                  </a:lnTo>
                  <a:lnTo>
                    <a:pt x="2873" y="249"/>
                  </a:lnTo>
                  <a:lnTo>
                    <a:pt x="2882" y="275"/>
                  </a:lnTo>
                  <a:lnTo>
                    <a:pt x="2890" y="305"/>
                  </a:lnTo>
                  <a:lnTo>
                    <a:pt x="2896" y="338"/>
                  </a:lnTo>
                  <a:lnTo>
                    <a:pt x="2900" y="374"/>
                  </a:lnTo>
                  <a:lnTo>
                    <a:pt x="2903" y="410"/>
                  </a:lnTo>
                  <a:lnTo>
                    <a:pt x="2904" y="450"/>
                  </a:lnTo>
                  <a:lnTo>
                    <a:pt x="2903" y="489"/>
                  </a:lnTo>
                  <a:lnTo>
                    <a:pt x="2902" y="528"/>
                  </a:lnTo>
                  <a:lnTo>
                    <a:pt x="2899" y="567"/>
                  </a:lnTo>
                  <a:lnTo>
                    <a:pt x="2896" y="606"/>
                  </a:lnTo>
                  <a:lnTo>
                    <a:pt x="2892" y="642"/>
                  </a:lnTo>
                  <a:lnTo>
                    <a:pt x="2888" y="677"/>
                  </a:lnTo>
                  <a:lnTo>
                    <a:pt x="2884" y="710"/>
                  </a:lnTo>
                  <a:lnTo>
                    <a:pt x="2879" y="740"/>
                  </a:lnTo>
                  <a:lnTo>
                    <a:pt x="2874" y="766"/>
                  </a:lnTo>
                  <a:lnTo>
                    <a:pt x="2870" y="787"/>
                  </a:lnTo>
                  <a:lnTo>
                    <a:pt x="2866" y="805"/>
                  </a:lnTo>
                  <a:lnTo>
                    <a:pt x="2857" y="834"/>
                  </a:lnTo>
                  <a:lnTo>
                    <a:pt x="2846" y="865"/>
                  </a:lnTo>
                  <a:lnTo>
                    <a:pt x="2835" y="895"/>
                  </a:lnTo>
                  <a:lnTo>
                    <a:pt x="2822" y="927"/>
                  </a:lnTo>
                  <a:lnTo>
                    <a:pt x="2808" y="957"/>
                  </a:lnTo>
                  <a:lnTo>
                    <a:pt x="2796" y="987"/>
                  </a:lnTo>
                  <a:lnTo>
                    <a:pt x="2782" y="1015"/>
                  </a:lnTo>
                  <a:lnTo>
                    <a:pt x="2769" y="1041"/>
                  </a:lnTo>
                  <a:lnTo>
                    <a:pt x="2758" y="1065"/>
                  </a:lnTo>
                  <a:lnTo>
                    <a:pt x="2747" y="1085"/>
                  </a:lnTo>
                  <a:lnTo>
                    <a:pt x="2738" y="1102"/>
                  </a:lnTo>
                  <a:lnTo>
                    <a:pt x="2731" y="1114"/>
                  </a:lnTo>
                  <a:lnTo>
                    <a:pt x="2727" y="1123"/>
                  </a:lnTo>
                  <a:lnTo>
                    <a:pt x="2712" y="1162"/>
                  </a:lnTo>
                  <a:lnTo>
                    <a:pt x="2702" y="1203"/>
                  </a:lnTo>
                  <a:lnTo>
                    <a:pt x="2696" y="1243"/>
                  </a:lnTo>
                  <a:lnTo>
                    <a:pt x="2568" y="2501"/>
                  </a:lnTo>
                  <a:lnTo>
                    <a:pt x="2563" y="2529"/>
                  </a:lnTo>
                  <a:lnTo>
                    <a:pt x="2553" y="2555"/>
                  </a:lnTo>
                  <a:lnTo>
                    <a:pt x="2538" y="2577"/>
                  </a:lnTo>
                  <a:lnTo>
                    <a:pt x="2520" y="2597"/>
                  </a:lnTo>
                  <a:lnTo>
                    <a:pt x="2499" y="2613"/>
                  </a:lnTo>
                  <a:lnTo>
                    <a:pt x="2475" y="2625"/>
                  </a:lnTo>
                  <a:lnTo>
                    <a:pt x="2449" y="2632"/>
                  </a:lnTo>
                  <a:lnTo>
                    <a:pt x="2421" y="2635"/>
                  </a:lnTo>
                  <a:lnTo>
                    <a:pt x="2201" y="2635"/>
                  </a:lnTo>
                  <a:lnTo>
                    <a:pt x="2172" y="2632"/>
                  </a:lnTo>
                  <a:lnTo>
                    <a:pt x="2146" y="2625"/>
                  </a:lnTo>
                  <a:lnTo>
                    <a:pt x="2122" y="2613"/>
                  </a:lnTo>
                  <a:lnTo>
                    <a:pt x="2101" y="2597"/>
                  </a:lnTo>
                  <a:lnTo>
                    <a:pt x="2083" y="2577"/>
                  </a:lnTo>
                  <a:lnTo>
                    <a:pt x="2068" y="2555"/>
                  </a:lnTo>
                  <a:lnTo>
                    <a:pt x="2059" y="2529"/>
                  </a:lnTo>
                  <a:lnTo>
                    <a:pt x="2053" y="2501"/>
                  </a:lnTo>
                  <a:lnTo>
                    <a:pt x="1925" y="1243"/>
                  </a:lnTo>
                  <a:lnTo>
                    <a:pt x="1919" y="1203"/>
                  </a:lnTo>
                  <a:lnTo>
                    <a:pt x="1909" y="1162"/>
                  </a:lnTo>
                  <a:lnTo>
                    <a:pt x="1894" y="1123"/>
                  </a:lnTo>
                  <a:lnTo>
                    <a:pt x="1891" y="1118"/>
                  </a:lnTo>
                  <a:lnTo>
                    <a:pt x="1887" y="1109"/>
                  </a:lnTo>
                  <a:lnTo>
                    <a:pt x="1881" y="1099"/>
                  </a:lnTo>
                  <a:lnTo>
                    <a:pt x="1875" y="1109"/>
                  </a:lnTo>
                  <a:lnTo>
                    <a:pt x="1870" y="1118"/>
                  </a:lnTo>
                  <a:lnTo>
                    <a:pt x="1868" y="1123"/>
                  </a:lnTo>
                  <a:lnTo>
                    <a:pt x="1853" y="1162"/>
                  </a:lnTo>
                  <a:lnTo>
                    <a:pt x="1843" y="1203"/>
                  </a:lnTo>
                  <a:lnTo>
                    <a:pt x="1836" y="1243"/>
                  </a:lnTo>
                  <a:lnTo>
                    <a:pt x="1709" y="2501"/>
                  </a:lnTo>
                  <a:lnTo>
                    <a:pt x="1704" y="2529"/>
                  </a:lnTo>
                  <a:lnTo>
                    <a:pt x="1693" y="2555"/>
                  </a:lnTo>
                  <a:lnTo>
                    <a:pt x="1679" y="2577"/>
                  </a:lnTo>
                  <a:lnTo>
                    <a:pt x="1661" y="2597"/>
                  </a:lnTo>
                  <a:lnTo>
                    <a:pt x="1640" y="2613"/>
                  </a:lnTo>
                  <a:lnTo>
                    <a:pt x="1616" y="2625"/>
                  </a:lnTo>
                  <a:lnTo>
                    <a:pt x="1589" y="2632"/>
                  </a:lnTo>
                  <a:lnTo>
                    <a:pt x="1562" y="2635"/>
                  </a:lnTo>
                  <a:lnTo>
                    <a:pt x="1341" y="2635"/>
                  </a:lnTo>
                  <a:lnTo>
                    <a:pt x="1313" y="2632"/>
                  </a:lnTo>
                  <a:lnTo>
                    <a:pt x="1287" y="2625"/>
                  </a:lnTo>
                  <a:lnTo>
                    <a:pt x="1263" y="2613"/>
                  </a:lnTo>
                  <a:lnTo>
                    <a:pt x="1242" y="2597"/>
                  </a:lnTo>
                  <a:lnTo>
                    <a:pt x="1224" y="2577"/>
                  </a:lnTo>
                  <a:lnTo>
                    <a:pt x="1209" y="2555"/>
                  </a:lnTo>
                  <a:lnTo>
                    <a:pt x="1199" y="2529"/>
                  </a:lnTo>
                  <a:lnTo>
                    <a:pt x="1193" y="2501"/>
                  </a:lnTo>
                  <a:lnTo>
                    <a:pt x="1066" y="1243"/>
                  </a:lnTo>
                  <a:lnTo>
                    <a:pt x="1060" y="1203"/>
                  </a:lnTo>
                  <a:lnTo>
                    <a:pt x="1049" y="1162"/>
                  </a:lnTo>
                  <a:lnTo>
                    <a:pt x="1036" y="1123"/>
                  </a:lnTo>
                  <a:lnTo>
                    <a:pt x="1032" y="1118"/>
                  </a:lnTo>
                  <a:lnTo>
                    <a:pt x="1027" y="1109"/>
                  </a:lnTo>
                  <a:lnTo>
                    <a:pt x="1022" y="1099"/>
                  </a:lnTo>
                  <a:lnTo>
                    <a:pt x="1016" y="1109"/>
                  </a:lnTo>
                  <a:lnTo>
                    <a:pt x="1011" y="1118"/>
                  </a:lnTo>
                  <a:lnTo>
                    <a:pt x="1008" y="1123"/>
                  </a:lnTo>
                  <a:lnTo>
                    <a:pt x="994" y="1162"/>
                  </a:lnTo>
                  <a:lnTo>
                    <a:pt x="984" y="1203"/>
                  </a:lnTo>
                  <a:lnTo>
                    <a:pt x="977" y="1243"/>
                  </a:lnTo>
                  <a:lnTo>
                    <a:pt x="850" y="2501"/>
                  </a:lnTo>
                  <a:lnTo>
                    <a:pt x="844" y="2529"/>
                  </a:lnTo>
                  <a:lnTo>
                    <a:pt x="834" y="2555"/>
                  </a:lnTo>
                  <a:lnTo>
                    <a:pt x="820" y="2577"/>
                  </a:lnTo>
                  <a:lnTo>
                    <a:pt x="802" y="2597"/>
                  </a:lnTo>
                  <a:lnTo>
                    <a:pt x="780" y="2613"/>
                  </a:lnTo>
                  <a:lnTo>
                    <a:pt x="757" y="2625"/>
                  </a:lnTo>
                  <a:lnTo>
                    <a:pt x="731" y="2632"/>
                  </a:lnTo>
                  <a:lnTo>
                    <a:pt x="703" y="2635"/>
                  </a:lnTo>
                  <a:lnTo>
                    <a:pt x="482" y="2635"/>
                  </a:lnTo>
                  <a:lnTo>
                    <a:pt x="454" y="2632"/>
                  </a:lnTo>
                  <a:lnTo>
                    <a:pt x="428" y="2625"/>
                  </a:lnTo>
                  <a:lnTo>
                    <a:pt x="403" y="2613"/>
                  </a:lnTo>
                  <a:lnTo>
                    <a:pt x="382" y="2597"/>
                  </a:lnTo>
                  <a:lnTo>
                    <a:pt x="364" y="2577"/>
                  </a:lnTo>
                  <a:lnTo>
                    <a:pt x="351" y="2555"/>
                  </a:lnTo>
                  <a:lnTo>
                    <a:pt x="340" y="2529"/>
                  </a:lnTo>
                  <a:lnTo>
                    <a:pt x="335" y="2501"/>
                  </a:lnTo>
                  <a:lnTo>
                    <a:pt x="208" y="1243"/>
                  </a:lnTo>
                  <a:lnTo>
                    <a:pt x="201" y="1203"/>
                  </a:lnTo>
                  <a:lnTo>
                    <a:pt x="191" y="1162"/>
                  </a:lnTo>
                  <a:lnTo>
                    <a:pt x="176" y="1123"/>
                  </a:lnTo>
                  <a:lnTo>
                    <a:pt x="172" y="1114"/>
                  </a:lnTo>
                  <a:lnTo>
                    <a:pt x="164" y="1102"/>
                  </a:lnTo>
                  <a:lnTo>
                    <a:pt x="156" y="1085"/>
                  </a:lnTo>
                  <a:lnTo>
                    <a:pt x="145" y="1065"/>
                  </a:lnTo>
                  <a:lnTo>
                    <a:pt x="133" y="1041"/>
                  </a:lnTo>
                  <a:lnTo>
                    <a:pt x="121" y="1015"/>
                  </a:lnTo>
                  <a:lnTo>
                    <a:pt x="107" y="987"/>
                  </a:lnTo>
                  <a:lnTo>
                    <a:pt x="94" y="957"/>
                  </a:lnTo>
                  <a:lnTo>
                    <a:pt x="80" y="927"/>
                  </a:lnTo>
                  <a:lnTo>
                    <a:pt x="68" y="895"/>
                  </a:lnTo>
                  <a:lnTo>
                    <a:pt x="56" y="865"/>
                  </a:lnTo>
                  <a:lnTo>
                    <a:pt x="47" y="834"/>
                  </a:lnTo>
                  <a:lnTo>
                    <a:pt x="37" y="805"/>
                  </a:lnTo>
                  <a:lnTo>
                    <a:pt x="33" y="786"/>
                  </a:lnTo>
                  <a:lnTo>
                    <a:pt x="29" y="762"/>
                  </a:lnTo>
                  <a:lnTo>
                    <a:pt x="23" y="735"/>
                  </a:lnTo>
                  <a:lnTo>
                    <a:pt x="18" y="703"/>
                  </a:lnTo>
                  <a:lnTo>
                    <a:pt x="14" y="668"/>
                  </a:lnTo>
                  <a:lnTo>
                    <a:pt x="10" y="631"/>
                  </a:lnTo>
                  <a:lnTo>
                    <a:pt x="5" y="591"/>
                  </a:lnTo>
                  <a:lnTo>
                    <a:pt x="3" y="550"/>
                  </a:lnTo>
                  <a:lnTo>
                    <a:pt x="1" y="508"/>
                  </a:lnTo>
                  <a:lnTo>
                    <a:pt x="0" y="467"/>
                  </a:lnTo>
                  <a:lnTo>
                    <a:pt x="0" y="426"/>
                  </a:lnTo>
                  <a:lnTo>
                    <a:pt x="2" y="386"/>
                  </a:lnTo>
                  <a:lnTo>
                    <a:pt x="5" y="349"/>
                  </a:lnTo>
                  <a:lnTo>
                    <a:pt x="12" y="313"/>
                  </a:lnTo>
                  <a:lnTo>
                    <a:pt x="19" y="281"/>
                  </a:lnTo>
                  <a:lnTo>
                    <a:pt x="29" y="252"/>
                  </a:lnTo>
                  <a:lnTo>
                    <a:pt x="41" y="227"/>
                  </a:lnTo>
                  <a:lnTo>
                    <a:pt x="56" y="209"/>
                  </a:lnTo>
                  <a:lnTo>
                    <a:pt x="70" y="194"/>
                  </a:lnTo>
                  <a:lnTo>
                    <a:pt x="84" y="182"/>
                  </a:lnTo>
                  <a:lnTo>
                    <a:pt x="96" y="170"/>
                  </a:lnTo>
                  <a:lnTo>
                    <a:pt x="111" y="157"/>
                  </a:lnTo>
                  <a:lnTo>
                    <a:pt x="128" y="144"/>
                  </a:lnTo>
                  <a:lnTo>
                    <a:pt x="157" y="124"/>
                  </a:lnTo>
                  <a:lnTo>
                    <a:pt x="185" y="105"/>
                  </a:lnTo>
                  <a:lnTo>
                    <a:pt x="214" y="87"/>
                  </a:lnTo>
                  <a:lnTo>
                    <a:pt x="243" y="71"/>
                  </a:lnTo>
                  <a:lnTo>
                    <a:pt x="269" y="57"/>
                  </a:lnTo>
                  <a:lnTo>
                    <a:pt x="294" y="43"/>
                  </a:lnTo>
                  <a:lnTo>
                    <a:pt x="318" y="33"/>
                  </a:lnTo>
                  <a:lnTo>
                    <a:pt x="338" y="23"/>
                  </a:lnTo>
                  <a:lnTo>
                    <a:pt x="355" y="15"/>
                  </a:lnTo>
                  <a:lnTo>
                    <a:pt x="367" y="9"/>
                  </a:lnTo>
                  <a:lnTo>
                    <a:pt x="377" y="6"/>
                  </a:lnTo>
                  <a:lnTo>
                    <a:pt x="380" y="4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130"/>
            <p:cNvSpPr>
              <a:spLocks noEditPoints="1"/>
            </p:cNvSpPr>
            <p:nvPr/>
          </p:nvSpPr>
          <p:spPr bwMode="auto">
            <a:xfrm>
              <a:off x="7540625" y="2687638"/>
              <a:ext cx="101600" cy="123825"/>
            </a:xfrm>
            <a:custGeom>
              <a:avLst/>
              <a:gdLst>
                <a:gd name="T0" fmla="*/ 282 w 638"/>
                <a:gd name="T1" fmla="*/ 144 h 783"/>
                <a:gd name="T2" fmla="*/ 232 w 638"/>
                <a:gd name="T3" fmla="*/ 159 h 783"/>
                <a:gd name="T4" fmla="*/ 185 w 638"/>
                <a:gd name="T5" fmla="*/ 196 h 783"/>
                <a:gd name="T6" fmla="*/ 151 w 638"/>
                <a:gd name="T7" fmla="*/ 263 h 783"/>
                <a:gd name="T8" fmla="*/ 142 w 638"/>
                <a:gd name="T9" fmla="*/ 332 h 783"/>
                <a:gd name="T10" fmla="*/ 141 w 638"/>
                <a:gd name="T11" fmla="*/ 397 h 783"/>
                <a:gd name="T12" fmla="*/ 151 w 638"/>
                <a:gd name="T13" fmla="*/ 485 h 783"/>
                <a:gd name="T14" fmla="*/ 183 w 638"/>
                <a:gd name="T15" fmla="*/ 571 h 783"/>
                <a:gd name="T16" fmla="*/ 239 w 638"/>
                <a:gd name="T17" fmla="*/ 624 h 783"/>
                <a:gd name="T18" fmla="*/ 318 w 638"/>
                <a:gd name="T19" fmla="*/ 643 h 783"/>
                <a:gd name="T20" fmla="*/ 374 w 638"/>
                <a:gd name="T21" fmla="*/ 634 h 783"/>
                <a:gd name="T22" fmla="*/ 435 w 638"/>
                <a:gd name="T23" fmla="*/ 595 h 783"/>
                <a:gd name="T24" fmla="*/ 477 w 638"/>
                <a:gd name="T25" fmla="*/ 516 h 783"/>
                <a:gd name="T26" fmla="*/ 495 w 638"/>
                <a:gd name="T27" fmla="*/ 424 h 783"/>
                <a:gd name="T28" fmla="*/ 497 w 638"/>
                <a:gd name="T29" fmla="*/ 350 h 783"/>
                <a:gd name="T30" fmla="*/ 492 w 638"/>
                <a:gd name="T31" fmla="*/ 293 h 783"/>
                <a:gd name="T32" fmla="*/ 466 w 638"/>
                <a:gd name="T33" fmla="*/ 214 h 783"/>
                <a:gd name="T34" fmla="*/ 422 w 638"/>
                <a:gd name="T35" fmla="*/ 168 h 783"/>
                <a:gd name="T36" fmla="*/ 373 w 638"/>
                <a:gd name="T37" fmla="*/ 147 h 783"/>
                <a:gd name="T38" fmla="*/ 325 w 638"/>
                <a:gd name="T39" fmla="*/ 142 h 783"/>
                <a:gd name="T40" fmla="*/ 325 w 638"/>
                <a:gd name="T41" fmla="*/ 0 h 783"/>
                <a:gd name="T42" fmla="*/ 409 w 638"/>
                <a:gd name="T43" fmla="*/ 11 h 783"/>
                <a:gd name="T44" fmla="*/ 490 w 638"/>
                <a:gd name="T45" fmla="*/ 45 h 783"/>
                <a:gd name="T46" fmla="*/ 560 w 638"/>
                <a:gd name="T47" fmla="*/ 105 h 783"/>
                <a:gd name="T48" fmla="*/ 612 w 638"/>
                <a:gd name="T49" fmla="*/ 196 h 783"/>
                <a:gd name="T50" fmla="*/ 635 w 638"/>
                <a:gd name="T51" fmla="*/ 319 h 783"/>
                <a:gd name="T52" fmla="*/ 638 w 638"/>
                <a:gd name="T53" fmla="*/ 365 h 783"/>
                <a:gd name="T54" fmla="*/ 634 w 638"/>
                <a:gd name="T55" fmla="*/ 449 h 783"/>
                <a:gd name="T56" fmla="*/ 613 w 638"/>
                <a:gd name="T57" fmla="*/ 553 h 783"/>
                <a:gd name="T58" fmla="*/ 565 w 638"/>
                <a:gd name="T59" fmla="*/ 657 h 783"/>
                <a:gd name="T60" fmla="*/ 482 w 638"/>
                <a:gd name="T61" fmla="*/ 739 h 783"/>
                <a:gd name="T62" fmla="*/ 368 w 638"/>
                <a:gd name="T63" fmla="*/ 780 h 783"/>
                <a:gd name="T64" fmla="*/ 269 w 638"/>
                <a:gd name="T65" fmla="*/ 780 h 783"/>
                <a:gd name="T66" fmla="*/ 157 w 638"/>
                <a:gd name="T67" fmla="*/ 739 h 783"/>
                <a:gd name="T68" fmla="*/ 73 w 638"/>
                <a:gd name="T69" fmla="*/ 657 h 783"/>
                <a:gd name="T70" fmla="*/ 24 w 638"/>
                <a:gd name="T71" fmla="*/ 553 h 783"/>
                <a:gd name="T72" fmla="*/ 4 w 638"/>
                <a:gd name="T73" fmla="*/ 449 h 783"/>
                <a:gd name="T74" fmla="*/ 0 w 638"/>
                <a:gd name="T75" fmla="*/ 365 h 783"/>
                <a:gd name="T76" fmla="*/ 2 w 638"/>
                <a:gd name="T77" fmla="*/ 319 h 783"/>
                <a:gd name="T78" fmla="*/ 25 w 638"/>
                <a:gd name="T79" fmla="*/ 196 h 783"/>
                <a:gd name="T80" fmla="*/ 77 w 638"/>
                <a:gd name="T81" fmla="*/ 105 h 783"/>
                <a:gd name="T82" fmla="*/ 147 w 638"/>
                <a:gd name="T83" fmla="*/ 45 h 783"/>
                <a:gd name="T84" fmla="*/ 229 w 638"/>
                <a:gd name="T85" fmla="*/ 11 h 783"/>
                <a:gd name="T86" fmla="*/ 312 w 638"/>
                <a:gd name="T8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8" h="783">
                  <a:moveTo>
                    <a:pt x="312" y="142"/>
                  </a:moveTo>
                  <a:lnTo>
                    <a:pt x="297" y="142"/>
                  </a:lnTo>
                  <a:lnTo>
                    <a:pt x="282" y="144"/>
                  </a:lnTo>
                  <a:lnTo>
                    <a:pt x="266" y="147"/>
                  </a:lnTo>
                  <a:lnTo>
                    <a:pt x="249" y="151"/>
                  </a:lnTo>
                  <a:lnTo>
                    <a:pt x="232" y="159"/>
                  </a:lnTo>
                  <a:lnTo>
                    <a:pt x="215" y="168"/>
                  </a:lnTo>
                  <a:lnTo>
                    <a:pt x="200" y="180"/>
                  </a:lnTo>
                  <a:lnTo>
                    <a:pt x="185" y="196"/>
                  </a:lnTo>
                  <a:lnTo>
                    <a:pt x="171" y="214"/>
                  </a:lnTo>
                  <a:lnTo>
                    <a:pt x="161" y="236"/>
                  </a:lnTo>
                  <a:lnTo>
                    <a:pt x="151" y="263"/>
                  </a:lnTo>
                  <a:lnTo>
                    <a:pt x="145" y="293"/>
                  </a:lnTo>
                  <a:lnTo>
                    <a:pt x="142" y="328"/>
                  </a:lnTo>
                  <a:lnTo>
                    <a:pt x="142" y="332"/>
                  </a:lnTo>
                  <a:lnTo>
                    <a:pt x="141" y="350"/>
                  </a:lnTo>
                  <a:lnTo>
                    <a:pt x="140" y="371"/>
                  </a:lnTo>
                  <a:lnTo>
                    <a:pt x="141" y="397"/>
                  </a:lnTo>
                  <a:lnTo>
                    <a:pt x="142" y="424"/>
                  </a:lnTo>
                  <a:lnTo>
                    <a:pt x="146" y="454"/>
                  </a:lnTo>
                  <a:lnTo>
                    <a:pt x="151" y="485"/>
                  </a:lnTo>
                  <a:lnTo>
                    <a:pt x="159" y="515"/>
                  </a:lnTo>
                  <a:lnTo>
                    <a:pt x="169" y="545"/>
                  </a:lnTo>
                  <a:lnTo>
                    <a:pt x="183" y="571"/>
                  </a:lnTo>
                  <a:lnTo>
                    <a:pt x="200" y="595"/>
                  </a:lnTo>
                  <a:lnTo>
                    <a:pt x="219" y="612"/>
                  </a:lnTo>
                  <a:lnTo>
                    <a:pt x="239" y="624"/>
                  </a:lnTo>
                  <a:lnTo>
                    <a:pt x="263" y="634"/>
                  </a:lnTo>
                  <a:lnTo>
                    <a:pt x="289" y="640"/>
                  </a:lnTo>
                  <a:lnTo>
                    <a:pt x="318" y="643"/>
                  </a:lnTo>
                  <a:lnTo>
                    <a:pt x="320" y="643"/>
                  </a:lnTo>
                  <a:lnTo>
                    <a:pt x="348" y="640"/>
                  </a:lnTo>
                  <a:lnTo>
                    <a:pt x="374" y="634"/>
                  </a:lnTo>
                  <a:lnTo>
                    <a:pt x="397" y="624"/>
                  </a:lnTo>
                  <a:lnTo>
                    <a:pt x="417" y="612"/>
                  </a:lnTo>
                  <a:lnTo>
                    <a:pt x="435" y="595"/>
                  </a:lnTo>
                  <a:lnTo>
                    <a:pt x="453" y="571"/>
                  </a:lnTo>
                  <a:lnTo>
                    <a:pt x="467" y="545"/>
                  </a:lnTo>
                  <a:lnTo>
                    <a:pt x="477" y="516"/>
                  </a:lnTo>
                  <a:lnTo>
                    <a:pt x="486" y="485"/>
                  </a:lnTo>
                  <a:lnTo>
                    <a:pt x="491" y="454"/>
                  </a:lnTo>
                  <a:lnTo>
                    <a:pt x="495" y="424"/>
                  </a:lnTo>
                  <a:lnTo>
                    <a:pt x="497" y="397"/>
                  </a:lnTo>
                  <a:lnTo>
                    <a:pt x="498" y="371"/>
                  </a:lnTo>
                  <a:lnTo>
                    <a:pt x="497" y="350"/>
                  </a:lnTo>
                  <a:lnTo>
                    <a:pt x="495" y="332"/>
                  </a:lnTo>
                  <a:lnTo>
                    <a:pt x="495" y="328"/>
                  </a:lnTo>
                  <a:lnTo>
                    <a:pt x="492" y="293"/>
                  </a:lnTo>
                  <a:lnTo>
                    <a:pt x="486" y="263"/>
                  </a:lnTo>
                  <a:lnTo>
                    <a:pt x="477" y="236"/>
                  </a:lnTo>
                  <a:lnTo>
                    <a:pt x="466" y="214"/>
                  </a:lnTo>
                  <a:lnTo>
                    <a:pt x="453" y="196"/>
                  </a:lnTo>
                  <a:lnTo>
                    <a:pt x="438" y="180"/>
                  </a:lnTo>
                  <a:lnTo>
                    <a:pt x="422" y="168"/>
                  </a:lnTo>
                  <a:lnTo>
                    <a:pt x="405" y="159"/>
                  </a:lnTo>
                  <a:lnTo>
                    <a:pt x="390" y="151"/>
                  </a:lnTo>
                  <a:lnTo>
                    <a:pt x="373" y="147"/>
                  </a:lnTo>
                  <a:lnTo>
                    <a:pt x="356" y="144"/>
                  </a:lnTo>
                  <a:lnTo>
                    <a:pt x="340" y="142"/>
                  </a:lnTo>
                  <a:lnTo>
                    <a:pt x="325" y="142"/>
                  </a:lnTo>
                  <a:lnTo>
                    <a:pt x="312" y="142"/>
                  </a:lnTo>
                  <a:close/>
                  <a:moveTo>
                    <a:pt x="312" y="0"/>
                  </a:moveTo>
                  <a:lnTo>
                    <a:pt x="325" y="0"/>
                  </a:lnTo>
                  <a:lnTo>
                    <a:pt x="353" y="1"/>
                  </a:lnTo>
                  <a:lnTo>
                    <a:pt x="380" y="5"/>
                  </a:lnTo>
                  <a:lnTo>
                    <a:pt x="409" y="11"/>
                  </a:lnTo>
                  <a:lnTo>
                    <a:pt x="436" y="19"/>
                  </a:lnTo>
                  <a:lnTo>
                    <a:pt x="464" y="31"/>
                  </a:lnTo>
                  <a:lnTo>
                    <a:pt x="490" y="45"/>
                  </a:lnTo>
                  <a:lnTo>
                    <a:pt x="515" y="62"/>
                  </a:lnTo>
                  <a:lnTo>
                    <a:pt x="539" y="82"/>
                  </a:lnTo>
                  <a:lnTo>
                    <a:pt x="560" y="105"/>
                  </a:lnTo>
                  <a:lnTo>
                    <a:pt x="580" y="132"/>
                  </a:lnTo>
                  <a:lnTo>
                    <a:pt x="597" y="163"/>
                  </a:lnTo>
                  <a:lnTo>
                    <a:pt x="612" y="196"/>
                  </a:lnTo>
                  <a:lnTo>
                    <a:pt x="624" y="233"/>
                  </a:lnTo>
                  <a:lnTo>
                    <a:pt x="631" y="274"/>
                  </a:lnTo>
                  <a:lnTo>
                    <a:pt x="635" y="319"/>
                  </a:lnTo>
                  <a:lnTo>
                    <a:pt x="636" y="329"/>
                  </a:lnTo>
                  <a:lnTo>
                    <a:pt x="637" y="345"/>
                  </a:lnTo>
                  <a:lnTo>
                    <a:pt x="638" y="365"/>
                  </a:lnTo>
                  <a:lnTo>
                    <a:pt x="638" y="389"/>
                  </a:lnTo>
                  <a:lnTo>
                    <a:pt x="636" y="418"/>
                  </a:lnTo>
                  <a:lnTo>
                    <a:pt x="634" y="449"/>
                  </a:lnTo>
                  <a:lnTo>
                    <a:pt x="630" y="483"/>
                  </a:lnTo>
                  <a:lnTo>
                    <a:pt x="623" y="518"/>
                  </a:lnTo>
                  <a:lnTo>
                    <a:pt x="613" y="553"/>
                  </a:lnTo>
                  <a:lnTo>
                    <a:pt x="601" y="589"/>
                  </a:lnTo>
                  <a:lnTo>
                    <a:pt x="585" y="623"/>
                  </a:lnTo>
                  <a:lnTo>
                    <a:pt x="565" y="657"/>
                  </a:lnTo>
                  <a:lnTo>
                    <a:pt x="542" y="688"/>
                  </a:lnTo>
                  <a:lnTo>
                    <a:pt x="513" y="716"/>
                  </a:lnTo>
                  <a:lnTo>
                    <a:pt x="482" y="739"/>
                  </a:lnTo>
                  <a:lnTo>
                    <a:pt x="447" y="757"/>
                  </a:lnTo>
                  <a:lnTo>
                    <a:pt x="409" y="771"/>
                  </a:lnTo>
                  <a:lnTo>
                    <a:pt x="368" y="780"/>
                  </a:lnTo>
                  <a:lnTo>
                    <a:pt x="325" y="783"/>
                  </a:lnTo>
                  <a:lnTo>
                    <a:pt x="312" y="783"/>
                  </a:lnTo>
                  <a:lnTo>
                    <a:pt x="269" y="780"/>
                  </a:lnTo>
                  <a:lnTo>
                    <a:pt x="229" y="771"/>
                  </a:lnTo>
                  <a:lnTo>
                    <a:pt x="192" y="757"/>
                  </a:lnTo>
                  <a:lnTo>
                    <a:pt x="157" y="739"/>
                  </a:lnTo>
                  <a:lnTo>
                    <a:pt x="125" y="716"/>
                  </a:lnTo>
                  <a:lnTo>
                    <a:pt x="96" y="688"/>
                  </a:lnTo>
                  <a:lnTo>
                    <a:pt x="73" y="657"/>
                  </a:lnTo>
                  <a:lnTo>
                    <a:pt x="53" y="623"/>
                  </a:lnTo>
                  <a:lnTo>
                    <a:pt x="37" y="589"/>
                  </a:lnTo>
                  <a:lnTo>
                    <a:pt x="24" y="553"/>
                  </a:lnTo>
                  <a:lnTo>
                    <a:pt x="15" y="518"/>
                  </a:lnTo>
                  <a:lnTo>
                    <a:pt x="8" y="483"/>
                  </a:lnTo>
                  <a:lnTo>
                    <a:pt x="4" y="449"/>
                  </a:lnTo>
                  <a:lnTo>
                    <a:pt x="1" y="418"/>
                  </a:lnTo>
                  <a:lnTo>
                    <a:pt x="0" y="389"/>
                  </a:lnTo>
                  <a:lnTo>
                    <a:pt x="0" y="365"/>
                  </a:lnTo>
                  <a:lnTo>
                    <a:pt x="0" y="344"/>
                  </a:lnTo>
                  <a:lnTo>
                    <a:pt x="1" y="329"/>
                  </a:lnTo>
                  <a:lnTo>
                    <a:pt x="2" y="319"/>
                  </a:lnTo>
                  <a:lnTo>
                    <a:pt x="6" y="274"/>
                  </a:lnTo>
                  <a:lnTo>
                    <a:pt x="14" y="233"/>
                  </a:lnTo>
                  <a:lnTo>
                    <a:pt x="25" y="196"/>
                  </a:lnTo>
                  <a:lnTo>
                    <a:pt x="40" y="163"/>
                  </a:lnTo>
                  <a:lnTo>
                    <a:pt x="57" y="132"/>
                  </a:lnTo>
                  <a:lnTo>
                    <a:pt x="77" y="105"/>
                  </a:lnTo>
                  <a:lnTo>
                    <a:pt x="98" y="82"/>
                  </a:lnTo>
                  <a:lnTo>
                    <a:pt x="123" y="62"/>
                  </a:lnTo>
                  <a:lnTo>
                    <a:pt x="147" y="45"/>
                  </a:lnTo>
                  <a:lnTo>
                    <a:pt x="174" y="31"/>
                  </a:lnTo>
                  <a:lnTo>
                    <a:pt x="201" y="19"/>
                  </a:lnTo>
                  <a:lnTo>
                    <a:pt x="229" y="11"/>
                  </a:lnTo>
                  <a:lnTo>
                    <a:pt x="257" y="5"/>
                  </a:lnTo>
                  <a:lnTo>
                    <a:pt x="285" y="1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131"/>
            <p:cNvSpPr>
              <a:spLocks noEditPoints="1"/>
            </p:cNvSpPr>
            <p:nvPr/>
          </p:nvSpPr>
          <p:spPr bwMode="auto">
            <a:xfrm>
              <a:off x="7267575" y="2687638"/>
              <a:ext cx="101600" cy="123825"/>
            </a:xfrm>
            <a:custGeom>
              <a:avLst/>
              <a:gdLst>
                <a:gd name="T0" fmla="*/ 283 w 639"/>
                <a:gd name="T1" fmla="*/ 144 h 783"/>
                <a:gd name="T2" fmla="*/ 233 w 639"/>
                <a:gd name="T3" fmla="*/ 159 h 783"/>
                <a:gd name="T4" fmla="*/ 185 w 639"/>
                <a:gd name="T5" fmla="*/ 196 h 783"/>
                <a:gd name="T6" fmla="*/ 153 w 639"/>
                <a:gd name="T7" fmla="*/ 263 h 783"/>
                <a:gd name="T8" fmla="*/ 143 w 639"/>
                <a:gd name="T9" fmla="*/ 332 h 783"/>
                <a:gd name="T10" fmla="*/ 141 w 639"/>
                <a:gd name="T11" fmla="*/ 397 h 783"/>
                <a:gd name="T12" fmla="*/ 153 w 639"/>
                <a:gd name="T13" fmla="*/ 485 h 783"/>
                <a:gd name="T14" fmla="*/ 185 w 639"/>
                <a:gd name="T15" fmla="*/ 570 h 783"/>
                <a:gd name="T16" fmla="*/ 240 w 639"/>
                <a:gd name="T17" fmla="*/ 624 h 783"/>
                <a:gd name="T18" fmla="*/ 319 w 639"/>
                <a:gd name="T19" fmla="*/ 641 h 783"/>
                <a:gd name="T20" fmla="*/ 376 w 639"/>
                <a:gd name="T21" fmla="*/ 634 h 783"/>
                <a:gd name="T22" fmla="*/ 437 w 639"/>
                <a:gd name="T23" fmla="*/ 594 h 783"/>
                <a:gd name="T24" fmla="*/ 479 w 639"/>
                <a:gd name="T25" fmla="*/ 517 h 783"/>
                <a:gd name="T26" fmla="*/ 496 w 639"/>
                <a:gd name="T27" fmla="*/ 432 h 783"/>
                <a:gd name="T28" fmla="*/ 498 w 639"/>
                <a:gd name="T29" fmla="*/ 362 h 783"/>
                <a:gd name="T30" fmla="*/ 497 w 639"/>
                <a:gd name="T31" fmla="*/ 332 h 783"/>
                <a:gd name="T32" fmla="*/ 487 w 639"/>
                <a:gd name="T33" fmla="*/ 263 h 783"/>
                <a:gd name="T34" fmla="*/ 454 w 639"/>
                <a:gd name="T35" fmla="*/ 196 h 783"/>
                <a:gd name="T36" fmla="*/ 407 w 639"/>
                <a:gd name="T37" fmla="*/ 159 h 783"/>
                <a:gd name="T38" fmla="*/ 357 w 639"/>
                <a:gd name="T39" fmla="*/ 144 h 783"/>
                <a:gd name="T40" fmla="*/ 314 w 639"/>
                <a:gd name="T41" fmla="*/ 142 h 783"/>
                <a:gd name="T42" fmla="*/ 353 w 639"/>
                <a:gd name="T43" fmla="*/ 1 h 783"/>
                <a:gd name="T44" fmla="*/ 436 w 639"/>
                <a:gd name="T45" fmla="*/ 19 h 783"/>
                <a:gd name="T46" fmla="*/ 516 w 639"/>
                <a:gd name="T47" fmla="*/ 62 h 783"/>
                <a:gd name="T48" fmla="*/ 580 w 639"/>
                <a:gd name="T49" fmla="*/ 132 h 783"/>
                <a:gd name="T50" fmla="*/ 624 w 639"/>
                <a:gd name="T51" fmla="*/ 233 h 783"/>
                <a:gd name="T52" fmla="*/ 637 w 639"/>
                <a:gd name="T53" fmla="*/ 329 h 783"/>
                <a:gd name="T54" fmla="*/ 639 w 639"/>
                <a:gd name="T55" fmla="*/ 389 h 783"/>
                <a:gd name="T56" fmla="*/ 630 w 639"/>
                <a:gd name="T57" fmla="*/ 482 h 783"/>
                <a:gd name="T58" fmla="*/ 602 w 639"/>
                <a:gd name="T59" fmla="*/ 588 h 783"/>
                <a:gd name="T60" fmla="*/ 542 w 639"/>
                <a:gd name="T61" fmla="*/ 687 h 783"/>
                <a:gd name="T62" fmla="*/ 447 w 639"/>
                <a:gd name="T63" fmla="*/ 756 h 783"/>
                <a:gd name="T64" fmla="*/ 326 w 639"/>
                <a:gd name="T65" fmla="*/ 783 h 783"/>
                <a:gd name="T66" fmla="*/ 230 w 639"/>
                <a:gd name="T67" fmla="*/ 770 h 783"/>
                <a:gd name="T68" fmla="*/ 125 w 639"/>
                <a:gd name="T69" fmla="*/ 715 h 783"/>
                <a:gd name="T70" fmla="*/ 53 w 639"/>
                <a:gd name="T71" fmla="*/ 623 h 783"/>
                <a:gd name="T72" fmla="*/ 15 w 639"/>
                <a:gd name="T73" fmla="*/ 517 h 783"/>
                <a:gd name="T74" fmla="*/ 1 w 639"/>
                <a:gd name="T75" fmla="*/ 417 h 783"/>
                <a:gd name="T76" fmla="*/ 0 w 639"/>
                <a:gd name="T77" fmla="*/ 344 h 783"/>
                <a:gd name="T78" fmla="*/ 6 w 639"/>
                <a:gd name="T79" fmla="*/ 273 h 783"/>
                <a:gd name="T80" fmla="*/ 40 w 639"/>
                <a:gd name="T81" fmla="*/ 162 h 783"/>
                <a:gd name="T82" fmla="*/ 99 w 639"/>
                <a:gd name="T83" fmla="*/ 82 h 783"/>
                <a:gd name="T84" fmla="*/ 174 w 639"/>
                <a:gd name="T85" fmla="*/ 30 h 783"/>
                <a:gd name="T86" fmla="*/ 257 w 639"/>
                <a:gd name="T87" fmla="*/ 4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9" h="783">
                  <a:moveTo>
                    <a:pt x="314" y="142"/>
                  </a:moveTo>
                  <a:lnTo>
                    <a:pt x="299" y="142"/>
                  </a:lnTo>
                  <a:lnTo>
                    <a:pt x="283" y="144"/>
                  </a:lnTo>
                  <a:lnTo>
                    <a:pt x="267" y="147"/>
                  </a:lnTo>
                  <a:lnTo>
                    <a:pt x="250" y="151"/>
                  </a:lnTo>
                  <a:lnTo>
                    <a:pt x="233" y="159"/>
                  </a:lnTo>
                  <a:lnTo>
                    <a:pt x="216" y="168"/>
                  </a:lnTo>
                  <a:lnTo>
                    <a:pt x="200" y="180"/>
                  </a:lnTo>
                  <a:lnTo>
                    <a:pt x="185" y="196"/>
                  </a:lnTo>
                  <a:lnTo>
                    <a:pt x="173" y="214"/>
                  </a:lnTo>
                  <a:lnTo>
                    <a:pt x="161" y="236"/>
                  </a:lnTo>
                  <a:lnTo>
                    <a:pt x="153" y="263"/>
                  </a:lnTo>
                  <a:lnTo>
                    <a:pt x="146" y="293"/>
                  </a:lnTo>
                  <a:lnTo>
                    <a:pt x="143" y="328"/>
                  </a:lnTo>
                  <a:lnTo>
                    <a:pt x="143" y="332"/>
                  </a:lnTo>
                  <a:lnTo>
                    <a:pt x="141" y="350"/>
                  </a:lnTo>
                  <a:lnTo>
                    <a:pt x="141" y="371"/>
                  </a:lnTo>
                  <a:lnTo>
                    <a:pt x="141" y="397"/>
                  </a:lnTo>
                  <a:lnTo>
                    <a:pt x="143" y="424"/>
                  </a:lnTo>
                  <a:lnTo>
                    <a:pt x="146" y="454"/>
                  </a:lnTo>
                  <a:lnTo>
                    <a:pt x="153" y="485"/>
                  </a:lnTo>
                  <a:lnTo>
                    <a:pt x="160" y="515"/>
                  </a:lnTo>
                  <a:lnTo>
                    <a:pt x="172" y="544"/>
                  </a:lnTo>
                  <a:lnTo>
                    <a:pt x="185" y="570"/>
                  </a:lnTo>
                  <a:lnTo>
                    <a:pt x="202" y="594"/>
                  </a:lnTo>
                  <a:lnTo>
                    <a:pt x="220" y="611"/>
                  </a:lnTo>
                  <a:lnTo>
                    <a:pt x="240" y="624"/>
                  </a:lnTo>
                  <a:lnTo>
                    <a:pt x="264" y="634"/>
                  </a:lnTo>
                  <a:lnTo>
                    <a:pt x="289" y="639"/>
                  </a:lnTo>
                  <a:lnTo>
                    <a:pt x="319" y="641"/>
                  </a:lnTo>
                  <a:lnTo>
                    <a:pt x="321" y="641"/>
                  </a:lnTo>
                  <a:lnTo>
                    <a:pt x="350" y="639"/>
                  </a:lnTo>
                  <a:lnTo>
                    <a:pt x="376" y="634"/>
                  </a:lnTo>
                  <a:lnTo>
                    <a:pt x="399" y="624"/>
                  </a:lnTo>
                  <a:lnTo>
                    <a:pt x="419" y="611"/>
                  </a:lnTo>
                  <a:lnTo>
                    <a:pt x="437" y="594"/>
                  </a:lnTo>
                  <a:lnTo>
                    <a:pt x="454" y="571"/>
                  </a:lnTo>
                  <a:lnTo>
                    <a:pt x="468" y="545"/>
                  </a:lnTo>
                  <a:lnTo>
                    <a:pt x="479" y="517"/>
                  </a:lnTo>
                  <a:lnTo>
                    <a:pt x="486" y="488"/>
                  </a:lnTo>
                  <a:lnTo>
                    <a:pt x="491" y="460"/>
                  </a:lnTo>
                  <a:lnTo>
                    <a:pt x="496" y="432"/>
                  </a:lnTo>
                  <a:lnTo>
                    <a:pt x="498" y="405"/>
                  </a:lnTo>
                  <a:lnTo>
                    <a:pt x="498" y="382"/>
                  </a:lnTo>
                  <a:lnTo>
                    <a:pt x="498" y="362"/>
                  </a:lnTo>
                  <a:lnTo>
                    <a:pt x="498" y="347"/>
                  </a:lnTo>
                  <a:lnTo>
                    <a:pt x="497" y="336"/>
                  </a:lnTo>
                  <a:lnTo>
                    <a:pt x="497" y="332"/>
                  </a:lnTo>
                  <a:lnTo>
                    <a:pt x="497" y="328"/>
                  </a:lnTo>
                  <a:lnTo>
                    <a:pt x="494" y="293"/>
                  </a:lnTo>
                  <a:lnTo>
                    <a:pt x="487" y="263"/>
                  </a:lnTo>
                  <a:lnTo>
                    <a:pt x="479" y="236"/>
                  </a:lnTo>
                  <a:lnTo>
                    <a:pt x="467" y="214"/>
                  </a:lnTo>
                  <a:lnTo>
                    <a:pt x="454" y="196"/>
                  </a:lnTo>
                  <a:lnTo>
                    <a:pt x="440" y="180"/>
                  </a:lnTo>
                  <a:lnTo>
                    <a:pt x="424" y="168"/>
                  </a:lnTo>
                  <a:lnTo>
                    <a:pt x="407" y="159"/>
                  </a:lnTo>
                  <a:lnTo>
                    <a:pt x="390" y="151"/>
                  </a:lnTo>
                  <a:lnTo>
                    <a:pt x="373" y="147"/>
                  </a:lnTo>
                  <a:lnTo>
                    <a:pt x="357" y="144"/>
                  </a:lnTo>
                  <a:lnTo>
                    <a:pt x="341" y="142"/>
                  </a:lnTo>
                  <a:lnTo>
                    <a:pt x="326" y="142"/>
                  </a:lnTo>
                  <a:lnTo>
                    <a:pt x="314" y="142"/>
                  </a:lnTo>
                  <a:close/>
                  <a:moveTo>
                    <a:pt x="312" y="0"/>
                  </a:moveTo>
                  <a:lnTo>
                    <a:pt x="325" y="0"/>
                  </a:lnTo>
                  <a:lnTo>
                    <a:pt x="353" y="1"/>
                  </a:lnTo>
                  <a:lnTo>
                    <a:pt x="381" y="4"/>
                  </a:lnTo>
                  <a:lnTo>
                    <a:pt x="409" y="11"/>
                  </a:lnTo>
                  <a:lnTo>
                    <a:pt x="436" y="19"/>
                  </a:lnTo>
                  <a:lnTo>
                    <a:pt x="464" y="30"/>
                  </a:lnTo>
                  <a:lnTo>
                    <a:pt x="490" y="45"/>
                  </a:lnTo>
                  <a:lnTo>
                    <a:pt x="516" y="62"/>
                  </a:lnTo>
                  <a:lnTo>
                    <a:pt x="539" y="82"/>
                  </a:lnTo>
                  <a:lnTo>
                    <a:pt x="561" y="105"/>
                  </a:lnTo>
                  <a:lnTo>
                    <a:pt x="580" y="132"/>
                  </a:lnTo>
                  <a:lnTo>
                    <a:pt x="598" y="162"/>
                  </a:lnTo>
                  <a:lnTo>
                    <a:pt x="612" y="196"/>
                  </a:lnTo>
                  <a:lnTo>
                    <a:pt x="624" y="233"/>
                  </a:lnTo>
                  <a:lnTo>
                    <a:pt x="632" y="273"/>
                  </a:lnTo>
                  <a:lnTo>
                    <a:pt x="637" y="319"/>
                  </a:lnTo>
                  <a:lnTo>
                    <a:pt x="637" y="329"/>
                  </a:lnTo>
                  <a:lnTo>
                    <a:pt x="638" y="344"/>
                  </a:lnTo>
                  <a:lnTo>
                    <a:pt x="639" y="364"/>
                  </a:lnTo>
                  <a:lnTo>
                    <a:pt x="639" y="389"/>
                  </a:lnTo>
                  <a:lnTo>
                    <a:pt x="638" y="417"/>
                  </a:lnTo>
                  <a:lnTo>
                    <a:pt x="634" y="449"/>
                  </a:lnTo>
                  <a:lnTo>
                    <a:pt x="630" y="482"/>
                  </a:lnTo>
                  <a:lnTo>
                    <a:pt x="624" y="517"/>
                  </a:lnTo>
                  <a:lnTo>
                    <a:pt x="614" y="553"/>
                  </a:lnTo>
                  <a:lnTo>
                    <a:pt x="602" y="588"/>
                  </a:lnTo>
                  <a:lnTo>
                    <a:pt x="586" y="623"/>
                  </a:lnTo>
                  <a:lnTo>
                    <a:pt x="566" y="656"/>
                  </a:lnTo>
                  <a:lnTo>
                    <a:pt x="542" y="687"/>
                  </a:lnTo>
                  <a:lnTo>
                    <a:pt x="514" y="715"/>
                  </a:lnTo>
                  <a:lnTo>
                    <a:pt x="482" y="738"/>
                  </a:lnTo>
                  <a:lnTo>
                    <a:pt x="447" y="756"/>
                  </a:lnTo>
                  <a:lnTo>
                    <a:pt x="409" y="770"/>
                  </a:lnTo>
                  <a:lnTo>
                    <a:pt x="369" y="779"/>
                  </a:lnTo>
                  <a:lnTo>
                    <a:pt x="326" y="783"/>
                  </a:lnTo>
                  <a:lnTo>
                    <a:pt x="314" y="783"/>
                  </a:lnTo>
                  <a:lnTo>
                    <a:pt x="270" y="779"/>
                  </a:lnTo>
                  <a:lnTo>
                    <a:pt x="230" y="770"/>
                  </a:lnTo>
                  <a:lnTo>
                    <a:pt x="193" y="757"/>
                  </a:lnTo>
                  <a:lnTo>
                    <a:pt x="157" y="738"/>
                  </a:lnTo>
                  <a:lnTo>
                    <a:pt x="125" y="715"/>
                  </a:lnTo>
                  <a:lnTo>
                    <a:pt x="96" y="687"/>
                  </a:lnTo>
                  <a:lnTo>
                    <a:pt x="72" y="656"/>
                  </a:lnTo>
                  <a:lnTo>
                    <a:pt x="53" y="623"/>
                  </a:lnTo>
                  <a:lnTo>
                    <a:pt x="37" y="588"/>
                  </a:lnTo>
                  <a:lnTo>
                    <a:pt x="24" y="552"/>
                  </a:lnTo>
                  <a:lnTo>
                    <a:pt x="15" y="517"/>
                  </a:lnTo>
                  <a:lnTo>
                    <a:pt x="9" y="482"/>
                  </a:lnTo>
                  <a:lnTo>
                    <a:pt x="3" y="448"/>
                  </a:lnTo>
                  <a:lnTo>
                    <a:pt x="1" y="417"/>
                  </a:lnTo>
                  <a:lnTo>
                    <a:pt x="0" y="388"/>
                  </a:lnTo>
                  <a:lnTo>
                    <a:pt x="0" y="364"/>
                  </a:lnTo>
                  <a:lnTo>
                    <a:pt x="0" y="344"/>
                  </a:lnTo>
                  <a:lnTo>
                    <a:pt x="1" y="328"/>
                  </a:lnTo>
                  <a:lnTo>
                    <a:pt x="2" y="319"/>
                  </a:lnTo>
                  <a:lnTo>
                    <a:pt x="6" y="273"/>
                  </a:lnTo>
                  <a:lnTo>
                    <a:pt x="14" y="233"/>
                  </a:lnTo>
                  <a:lnTo>
                    <a:pt x="26" y="196"/>
                  </a:lnTo>
                  <a:lnTo>
                    <a:pt x="40" y="162"/>
                  </a:lnTo>
                  <a:lnTo>
                    <a:pt x="57" y="132"/>
                  </a:lnTo>
                  <a:lnTo>
                    <a:pt x="77" y="105"/>
                  </a:lnTo>
                  <a:lnTo>
                    <a:pt x="99" y="82"/>
                  </a:lnTo>
                  <a:lnTo>
                    <a:pt x="123" y="62"/>
                  </a:lnTo>
                  <a:lnTo>
                    <a:pt x="148" y="45"/>
                  </a:lnTo>
                  <a:lnTo>
                    <a:pt x="174" y="30"/>
                  </a:lnTo>
                  <a:lnTo>
                    <a:pt x="201" y="19"/>
                  </a:lnTo>
                  <a:lnTo>
                    <a:pt x="229" y="11"/>
                  </a:lnTo>
                  <a:lnTo>
                    <a:pt x="257" y="4"/>
                  </a:lnTo>
                  <a:lnTo>
                    <a:pt x="285" y="1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132"/>
            <p:cNvSpPr>
              <a:spLocks noEditPoints="1"/>
            </p:cNvSpPr>
            <p:nvPr/>
          </p:nvSpPr>
          <p:spPr bwMode="auto">
            <a:xfrm>
              <a:off x="7404100" y="2687638"/>
              <a:ext cx="101600" cy="123825"/>
            </a:xfrm>
            <a:custGeom>
              <a:avLst/>
              <a:gdLst>
                <a:gd name="T0" fmla="*/ 283 w 639"/>
                <a:gd name="T1" fmla="*/ 144 h 783"/>
                <a:gd name="T2" fmla="*/ 233 w 639"/>
                <a:gd name="T3" fmla="*/ 159 h 783"/>
                <a:gd name="T4" fmla="*/ 186 w 639"/>
                <a:gd name="T5" fmla="*/ 196 h 783"/>
                <a:gd name="T6" fmla="*/ 152 w 639"/>
                <a:gd name="T7" fmla="*/ 263 h 783"/>
                <a:gd name="T8" fmla="*/ 143 w 639"/>
                <a:gd name="T9" fmla="*/ 332 h 783"/>
                <a:gd name="T10" fmla="*/ 142 w 639"/>
                <a:gd name="T11" fmla="*/ 397 h 783"/>
                <a:gd name="T12" fmla="*/ 152 w 639"/>
                <a:gd name="T13" fmla="*/ 485 h 783"/>
                <a:gd name="T14" fmla="*/ 184 w 639"/>
                <a:gd name="T15" fmla="*/ 570 h 783"/>
                <a:gd name="T16" fmla="*/ 240 w 639"/>
                <a:gd name="T17" fmla="*/ 624 h 783"/>
                <a:gd name="T18" fmla="*/ 319 w 639"/>
                <a:gd name="T19" fmla="*/ 641 h 783"/>
                <a:gd name="T20" fmla="*/ 376 w 639"/>
                <a:gd name="T21" fmla="*/ 634 h 783"/>
                <a:gd name="T22" fmla="*/ 437 w 639"/>
                <a:gd name="T23" fmla="*/ 594 h 783"/>
                <a:gd name="T24" fmla="*/ 479 w 639"/>
                <a:gd name="T25" fmla="*/ 517 h 783"/>
                <a:gd name="T26" fmla="*/ 496 w 639"/>
                <a:gd name="T27" fmla="*/ 432 h 783"/>
                <a:gd name="T28" fmla="*/ 498 w 639"/>
                <a:gd name="T29" fmla="*/ 362 h 783"/>
                <a:gd name="T30" fmla="*/ 497 w 639"/>
                <a:gd name="T31" fmla="*/ 332 h 783"/>
                <a:gd name="T32" fmla="*/ 487 w 639"/>
                <a:gd name="T33" fmla="*/ 263 h 783"/>
                <a:gd name="T34" fmla="*/ 454 w 639"/>
                <a:gd name="T35" fmla="*/ 196 h 783"/>
                <a:gd name="T36" fmla="*/ 407 w 639"/>
                <a:gd name="T37" fmla="*/ 159 h 783"/>
                <a:gd name="T38" fmla="*/ 357 w 639"/>
                <a:gd name="T39" fmla="*/ 144 h 783"/>
                <a:gd name="T40" fmla="*/ 313 w 639"/>
                <a:gd name="T41" fmla="*/ 142 h 783"/>
                <a:gd name="T42" fmla="*/ 353 w 639"/>
                <a:gd name="T43" fmla="*/ 1 h 783"/>
                <a:gd name="T44" fmla="*/ 436 w 639"/>
                <a:gd name="T45" fmla="*/ 19 h 783"/>
                <a:gd name="T46" fmla="*/ 516 w 639"/>
                <a:gd name="T47" fmla="*/ 62 h 783"/>
                <a:gd name="T48" fmla="*/ 580 w 639"/>
                <a:gd name="T49" fmla="*/ 132 h 783"/>
                <a:gd name="T50" fmla="*/ 624 w 639"/>
                <a:gd name="T51" fmla="*/ 233 h 783"/>
                <a:gd name="T52" fmla="*/ 636 w 639"/>
                <a:gd name="T53" fmla="*/ 329 h 783"/>
                <a:gd name="T54" fmla="*/ 639 w 639"/>
                <a:gd name="T55" fmla="*/ 389 h 783"/>
                <a:gd name="T56" fmla="*/ 630 w 639"/>
                <a:gd name="T57" fmla="*/ 482 h 783"/>
                <a:gd name="T58" fmla="*/ 601 w 639"/>
                <a:gd name="T59" fmla="*/ 588 h 783"/>
                <a:gd name="T60" fmla="*/ 542 w 639"/>
                <a:gd name="T61" fmla="*/ 687 h 783"/>
                <a:gd name="T62" fmla="*/ 447 w 639"/>
                <a:gd name="T63" fmla="*/ 756 h 783"/>
                <a:gd name="T64" fmla="*/ 325 w 639"/>
                <a:gd name="T65" fmla="*/ 783 h 783"/>
                <a:gd name="T66" fmla="*/ 230 w 639"/>
                <a:gd name="T67" fmla="*/ 770 h 783"/>
                <a:gd name="T68" fmla="*/ 125 w 639"/>
                <a:gd name="T69" fmla="*/ 715 h 783"/>
                <a:gd name="T70" fmla="*/ 53 w 639"/>
                <a:gd name="T71" fmla="*/ 623 h 783"/>
                <a:gd name="T72" fmla="*/ 15 w 639"/>
                <a:gd name="T73" fmla="*/ 517 h 783"/>
                <a:gd name="T74" fmla="*/ 1 w 639"/>
                <a:gd name="T75" fmla="*/ 417 h 783"/>
                <a:gd name="T76" fmla="*/ 0 w 639"/>
                <a:gd name="T77" fmla="*/ 344 h 783"/>
                <a:gd name="T78" fmla="*/ 6 w 639"/>
                <a:gd name="T79" fmla="*/ 273 h 783"/>
                <a:gd name="T80" fmla="*/ 40 w 639"/>
                <a:gd name="T81" fmla="*/ 162 h 783"/>
                <a:gd name="T82" fmla="*/ 98 w 639"/>
                <a:gd name="T83" fmla="*/ 82 h 783"/>
                <a:gd name="T84" fmla="*/ 175 w 639"/>
                <a:gd name="T85" fmla="*/ 30 h 783"/>
                <a:gd name="T86" fmla="*/ 257 w 639"/>
                <a:gd name="T87" fmla="*/ 4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9" h="783">
                  <a:moveTo>
                    <a:pt x="313" y="142"/>
                  </a:moveTo>
                  <a:lnTo>
                    <a:pt x="299" y="142"/>
                  </a:lnTo>
                  <a:lnTo>
                    <a:pt x="283" y="144"/>
                  </a:lnTo>
                  <a:lnTo>
                    <a:pt x="267" y="147"/>
                  </a:lnTo>
                  <a:lnTo>
                    <a:pt x="250" y="151"/>
                  </a:lnTo>
                  <a:lnTo>
                    <a:pt x="233" y="159"/>
                  </a:lnTo>
                  <a:lnTo>
                    <a:pt x="216" y="168"/>
                  </a:lnTo>
                  <a:lnTo>
                    <a:pt x="201" y="180"/>
                  </a:lnTo>
                  <a:lnTo>
                    <a:pt x="186" y="196"/>
                  </a:lnTo>
                  <a:lnTo>
                    <a:pt x="173" y="214"/>
                  </a:lnTo>
                  <a:lnTo>
                    <a:pt x="162" y="236"/>
                  </a:lnTo>
                  <a:lnTo>
                    <a:pt x="152" y="263"/>
                  </a:lnTo>
                  <a:lnTo>
                    <a:pt x="146" y="293"/>
                  </a:lnTo>
                  <a:lnTo>
                    <a:pt x="143" y="328"/>
                  </a:lnTo>
                  <a:lnTo>
                    <a:pt x="143" y="332"/>
                  </a:lnTo>
                  <a:lnTo>
                    <a:pt x="142" y="350"/>
                  </a:lnTo>
                  <a:lnTo>
                    <a:pt x="141" y="371"/>
                  </a:lnTo>
                  <a:lnTo>
                    <a:pt x="142" y="397"/>
                  </a:lnTo>
                  <a:lnTo>
                    <a:pt x="143" y="424"/>
                  </a:lnTo>
                  <a:lnTo>
                    <a:pt x="147" y="454"/>
                  </a:lnTo>
                  <a:lnTo>
                    <a:pt x="152" y="485"/>
                  </a:lnTo>
                  <a:lnTo>
                    <a:pt x="160" y="515"/>
                  </a:lnTo>
                  <a:lnTo>
                    <a:pt x="170" y="544"/>
                  </a:lnTo>
                  <a:lnTo>
                    <a:pt x="184" y="570"/>
                  </a:lnTo>
                  <a:lnTo>
                    <a:pt x="201" y="594"/>
                  </a:lnTo>
                  <a:lnTo>
                    <a:pt x="220" y="611"/>
                  </a:lnTo>
                  <a:lnTo>
                    <a:pt x="240" y="624"/>
                  </a:lnTo>
                  <a:lnTo>
                    <a:pt x="264" y="634"/>
                  </a:lnTo>
                  <a:lnTo>
                    <a:pt x="289" y="639"/>
                  </a:lnTo>
                  <a:lnTo>
                    <a:pt x="319" y="641"/>
                  </a:lnTo>
                  <a:lnTo>
                    <a:pt x="321" y="641"/>
                  </a:lnTo>
                  <a:lnTo>
                    <a:pt x="349" y="639"/>
                  </a:lnTo>
                  <a:lnTo>
                    <a:pt x="376" y="634"/>
                  </a:lnTo>
                  <a:lnTo>
                    <a:pt x="399" y="624"/>
                  </a:lnTo>
                  <a:lnTo>
                    <a:pt x="419" y="611"/>
                  </a:lnTo>
                  <a:lnTo>
                    <a:pt x="437" y="594"/>
                  </a:lnTo>
                  <a:lnTo>
                    <a:pt x="454" y="571"/>
                  </a:lnTo>
                  <a:lnTo>
                    <a:pt x="468" y="545"/>
                  </a:lnTo>
                  <a:lnTo>
                    <a:pt x="479" y="517"/>
                  </a:lnTo>
                  <a:lnTo>
                    <a:pt x="486" y="488"/>
                  </a:lnTo>
                  <a:lnTo>
                    <a:pt x="491" y="460"/>
                  </a:lnTo>
                  <a:lnTo>
                    <a:pt x="496" y="432"/>
                  </a:lnTo>
                  <a:lnTo>
                    <a:pt x="498" y="405"/>
                  </a:lnTo>
                  <a:lnTo>
                    <a:pt x="498" y="382"/>
                  </a:lnTo>
                  <a:lnTo>
                    <a:pt x="498" y="362"/>
                  </a:lnTo>
                  <a:lnTo>
                    <a:pt x="498" y="347"/>
                  </a:lnTo>
                  <a:lnTo>
                    <a:pt x="497" y="336"/>
                  </a:lnTo>
                  <a:lnTo>
                    <a:pt x="497" y="332"/>
                  </a:lnTo>
                  <a:lnTo>
                    <a:pt x="497" y="328"/>
                  </a:lnTo>
                  <a:lnTo>
                    <a:pt x="493" y="293"/>
                  </a:lnTo>
                  <a:lnTo>
                    <a:pt x="487" y="263"/>
                  </a:lnTo>
                  <a:lnTo>
                    <a:pt x="479" y="236"/>
                  </a:lnTo>
                  <a:lnTo>
                    <a:pt x="467" y="214"/>
                  </a:lnTo>
                  <a:lnTo>
                    <a:pt x="454" y="196"/>
                  </a:lnTo>
                  <a:lnTo>
                    <a:pt x="439" y="180"/>
                  </a:lnTo>
                  <a:lnTo>
                    <a:pt x="424" y="168"/>
                  </a:lnTo>
                  <a:lnTo>
                    <a:pt x="407" y="159"/>
                  </a:lnTo>
                  <a:lnTo>
                    <a:pt x="390" y="151"/>
                  </a:lnTo>
                  <a:lnTo>
                    <a:pt x="373" y="147"/>
                  </a:lnTo>
                  <a:lnTo>
                    <a:pt x="357" y="144"/>
                  </a:lnTo>
                  <a:lnTo>
                    <a:pt x="341" y="142"/>
                  </a:lnTo>
                  <a:lnTo>
                    <a:pt x="326" y="142"/>
                  </a:lnTo>
                  <a:lnTo>
                    <a:pt x="313" y="142"/>
                  </a:lnTo>
                  <a:close/>
                  <a:moveTo>
                    <a:pt x="312" y="0"/>
                  </a:moveTo>
                  <a:lnTo>
                    <a:pt x="325" y="0"/>
                  </a:lnTo>
                  <a:lnTo>
                    <a:pt x="353" y="1"/>
                  </a:lnTo>
                  <a:lnTo>
                    <a:pt x="381" y="4"/>
                  </a:lnTo>
                  <a:lnTo>
                    <a:pt x="409" y="11"/>
                  </a:lnTo>
                  <a:lnTo>
                    <a:pt x="436" y="19"/>
                  </a:lnTo>
                  <a:lnTo>
                    <a:pt x="464" y="30"/>
                  </a:lnTo>
                  <a:lnTo>
                    <a:pt x="490" y="45"/>
                  </a:lnTo>
                  <a:lnTo>
                    <a:pt x="516" y="62"/>
                  </a:lnTo>
                  <a:lnTo>
                    <a:pt x="539" y="82"/>
                  </a:lnTo>
                  <a:lnTo>
                    <a:pt x="561" y="105"/>
                  </a:lnTo>
                  <a:lnTo>
                    <a:pt x="580" y="132"/>
                  </a:lnTo>
                  <a:lnTo>
                    <a:pt x="598" y="162"/>
                  </a:lnTo>
                  <a:lnTo>
                    <a:pt x="612" y="196"/>
                  </a:lnTo>
                  <a:lnTo>
                    <a:pt x="624" y="233"/>
                  </a:lnTo>
                  <a:lnTo>
                    <a:pt x="632" y="273"/>
                  </a:lnTo>
                  <a:lnTo>
                    <a:pt x="636" y="319"/>
                  </a:lnTo>
                  <a:lnTo>
                    <a:pt x="636" y="329"/>
                  </a:lnTo>
                  <a:lnTo>
                    <a:pt x="637" y="344"/>
                  </a:lnTo>
                  <a:lnTo>
                    <a:pt x="639" y="364"/>
                  </a:lnTo>
                  <a:lnTo>
                    <a:pt x="639" y="389"/>
                  </a:lnTo>
                  <a:lnTo>
                    <a:pt x="637" y="417"/>
                  </a:lnTo>
                  <a:lnTo>
                    <a:pt x="634" y="449"/>
                  </a:lnTo>
                  <a:lnTo>
                    <a:pt x="630" y="482"/>
                  </a:lnTo>
                  <a:lnTo>
                    <a:pt x="624" y="517"/>
                  </a:lnTo>
                  <a:lnTo>
                    <a:pt x="614" y="553"/>
                  </a:lnTo>
                  <a:lnTo>
                    <a:pt x="601" y="588"/>
                  </a:lnTo>
                  <a:lnTo>
                    <a:pt x="586" y="623"/>
                  </a:lnTo>
                  <a:lnTo>
                    <a:pt x="565" y="656"/>
                  </a:lnTo>
                  <a:lnTo>
                    <a:pt x="542" y="687"/>
                  </a:lnTo>
                  <a:lnTo>
                    <a:pt x="514" y="715"/>
                  </a:lnTo>
                  <a:lnTo>
                    <a:pt x="482" y="738"/>
                  </a:lnTo>
                  <a:lnTo>
                    <a:pt x="447" y="756"/>
                  </a:lnTo>
                  <a:lnTo>
                    <a:pt x="409" y="770"/>
                  </a:lnTo>
                  <a:lnTo>
                    <a:pt x="368" y="779"/>
                  </a:lnTo>
                  <a:lnTo>
                    <a:pt x="325" y="783"/>
                  </a:lnTo>
                  <a:lnTo>
                    <a:pt x="312" y="783"/>
                  </a:lnTo>
                  <a:lnTo>
                    <a:pt x="270" y="779"/>
                  </a:lnTo>
                  <a:lnTo>
                    <a:pt x="230" y="770"/>
                  </a:lnTo>
                  <a:lnTo>
                    <a:pt x="192" y="757"/>
                  </a:lnTo>
                  <a:lnTo>
                    <a:pt x="157" y="738"/>
                  </a:lnTo>
                  <a:lnTo>
                    <a:pt x="125" y="715"/>
                  </a:lnTo>
                  <a:lnTo>
                    <a:pt x="96" y="687"/>
                  </a:lnTo>
                  <a:lnTo>
                    <a:pt x="72" y="656"/>
                  </a:lnTo>
                  <a:lnTo>
                    <a:pt x="53" y="623"/>
                  </a:lnTo>
                  <a:lnTo>
                    <a:pt x="37" y="588"/>
                  </a:lnTo>
                  <a:lnTo>
                    <a:pt x="24" y="552"/>
                  </a:lnTo>
                  <a:lnTo>
                    <a:pt x="15" y="517"/>
                  </a:lnTo>
                  <a:lnTo>
                    <a:pt x="8" y="482"/>
                  </a:lnTo>
                  <a:lnTo>
                    <a:pt x="3" y="448"/>
                  </a:lnTo>
                  <a:lnTo>
                    <a:pt x="1" y="417"/>
                  </a:lnTo>
                  <a:lnTo>
                    <a:pt x="0" y="388"/>
                  </a:lnTo>
                  <a:lnTo>
                    <a:pt x="0" y="364"/>
                  </a:lnTo>
                  <a:lnTo>
                    <a:pt x="0" y="344"/>
                  </a:lnTo>
                  <a:lnTo>
                    <a:pt x="1" y="328"/>
                  </a:lnTo>
                  <a:lnTo>
                    <a:pt x="2" y="319"/>
                  </a:lnTo>
                  <a:lnTo>
                    <a:pt x="6" y="273"/>
                  </a:lnTo>
                  <a:lnTo>
                    <a:pt x="14" y="233"/>
                  </a:lnTo>
                  <a:lnTo>
                    <a:pt x="25" y="196"/>
                  </a:lnTo>
                  <a:lnTo>
                    <a:pt x="40" y="162"/>
                  </a:lnTo>
                  <a:lnTo>
                    <a:pt x="57" y="132"/>
                  </a:lnTo>
                  <a:lnTo>
                    <a:pt x="77" y="105"/>
                  </a:lnTo>
                  <a:lnTo>
                    <a:pt x="98" y="82"/>
                  </a:lnTo>
                  <a:lnTo>
                    <a:pt x="123" y="62"/>
                  </a:lnTo>
                  <a:lnTo>
                    <a:pt x="148" y="45"/>
                  </a:lnTo>
                  <a:lnTo>
                    <a:pt x="175" y="30"/>
                  </a:lnTo>
                  <a:lnTo>
                    <a:pt x="201" y="19"/>
                  </a:lnTo>
                  <a:lnTo>
                    <a:pt x="230" y="11"/>
                  </a:lnTo>
                  <a:lnTo>
                    <a:pt x="257" y="4"/>
                  </a:lnTo>
                  <a:lnTo>
                    <a:pt x="285" y="1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561066" y="195487"/>
            <a:ext cx="448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Динамическая маршрутизация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527"/>
          <p:cNvGrpSpPr/>
          <p:nvPr/>
        </p:nvGrpSpPr>
        <p:grpSpPr>
          <a:xfrm>
            <a:off x="4988125" y="2001292"/>
            <a:ext cx="746106" cy="608507"/>
            <a:chOff x="9805988" y="5559426"/>
            <a:chExt cx="1050926" cy="1042987"/>
          </a:xfrm>
          <a:solidFill>
            <a:srgbClr val="000000"/>
          </a:solidFill>
        </p:grpSpPr>
        <p:sp>
          <p:nvSpPr>
            <p:cNvPr id="40" name="Freeform 688"/>
            <p:cNvSpPr>
              <a:spLocks noEditPoints="1"/>
            </p:cNvSpPr>
            <p:nvPr/>
          </p:nvSpPr>
          <p:spPr bwMode="auto">
            <a:xfrm>
              <a:off x="9991726" y="5738813"/>
              <a:ext cx="865188" cy="863600"/>
            </a:xfrm>
            <a:custGeom>
              <a:avLst/>
              <a:gdLst>
                <a:gd name="T0" fmla="*/ 735 w 2722"/>
                <a:gd name="T1" fmla="*/ 277 h 2722"/>
                <a:gd name="T2" fmla="*/ 533 w 2722"/>
                <a:gd name="T3" fmla="*/ 369 h 2722"/>
                <a:gd name="T4" fmla="*/ 371 w 2722"/>
                <a:gd name="T5" fmla="*/ 533 h 2722"/>
                <a:gd name="T6" fmla="*/ 278 w 2722"/>
                <a:gd name="T7" fmla="*/ 735 h 2722"/>
                <a:gd name="T8" fmla="*/ 259 w 2722"/>
                <a:gd name="T9" fmla="*/ 953 h 2722"/>
                <a:gd name="T10" fmla="*/ 315 w 2722"/>
                <a:gd name="T11" fmla="*/ 1165 h 2722"/>
                <a:gd name="T12" fmla="*/ 444 w 2722"/>
                <a:gd name="T13" fmla="*/ 1351 h 2722"/>
                <a:gd name="T14" fmla="*/ 631 w 2722"/>
                <a:gd name="T15" fmla="*/ 1481 h 2722"/>
                <a:gd name="T16" fmla="*/ 844 w 2722"/>
                <a:gd name="T17" fmla="*/ 1537 h 2722"/>
                <a:gd name="T18" fmla="*/ 1061 w 2722"/>
                <a:gd name="T19" fmla="*/ 1519 h 2722"/>
                <a:gd name="T20" fmla="*/ 1264 w 2722"/>
                <a:gd name="T21" fmla="*/ 1426 h 2722"/>
                <a:gd name="T22" fmla="*/ 1426 w 2722"/>
                <a:gd name="T23" fmla="*/ 1262 h 2722"/>
                <a:gd name="T24" fmla="*/ 1519 w 2722"/>
                <a:gd name="T25" fmla="*/ 1061 h 2722"/>
                <a:gd name="T26" fmla="*/ 1537 w 2722"/>
                <a:gd name="T27" fmla="*/ 843 h 2722"/>
                <a:gd name="T28" fmla="*/ 1482 w 2722"/>
                <a:gd name="T29" fmla="*/ 631 h 2722"/>
                <a:gd name="T30" fmla="*/ 1352 w 2722"/>
                <a:gd name="T31" fmla="*/ 444 h 2722"/>
                <a:gd name="T32" fmla="*/ 1166 w 2722"/>
                <a:gd name="T33" fmla="*/ 314 h 2722"/>
                <a:gd name="T34" fmla="*/ 953 w 2722"/>
                <a:gd name="T35" fmla="*/ 258 h 2722"/>
                <a:gd name="T36" fmla="*/ 997 w 2722"/>
                <a:gd name="T37" fmla="*/ 5 h 2722"/>
                <a:gd name="T38" fmla="*/ 1253 w 2722"/>
                <a:gd name="T39" fmla="*/ 72 h 2722"/>
                <a:gd name="T40" fmla="*/ 1483 w 2722"/>
                <a:gd name="T41" fmla="*/ 215 h 2722"/>
                <a:gd name="T42" fmla="*/ 1663 w 2722"/>
                <a:gd name="T43" fmla="*/ 426 h 2722"/>
                <a:gd name="T44" fmla="*/ 1768 w 2722"/>
                <a:gd name="T45" fmla="*/ 673 h 2722"/>
                <a:gd name="T46" fmla="*/ 1795 w 2722"/>
                <a:gd name="T47" fmla="*/ 937 h 2722"/>
                <a:gd name="T48" fmla="*/ 1746 w 2722"/>
                <a:gd name="T49" fmla="*/ 1197 h 2722"/>
                <a:gd name="T50" fmla="*/ 1618 w 2722"/>
                <a:gd name="T51" fmla="*/ 1436 h 2722"/>
                <a:gd name="T52" fmla="*/ 1870 w 2722"/>
                <a:gd name="T53" fmla="*/ 1592 h 2722"/>
                <a:gd name="T54" fmla="*/ 1985 w 2722"/>
                <a:gd name="T55" fmla="*/ 1655 h 2722"/>
                <a:gd name="T56" fmla="*/ 2709 w 2722"/>
                <a:gd name="T57" fmla="*/ 2409 h 2722"/>
                <a:gd name="T58" fmla="*/ 2718 w 2722"/>
                <a:gd name="T59" fmla="*/ 2538 h 2722"/>
                <a:gd name="T60" fmla="*/ 2654 w 2722"/>
                <a:gd name="T61" fmla="*/ 2654 h 2722"/>
                <a:gd name="T62" fmla="*/ 2538 w 2722"/>
                <a:gd name="T63" fmla="*/ 2717 h 2722"/>
                <a:gd name="T64" fmla="*/ 2410 w 2722"/>
                <a:gd name="T65" fmla="*/ 2708 h 2722"/>
                <a:gd name="T66" fmla="*/ 1656 w 2722"/>
                <a:gd name="T67" fmla="*/ 1984 h 2722"/>
                <a:gd name="T68" fmla="*/ 1593 w 2722"/>
                <a:gd name="T69" fmla="*/ 1869 h 2722"/>
                <a:gd name="T70" fmla="*/ 1436 w 2722"/>
                <a:gd name="T71" fmla="*/ 1618 h 2722"/>
                <a:gd name="T72" fmla="*/ 1197 w 2722"/>
                <a:gd name="T73" fmla="*/ 1745 h 2722"/>
                <a:gd name="T74" fmla="*/ 937 w 2722"/>
                <a:gd name="T75" fmla="*/ 1795 h 2722"/>
                <a:gd name="T76" fmla="*/ 673 w 2722"/>
                <a:gd name="T77" fmla="*/ 1768 h 2722"/>
                <a:gd name="T78" fmla="*/ 426 w 2722"/>
                <a:gd name="T79" fmla="*/ 1663 h 2722"/>
                <a:gd name="T80" fmla="*/ 215 w 2722"/>
                <a:gd name="T81" fmla="*/ 1481 h 2722"/>
                <a:gd name="T82" fmla="*/ 72 w 2722"/>
                <a:gd name="T83" fmla="*/ 1251 h 2722"/>
                <a:gd name="T84" fmla="*/ 5 w 2722"/>
                <a:gd name="T85" fmla="*/ 996 h 2722"/>
                <a:gd name="T86" fmla="*/ 14 w 2722"/>
                <a:gd name="T87" fmla="*/ 734 h 2722"/>
                <a:gd name="T88" fmla="*/ 101 w 2722"/>
                <a:gd name="T89" fmla="*/ 483 h 2722"/>
                <a:gd name="T90" fmla="*/ 263 w 2722"/>
                <a:gd name="T91" fmla="*/ 262 h 2722"/>
                <a:gd name="T92" fmla="*/ 484 w 2722"/>
                <a:gd name="T93" fmla="*/ 100 h 2722"/>
                <a:gd name="T94" fmla="*/ 735 w 2722"/>
                <a:gd name="T95" fmla="*/ 14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22" h="2722">
                  <a:moveTo>
                    <a:pt x="898" y="256"/>
                  </a:moveTo>
                  <a:lnTo>
                    <a:pt x="844" y="258"/>
                  </a:lnTo>
                  <a:lnTo>
                    <a:pt x="789" y="266"/>
                  </a:lnTo>
                  <a:lnTo>
                    <a:pt x="735" y="277"/>
                  </a:lnTo>
                  <a:lnTo>
                    <a:pt x="682" y="293"/>
                  </a:lnTo>
                  <a:lnTo>
                    <a:pt x="631" y="314"/>
                  </a:lnTo>
                  <a:lnTo>
                    <a:pt x="582" y="339"/>
                  </a:lnTo>
                  <a:lnTo>
                    <a:pt x="533" y="369"/>
                  </a:lnTo>
                  <a:lnTo>
                    <a:pt x="488" y="405"/>
                  </a:lnTo>
                  <a:lnTo>
                    <a:pt x="444" y="444"/>
                  </a:lnTo>
                  <a:lnTo>
                    <a:pt x="405" y="487"/>
                  </a:lnTo>
                  <a:lnTo>
                    <a:pt x="371" y="533"/>
                  </a:lnTo>
                  <a:lnTo>
                    <a:pt x="340" y="580"/>
                  </a:lnTo>
                  <a:lnTo>
                    <a:pt x="315" y="631"/>
                  </a:lnTo>
                  <a:lnTo>
                    <a:pt x="294" y="682"/>
                  </a:lnTo>
                  <a:lnTo>
                    <a:pt x="278" y="735"/>
                  </a:lnTo>
                  <a:lnTo>
                    <a:pt x="266" y="788"/>
                  </a:lnTo>
                  <a:lnTo>
                    <a:pt x="259" y="843"/>
                  </a:lnTo>
                  <a:lnTo>
                    <a:pt x="257" y="898"/>
                  </a:lnTo>
                  <a:lnTo>
                    <a:pt x="259" y="953"/>
                  </a:lnTo>
                  <a:lnTo>
                    <a:pt x="266" y="1007"/>
                  </a:lnTo>
                  <a:lnTo>
                    <a:pt x="278" y="1061"/>
                  </a:lnTo>
                  <a:lnTo>
                    <a:pt x="294" y="1113"/>
                  </a:lnTo>
                  <a:lnTo>
                    <a:pt x="315" y="1165"/>
                  </a:lnTo>
                  <a:lnTo>
                    <a:pt x="340" y="1215"/>
                  </a:lnTo>
                  <a:lnTo>
                    <a:pt x="371" y="1262"/>
                  </a:lnTo>
                  <a:lnTo>
                    <a:pt x="405" y="1309"/>
                  </a:lnTo>
                  <a:lnTo>
                    <a:pt x="444" y="1351"/>
                  </a:lnTo>
                  <a:lnTo>
                    <a:pt x="488" y="1391"/>
                  </a:lnTo>
                  <a:lnTo>
                    <a:pt x="533" y="1426"/>
                  </a:lnTo>
                  <a:lnTo>
                    <a:pt x="582" y="1456"/>
                  </a:lnTo>
                  <a:lnTo>
                    <a:pt x="631" y="1481"/>
                  </a:lnTo>
                  <a:lnTo>
                    <a:pt x="682" y="1503"/>
                  </a:lnTo>
                  <a:lnTo>
                    <a:pt x="735" y="1519"/>
                  </a:lnTo>
                  <a:lnTo>
                    <a:pt x="789" y="1530"/>
                  </a:lnTo>
                  <a:lnTo>
                    <a:pt x="844" y="1537"/>
                  </a:lnTo>
                  <a:lnTo>
                    <a:pt x="898" y="1539"/>
                  </a:lnTo>
                  <a:lnTo>
                    <a:pt x="953" y="1537"/>
                  </a:lnTo>
                  <a:lnTo>
                    <a:pt x="1007" y="1530"/>
                  </a:lnTo>
                  <a:lnTo>
                    <a:pt x="1061" y="1519"/>
                  </a:lnTo>
                  <a:lnTo>
                    <a:pt x="1114" y="1503"/>
                  </a:lnTo>
                  <a:lnTo>
                    <a:pt x="1166" y="1481"/>
                  </a:lnTo>
                  <a:lnTo>
                    <a:pt x="1215" y="1456"/>
                  </a:lnTo>
                  <a:lnTo>
                    <a:pt x="1264" y="1426"/>
                  </a:lnTo>
                  <a:lnTo>
                    <a:pt x="1309" y="1391"/>
                  </a:lnTo>
                  <a:lnTo>
                    <a:pt x="1352" y="1351"/>
                  </a:lnTo>
                  <a:lnTo>
                    <a:pt x="1392" y="1309"/>
                  </a:lnTo>
                  <a:lnTo>
                    <a:pt x="1426" y="1262"/>
                  </a:lnTo>
                  <a:lnTo>
                    <a:pt x="1456" y="1215"/>
                  </a:lnTo>
                  <a:lnTo>
                    <a:pt x="1482" y="1165"/>
                  </a:lnTo>
                  <a:lnTo>
                    <a:pt x="1503" y="1113"/>
                  </a:lnTo>
                  <a:lnTo>
                    <a:pt x="1519" y="1061"/>
                  </a:lnTo>
                  <a:lnTo>
                    <a:pt x="1531" y="1007"/>
                  </a:lnTo>
                  <a:lnTo>
                    <a:pt x="1537" y="953"/>
                  </a:lnTo>
                  <a:lnTo>
                    <a:pt x="1540" y="898"/>
                  </a:lnTo>
                  <a:lnTo>
                    <a:pt x="1537" y="843"/>
                  </a:lnTo>
                  <a:lnTo>
                    <a:pt x="1531" y="788"/>
                  </a:lnTo>
                  <a:lnTo>
                    <a:pt x="1519" y="735"/>
                  </a:lnTo>
                  <a:lnTo>
                    <a:pt x="1503" y="682"/>
                  </a:lnTo>
                  <a:lnTo>
                    <a:pt x="1482" y="631"/>
                  </a:lnTo>
                  <a:lnTo>
                    <a:pt x="1456" y="580"/>
                  </a:lnTo>
                  <a:lnTo>
                    <a:pt x="1426" y="533"/>
                  </a:lnTo>
                  <a:lnTo>
                    <a:pt x="1392" y="487"/>
                  </a:lnTo>
                  <a:lnTo>
                    <a:pt x="1352" y="444"/>
                  </a:lnTo>
                  <a:lnTo>
                    <a:pt x="1309" y="405"/>
                  </a:lnTo>
                  <a:lnTo>
                    <a:pt x="1264" y="369"/>
                  </a:lnTo>
                  <a:lnTo>
                    <a:pt x="1215" y="339"/>
                  </a:lnTo>
                  <a:lnTo>
                    <a:pt x="1166" y="314"/>
                  </a:lnTo>
                  <a:lnTo>
                    <a:pt x="1114" y="293"/>
                  </a:lnTo>
                  <a:lnTo>
                    <a:pt x="1061" y="277"/>
                  </a:lnTo>
                  <a:lnTo>
                    <a:pt x="1007" y="266"/>
                  </a:lnTo>
                  <a:lnTo>
                    <a:pt x="953" y="258"/>
                  </a:lnTo>
                  <a:lnTo>
                    <a:pt x="898" y="256"/>
                  </a:lnTo>
                  <a:close/>
                  <a:moveTo>
                    <a:pt x="865" y="0"/>
                  </a:moveTo>
                  <a:lnTo>
                    <a:pt x="932" y="0"/>
                  </a:lnTo>
                  <a:lnTo>
                    <a:pt x="997" y="5"/>
                  </a:lnTo>
                  <a:lnTo>
                    <a:pt x="1062" y="14"/>
                  </a:lnTo>
                  <a:lnTo>
                    <a:pt x="1126" y="28"/>
                  </a:lnTo>
                  <a:lnTo>
                    <a:pt x="1190" y="48"/>
                  </a:lnTo>
                  <a:lnTo>
                    <a:pt x="1253" y="72"/>
                  </a:lnTo>
                  <a:lnTo>
                    <a:pt x="1313" y="100"/>
                  </a:lnTo>
                  <a:lnTo>
                    <a:pt x="1372" y="133"/>
                  </a:lnTo>
                  <a:lnTo>
                    <a:pt x="1428" y="172"/>
                  </a:lnTo>
                  <a:lnTo>
                    <a:pt x="1483" y="215"/>
                  </a:lnTo>
                  <a:lnTo>
                    <a:pt x="1534" y="262"/>
                  </a:lnTo>
                  <a:lnTo>
                    <a:pt x="1582" y="314"/>
                  </a:lnTo>
                  <a:lnTo>
                    <a:pt x="1625" y="368"/>
                  </a:lnTo>
                  <a:lnTo>
                    <a:pt x="1663" y="426"/>
                  </a:lnTo>
                  <a:lnTo>
                    <a:pt x="1697" y="485"/>
                  </a:lnTo>
                  <a:lnTo>
                    <a:pt x="1726" y="546"/>
                  </a:lnTo>
                  <a:lnTo>
                    <a:pt x="1749" y="610"/>
                  </a:lnTo>
                  <a:lnTo>
                    <a:pt x="1768" y="673"/>
                  </a:lnTo>
                  <a:lnTo>
                    <a:pt x="1782" y="739"/>
                  </a:lnTo>
                  <a:lnTo>
                    <a:pt x="1791" y="804"/>
                  </a:lnTo>
                  <a:lnTo>
                    <a:pt x="1796" y="870"/>
                  </a:lnTo>
                  <a:lnTo>
                    <a:pt x="1795" y="937"/>
                  </a:lnTo>
                  <a:lnTo>
                    <a:pt x="1790" y="1002"/>
                  </a:lnTo>
                  <a:lnTo>
                    <a:pt x="1780" y="1068"/>
                  </a:lnTo>
                  <a:lnTo>
                    <a:pt x="1765" y="1133"/>
                  </a:lnTo>
                  <a:lnTo>
                    <a:pt x="1746" y="1197"/>
                  </a:lnTo>
                  <a:lnTo>
                    <a:pt x="1721" y="1259"/>
                  </a:lnTo>
                  <a:lnTo>
                    <a:pt x="1692" y="1320"/>
                  </a:lnTo>
                  <a:lnTo>
                    <a:pt x="1657" y="1380"/>
                  </a:lnTo>
                  <a:lnTo>
                    <a:pt x="1618" y="1436"/>
                  </a:lnTo>
                  <a:lnTo>
                    <a:pt x="1773" y="1591"/>
                  </a:lnTo>
                  <a:lnTo>
                    <a:pt x="1806" y="1587"/>
                  </a:lnTo>
                  <a:lnTo>
                    <a:pt x="1838" y="1587"/>
                  </a:lnTo>
                  <a:lnTo>
                    <a:pt x="1870" y="1592"/>
                  </a:lnTo>
                  <a:lnTo>
                    <a:pt x="1901" y="1602"/>
                  </a:lnTo>
                  <a:lnTo>
                    <a:pt x="1931" y="1615"/>
                  </a:lnTo>
                  <a:lnTo>
                    <a:pt x="1959" y="1633"/>
                  </a:lnTo>
                  <a:lnTo>
                    <a:pt x="1985" y="1655"/>
                  </a:lnTo>
                  <a:lnTo>
                    <a:pt x="2654" y="2325"/>
                  </a:lnTo>
                  <a:lnTo>
                    <a:pt x="2676" y="2350"/>
                  </a:lnTo>
                  <a:lnTo>
                    <a:pt x="2695" y="2380"/>
                  </a:lnTo>
                  <a:lnTo>
                    <a:pt x="2709" y="2409"/>
                  </a:lnTo>
                  <a:lnTo>
                    <a:pt x="2718" y="2441"/>
                  </a:lnTo>
                  <a:lnTo>
                    <a:pt x="2722" y="2473"/>
                  </a:lnTo>
                  <a:lnTo>
                    <a:pt x="2722" y="2506"/>
                  </a:lnTo>
                  <a:lnTo>
                    <a:pt x="2718" y="2538"/>
                  </a:lnTo>
                  <a:lnTo>
                    <a:pt x="2709" y="2569"/>
                  </a:lnTo>
                  <a:lnTo>
                    <a:pt x="2695" y="2600"/>
                  </a:lnTo>
                  <a:lnTo>
                    <a:pt x="2676" y="2628"/>
                  </a:lnTo>
                  <a:lnTo>
                    <a:pt x="2654" y="2654"/>
                  </a:lnTo>
                  <a:lnTo>
                    <a:pt x="2628" y="2676"/>
                  </a:lnTo>
                  <a:lnTo>
                    <a:pt x="2600" y="2694"/>
                  </a:lnTo>
                  <a:lnTo>
                    <a:pt x="2569" y="2708"/>
                  </a:lnTo>
                  <a:lnTo>
                    <a:pt x="2538" y="2717"/>
                  </a:lnTo>
                  <a:lnTo>
                    <a:pt x="2506" y="2722"/>
                  </a:lnTo>
                  <a:lnTo>
                    <a:pt x="2474" y="2722"/>
                  </a:lnTo>
                  <a:lnTo>
                    <a:pt x="2441" y="2717"/>
                  </a:lnTo>
                  <a:lnTo>
                    <a:pt x="2410" y="2708"/>
                  </a:lnTo>
                  <a:lnTo>
                    <a:pt x="2380" y="2694"/>
                  </a:lnTo>
                  <a:lnTo>
                    <a:pt x="2351" y="2676"/>
                  </a:lnTo>
                  <a:lnTo>
                    <a:pt x="2325" y="2654"/>
                  </a:lnTo>
                  <a:lnTo>
                    <a:pt x="1656" y="1984"/>
                  </a:lnTo>
                  <a:lnTo>
                    <a:pt x="1633" y="1959"/>
                  </a:lnTo>
                  <a:lnTo>
                    <a:pt x="1616" y="1931"/>
                  </a:lnTo>
                  <a:lnTo>
                    <a:pt x="1602" y="1900"/>
                  </a:lnTo>
                  <a:lnTo>
                    <a:pt x="1593" y="1869"/>
                  </a:lnTo>
                  <a:lnTo>
                    <a:pt x="1589" y="1838"/>
                  </a:lnTo>
                  <a:lnTo>
                    <a:pt x="1588" y="1805"/>
                  </a:lnTo>
                  <a:lnTo>
                    <a:pt x="1593" y="1773"/>
                  </a:lnTo>
                  <a:lnTo>
                    <a:pt x="1436" y="1618"/>
                  </a:lnTo>
                  <a:lnTo>
                    <a:pt x="1380" y="1657"/>
                  </a:lnTo>
                  <a:lnTo>
                    <a:pt x="1321" y="1691"/>
                  </a:lnTo>
                  <a:lnTo>
                    <a:pt x="1260" y="1721"/>
                  </a:lnTo>
                  <a:lnTo>
                    <a:pt x="1197" y="1745"/>
                  </a:lnTo>
                  <a:lnTo>
                    <a:pt x="1133" y="1765"/>
                  </a:lnTo>
                  <a:lnTo>
                    <a:pt x="1069" y="1780"/>
                  </a:lnTo>
                  <a:lnTo>
                    <a:pt x="1003" y="1790"/>
                  </a:lnTo>
                  <a:lnTo>
                    <a:pt x="937" y="1795"/>
                  </a:lnTo>
                  <a:lnTo>
                    <a:pt x="871" y="1795"/>
                  </a:lnTo>
                  <a:lnTo>
                    <a:pt x="805" y="1791"/>
                  </a:lnTo>
                  <a:lnTo>
                    <a:pt x="739" y="1782"/>
                  </a:lnTo>
                  <a:lnTo>
                    <a:pt x="673" y="1768"/>
                  </a:lnTo>
                  <a:lnTo>
                    <a:pt x="610" y="1749"/>
                  </a:lnTo>
                  <a:lnTo>
                    <a:pt x="547" y="1725"/>
                  </a:lnTo>
                  <a:lnTo>
                    <a:pt x="486" y="1696"/>
                  </a:lnTo>
                  <a:lnTo>
                    <a:pt x="426" y="1663"/>
                  </a:lnTo>
                  <a:lnTo>
                    <a:pt x="370" y="1625"/>
                  </a:lnTo>
                  <a:lnTo>
                    <a:pt x="315" y="1581"/>
                  </a:lnTo>
                  <a:lnTo>
                    <a:pt x="263" y="1533"/>
                  </a:lnTo>
                  <a:lnTo>
                    <a:pt x="215" y="1481"/>
                  </a:lnTo>
                  <a:lnTo>
                    <a:pt x="172" y="1428"/>
                  </a:lnTo>
                  <a:lnTo>
                    <a:pt x="134" y="1371"/>
                  </a:lnTo>
                  <a:lnTo>
                    <a:pt x="101" y="1312"/>
                  </a:lnTo>
                  <a:lnTo>
                    <a:pt x="72" y="1251"/>
                  </a:lnTo>
                  <a:lnTo>
                    <a:pt x="49" y="1190"/>
                  </a:lnTo>
                  <a:lnTo>
                    <a:pt x="30" y="1126"/>
                  </a:lnTo>
                  <a:lnTo>
                    <a:pt x="14" y="1062"/>
                  </a:lnTo>
                  <a:lnTo>
                    <a:pt x="5" y="996"/>
                  </a:lnTo>
                  <a:lnTo>
                    <a:pt x="0" y="931"/>
                  </a:lnTo>
                  <a:lnTo>
                    <a:pt x="0" y="865"/>
                  </a:lnTo>
                  <a:lnTo>
                    <a:pt x="5" y="799"/>
                  </a:lnTo>
                  <a:lnTo>
                    <a:pt x="14" y="734"/>
                  </a:lnTo>
                  <a:lnTo>
                    <a:pt x="30" y="670"/>
                  </a:lnTo>
                  <a:lnTo>
                    <a:pt x="49" y="607"/>
                  </a:lnTo>
                  <a:lnTo>
                    <a:pt x="72" y="544"/>
                  </a:lnTo>
                  <a:lnTo>
                    <a:pt x="101" y="483"/>
                  </a:lnTo>
                  <a:lnTo>
                    <a:pt x="134" y="425"/>
                  </a:lnTo>
                  <a:lnTo>
                    <a:pt x="172" y="368"/>
                  </a:lnTo>
                  <a:lnTo>
                    <a:pt x="215" y="314"/>
                  </a:lnTo>
                  <a:lnTo>
                    <a:pt x="263" y="262"/>
                  </a:lnTo>
                  <a:lnTo>
                    <a:pt x="314" y="215"/>
                  </a:lnTo>
                  <a:lnTo>
                    <a:pt x="369" y="172"/>
                  </a:lnTo>
                  <a:lnTo>
                    <a:pt x="425" y="133"/>
                  </a:lnTo>
                  <a:lnTo>
                    <a:pt x="484" y="100"/>
                  </a:lnTo>
                  <a:lnTo>
                    <a:pt x="544" y="72"/>
                  </a:lnTo>
                  <a:lnTo>
                    <a:pt x="607" y="48"/>
                  </a:lnTo>
                  <a:lnTo>
                    <a:pt x="670" y="28"/>
                  </a:lnTo>
                  <a:lnTo>
                    <a:pt x="735" y="14"/>
                  </a:lnTo>
                  <a:lnTo>
                    <a:pt x="799" y="5"/>
                  </a:lnTo>
                  <a:lnTo>
                    <a:pt x="8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689"/>
            <p:cNvSpPr>
              <a:spLocks/>
            </p:cNvSpPr>
            <p:nvPr/>
          </p:nvSpPr>
          <p:spPr bwMode="auto">
            <a:xfrm>
              <a:off x="9805988" y="6086476"/>
              <a:ext cx="173038" cy="182563"/>
            </a:xfrm>
            <a:custGeom>
              <a:avLst/>
              <a:gdLst>
                <a:gd name="T0" fmla="*/ 509 w 543"/>
                <a:gd name="T1" fmla="*/ 0 h 578"/>
                <a:gd name="T2" fmla="*/ 524 w 543"/>
                <a:gd name="T3" fmla="*/ 50 h 578"/>
                <a:gd name="T4" fmla="*/ 543 w 543"/>
                <a:gd name="T5" fmla="*/ 101 h 578"/>
                <a:gd name="T6" fmla="*/ 82 w 543"/>
                <a:gd name="T7" fmla="*/ 564 h 578"/>
                <a:gd name="T8" fmla="*/ 71 w 543"/>
                <a:gd name="T9" fmla="*/ 572 h 578"/>
                <a:gd name="T10" fmla="*/ 60 w 543"/>
                <a:gd name="T11" fmla="*/ 576 h 578"/>
                <a:gd name="T12" fmla="*/ 47 w 543"/>
                <a:gd name="T13" fmla="*/ 578 h 578"/>
                <a:gd name="T14" fmla="*/ 35 w 543"/>
                <a:gd name="T15" fmla="*/ 576 h 578"/>
                <a:gd name="T16" fmla="*/ 23 w 543"/>
                <a:gd name="T17" fmla="*/ 572 h 578"/>
                <a:gd name="T18" fmla="*/ 13 w 543"/>
                <a:gd name="T19" fmla="*/ 564 h 578"/>
                <a:gd name="T20" fmla="*/ 4 w 543"/>
                <a:gd name="T21" fmla="*/ 552 h 578"/>
                <a:gd name="T22" fmla="*/ 0 w 543"/>
                <a:gd name="T23" fmla="*/ 538 h 578"/>
                <a:gd name="T24" fmla="*/ 0 w 543"/>
                <a:gd name="T25" fmla="*/ 523 h 578"/>
                <a:gd name="T26" fmla="*/ 4 w 543"/>
                <a:gd name="T27" fmla="*/ 509 h 578"/>
                <a:gd name="T28" fmla="*/ 13 w 543"/>
                <a:gd name="T29" fmla="*/ 495 h 578"/>
                <a:gd name="T30" fmla="*/ 506 w 543"/>
                <a:gd name="T31" fmla="*/ 2 h 578"/>
                <a:gd name="T32" fmla="*/ 507 w 543"/>
                <a:gd name="T33" fmla="*/ 1 h 578"/>
                <a:gd name="T34" fmla="*/ 509 w 543"/>
                <a:gd name="T35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" h="578">
                  <a:moveTo>
                    <a:pt x="509" y="0"/>
                  </a:moveTo>
                  <a:lnTo>
                    <a:pt x="524" y="50"/>
                  </a:lnTo>
                  <a:lnTo>
                    <a:pt x="543" y="101"/>
                  </a:lnTo>
                  <a:lnTo>
                    <a:pt x="82" y="564"/>
                  </a:lnTo>
                  <a:lnTo>
                    <a:pt x="71" y="572"/>
                  </a:lnTo>
                  <a:lnTo>
                    <a:pt x="60" y="576"/>
                  </a:lnTo>
                  <a:lnTo>
                    <a:pt x="47" y="578"/>
                  </a:lnTo>
                  <a:lnTo>
                    <a:pt x="35" y="576"/>
                  </a:lnTo>
                  <a:lnTo>
                    <a:pt x="23" y="572"/>
                  </a:lnTo>
                  <a:lnTo>
                    <a:pt x="13" y="564"/>
                  </a:lnTo>
                  <a:lnTo>
                    <a:pt x="4" y="552"/>
                  </a:lnTo>
                  <a:lnTo>
                    <a:pt x="0" y="538"/>
                  </a:lnTo>
                  <a:lnTo>
                    <a:pt x="0" y="523"/>
                  </a:lnTo>
                  <a:lnTo>
                    <a:pt x="4" y="509"/>
                  </a:lnTo>
                  <a:lnTo>
                    <a:pt x="13" y="495"/>
                  </a:lnTo>
                  <a:lnTo>
                    <a:pt x="506" y="2"/>
                  </a:lnTo>
                  <a:lnTo>
                    <a:pt x="507" y="1"/>
                  </a:lnTo>
                  <a:lnTo>
                    <a:pt x="5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690"/>
            <p:cNvSpPr>
              <a:spLocks/>
            </p:cNvSpPr>
            <p:nvPr/>
          </p:nvSpPr>
          <p:spPr bwMode="auto">
            <a:xfrm>
              <a:off x="10436226" y="5559426"/>
              <a:ext cx="246063" cy="266700"/>
            </a:xfrm>
            <a:custGeom>
              <a:avLst/>
              <a:gdLst>
                <a:gd name="T0" fmla="*/ 533 w 773"/>
                <a:gd name="T1" fmla="*/ 0 h 842"/>
                <a:gd name="T2" fmla="*/ 547 w 773"/>
                <a:gd name="T3" fmla="*/ 2 h 842"/>
                <a:gd name="T4" fmla="*/ 561 w 773"/>
                <a:gd name="T5" fmla="*/ 8 h 842"/>
                <a:gd name="T6" fmla="*/ 572 w 773"/>
                <a:gd name="T7" fmla="*/ 17 h 842"/>
                <a:gd name="T8" fmla="*/ 579 w 773"/>
                <a:gd name="T9" fmla="*/ 30 h 842"/>
                <a:gd name="T10" fmla="*/ 769 w 773"/>
                <a:gd name="T11" fmla="*/ 511 h 842"/>
                <a:gd name="T12" fmla="*/ 773 w 773"/>
                <a:gd name="T13" fmla="*/ 526 h 842"/>
                <a:gd name="T14" fmla="*/ 771 w 773"/>
                <a:gd name="T15" fmla="*/ 540 h 842"/>
                <a:gd name="T16" fmla="*/ 766 w 773"/>
                <a:gd name="T17" fmla="*/ 554 h 842"/>
                <a:gd name="T18" fmla="*/ 756 w 773"/>
                <a:gd name="T19" fmla="*/ 565 h 842"/>
                <a:gd name="T20" fmla="*/ 743 w 773"/>
                <a:gd name="T21" fmla="*/ 573 h 842"/>
                <a:gd name="T22" fmla="*/ 733 w 773"/>
                <a:gd name="T23" fmla="*/ 575 h 842"/>
                <a:gd name="T24" fmla="*/ 724 w 773"/>
                <a:gd name="T25" fmla="*/ 576 h 842"/>
                <a:gd name="T26" fmla="*/ 710 w 773"/>
                <a:gd name="T27" fmla="*/ 574 h 842"/>
                <a:gd name="T28" fmla="*/ 698 w 773"/>
                <a:gd name="T29" fmla="*/ 568 h 842"/>
                <a:gd name="T30" fmla="*/ 687 w 773"/>
                <a:gd name="T31" fmla="*/ 559 h 842"/>
                <a:gd name="T32" fmla="*/ 680 w 773"/>
                <a:gd name="T33" fmla="*/ 546 h 842"/>
                <a:gd name="T34" fmla="*/ 535 w 773"/>
                <a:gd name="T35" fmla="*/ 180 h 842"/>
                <a:gd name="T36" fmla="*/ 239 w 773"/>
                <a:gd name="T37" fmla="*/ 842 h 842"/>
                <a:gd name="T38" fmla="*/ 207 w 773"/>
                <a:gd name="T39" fmla="*/ 799 h 842"/>
                <a:gd name="T40" fmla="*/ 171 w 773"/>
                <a:gd name="T41" fmla="*/ 757 h 842"/>
                <a:gd name="T42" fmla="*/ 452 w 773"/>
                <a:gd name="T43" fmla="*/ 130 h 842"/>
                <a:gd name="T44" fmla="*/ 64 w 773"/>
                <a:gd name="T45" fmla="*/ 274 h 842"/>
                <a:gd name="T46" fmla="*/ 49 w 773"/>
                <a:gd name="T47" fmla="*/ 277 h 842"/>
                <a:gd name="T48" fmla="*/ 34 w 773"/>
                <a:gd name="T49" fmla="*/ 275 h 842"/>
                <a:gd name="T50" fmla="*/ 21 w 773"/>
                <a:gd name="T51" fmla="*/ 268 h 842"/>
                <a:gd name="T52" fmla="*/ 10 w 773"/>
                <a:gd name="T53" fmla="*/ 258 h 842"/>
                <a:gd name="T54" fmla="*/ 3 w 773"/>
                <a:gd name="T55" fmla="*/ 245 h 842"/>
                <a:gd name="T56" fmla="*/ 0 w 773"/>
                <a:gd name="T57" fmla="*/ 230 h 842"/>
                <a:gd name="T58" fmla="*/ 2 w 773"/>
                <a:gd name="T59" fmla="*/ 215 h 842"/>
                <a:gd name="T60" fmla="*/ 8 w 773"/>
                <a:gd name="T61" fmla="*/ 202 h 842"/>
                <a:gd name="T62" fmla="*/ 18 w 773"/>
                <a:gd name="T63" fmla="*/ 191 h 842"/>
                <a:gd name="T64" fmla="*/ 31 w 773"/>
                <a:gd name="T65" fmla="*/ 184 h 842"/>
                <a:gd name="T66" fmla="*/ 518 w 773"/>
                <a:gd name="T67" fmla="*/ 3 h 842"/>
                <a:gd name="T68" fmla="*/ 533 w 773"/>
                <a:gd name="T69" fmla="*/ 0 h 842"/>
                <a:gd name="T70" fmla="*/ 533 w 773"/>
                <a:gd name="T71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3" h="842">
                  <a:moveTo>
                    <a:pt x="533" y="0"/>
                  </a:moveTo>
                  <a:lnTo>
                    <a:pt x="547" y="2"/>
                  </a:lnTo>
                  <a:lnTo>
                    <a:pt x="561" y="8"/>
                  </a:lnTo>
                  <a:lnTo>
                    <a:pt x="572" y="17"/>
                  </a:lnTo>
                  <a:lnTo>
                    <a:pt x="579" y="30"/>
                  </a:lnTo>
                  <a:lnTo>
                    <a:pt x="769" y="511"/>
                  </a:lnTo>
                  <a:lnTo>
                    <a:pt x="773" y="526"/>
                  </a:lnTo>
                  <a:lnTo>
                    <a:pt x="771" y="540"/>
                  </a:lnTo>
                  <a:lnTo>
                    <a:pt x="766" y="554"/>
                  </a:lnTo>
                  <a:lnTo>
                    <a:pt x="756" y="565"/>
                  </a:lnTo>
                  <a:lnTo>
                    <a:pt x="743" y="573"/>
                  </a:lnTo>
                  <a:lnTo>
                    <a:pt x="733" y="575"/>
                  </a:lnTo>
                  <a:lnTo>
                    <a:pt x="724" y="576"/>
                  </a:lnTo>
                  <a:lnTo>
                    <a:pt x="710" y="574"/>
                  </a:lnTo>
                  <a:lnTo>
                    <a:pt x="698" y="568"/>
                  </a:lnTo>
                  <a:lnTo>
                    <a:pt x="687" y="559"/>
                  </a:lnTo>
                  <a:lnTo>
                    <a:pt x="680" y="546"/>
                  </a:lnTo>
                  <a:lnTo>
                    <a:pt x="535" y="180"/>
                  </a:lnTo>
                  <a:lnTo>
                    <a:pt x="239" y="842"/>
                  </a:lnTo>
                  <a:lnTo>
                    <a:pt x="207" y="799"/>
                  </a:lnTo>
                  <a:lnTo>
                    <a:pt x="171" y="757"/>
                  </a:lnTo>
                  <a:lnTo>
                    <a:pt x="452" y="130"/>
                  </a:lnTo>
                  <a:lnTo>
                    <a:pt x="64" y="274"/>
                  </a:lnTo>
                  <a:lnTo>
                    <a:pt x="49" y="277"/>
                  </a:lnTo>
                  <a:lnTo>
                    <a:pt x="34" y="275"/>
                  </a:lnTo>
                  <a:lnTo>
                    <a:pt x="21" y="268"/>
                  </a:lnTo>
                  <a:lnTo>
                    <a:pt x="10" y="258"/>
                  </a:lnTo>
                  <a:lnTo>
                    <a:pt x="3" y="245"/>
                  </a:lnTo>
                  <a:lnTo>
                    <a:pt x="0" y="230"/>
                  </a:lnTo>
                  <a:lnTo>
                    <a:pt x="2" y="215"/>
                  </a:lnTo>
                  <a:lnTo>
                    <a:pt x="8" y="202"/>
                  </a:lnTo>
                  <a:lnTo>
                    <a:pt x="18" y="191"/>
                  </a:lnTo>
                  <a:lnTo>
                    <a:pt x="31" y="184"/>
                  </a:lnTo>
                  <a:lnTo>
                    <a:pt x="518" y="3"/>
                  </a:lnTo>
                  <a:lnTo>
                    <a:pt x="533" y="0"/>
                  </a:lnTo>
                  <a:lnTo>
                    <a:pt x="5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691"/>
            <p:cNvSpPr>
              <a:spLocks/>
            </p:cNvSpPr>
            <p:nvPr/>
          </p:nvSpPr>
          <p:spPr bwMode="auto">
            <a:xfrm>
              <a:off x="10161588" y="5899151"/>
              <a:ext cx="282575" cy="271463"/>
            </a:xfrm>
            <a:custGeom>
              <a:avLst/>
              <a:gdLst>
                <a:gd name="T0" fmla="*/ 368 w 888"/>
                <a:gd name="T1" fmla="*/ 0 h 852"/>
                <a:gd name="T2" fmla="*/ 384 w 888"/>
                <a:gd name="T3" fmla="*/ 5 h 852"/>
                <a:gd name="T4" fmla="*/ 397 w 888"/>
                <a:gd name="T5" fmla="*/ 14 h 852"/>
                <a:gd name="T6" fmla="*/ 733 w 888"/>
                <a:gd name="T7" fmla="*/ 367 h 852"/>
                <a:gd name="T8" fmla="*/ 850 w 888"/>
                <a:gd name="T9" fmla="*/ 104 h 852"/>
                <a:gd name="T10" fmla="*/ 867 w 888"/>
                <a:gd name="T11" fmla="*/ 153 h 852"/>
                <a:gd name="T12" fmla="*/ 880 w 888"/>
                <a:gd name="T13" fmla="*/ 203 h 852"/>
                <a:gd name="T14" fmla="*/ 888 w 888"/>
                <a:gd name="T15" fmla="*/ 254 h 852"/>
                <a:gd name="T16" fmla="*/ 791 w 888"/>
                <a:gd name="T17" fmla="*/ 472 h 852"/>
                <a:gd name="T18" fmla="*/ 782 w 888"/>
                <a:gd name="T19" fmla="*/ 485 h 852"/>
                <a:gd name="T20" fmla="*/ 770 w 888"/>
                <a:gd name="T21" fmla="*/ 494 h 852"/>
                <a:gd name="T22" fmla="*/ 755 w 888"/>
                <a:gd name="T23" fmla="*/ 499 h 852"/>
                <a:gd name="T24" fmla="*/ 740 w 888"/>
                <a:gd name="T25" fmla="*/ 499 h 852"/>
                <a:gd name="T26" fmla="*/ 725 w 888"/>
                <a:gd name="T27" fmla="*/ 495 h 852"/>
                <a:gd name="T28" fmla="*/ 713 w 888"/>
                <a:gd name="T29" fmla="*/ 485 h 852"/>
                <a:gd name="T30" fmla="*/ 379 w 888"/>
                <a:gd name="T31" fmla="*/ 134 h 852"/>
                <a:gd name="T32" fmla="*/ 86 w 888"/>
                <a:gd name="T33" fmla="*/ 852 h 852"/>
                <a:gd name="T34" fmla="*/ 42 w 888"/>
                <a:gd name="T35" fmla="*/ 832 h 852"/>
                <a:gd name="T36" fmla="*/ 0 w 888"/>
                <a:gd name="T37" fmla="*/ 807 h 852"/>
                <a:gd name="T38" fmla="*/ 317 w 888"/>
                <a:gd name="T39" fmla="*/ 29 h 852"/>
                <a:gd name="T40" fmla="*/ 326 w 888"/>
                <a:gd name="T41" fmla="*/ 15 h 852"/>
                <a:gd name="T42" fmla="*/ 338 w 888"/>
                <a:gd name="T43" fmla="*/ 6 h 852"/>
                <a:gd name="T44" fmla="*/ 353 w 888"/>
                <a:gd name="T45" fmla="*/ 0 h 852"/>
                <a:gd name="T46" fmla="*/ 368 w 888"/>
                <a:gd name="T47" fmla="*/ 0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8" h="852">
                  <a:moveTo>
                    <a:pt x="368" y="0"/>
                  </a:moveTo>
                  <a:lnTo>
                    <a:pt x="384" y="5"/>
                  </a:lnTo>
                  <a:lnTo>
                    <a:pt x="397" y="14"/>
                  </a:lnTo>
                  <a:lnTo>
                    <a:pt x="733" y="367"/>
                  </a:lnTo>
                  <a:lnTo>
                    <a:pt x="850" y="104"/>
                  </a:lnTo>
                  <a:lnTo>
                    <a:pt x="867" y="153"/>
                  </a:lnTo>
                  <a:lnTo>
                    <a:pt x="880" y="203"/>
                  </a:lnTo>
                  <a:lnTo>
                    <a:pt x="888" y="254"/>
                  </a:lnTo>
                  <a:lnTo>
                    <a:pt x="791" y="472"/>
                  </a:lnTo>
                  <a:lnTo>
                    <a:pt x="782" y="485"/>
                  </a:lnTo>
                  <a:lnTo>
                    <a:pt x="770" y="494"/>
                  </a:lnTo>
                  <a:lnTo>
                    <a:pt x="755" y="499"/>
                  </a:lnTo>
                  <a:lnTo>
                    <a:pt x="740" y="499"/>
                  </a:lnTo>
                  <a:lnTo>
                    <a:pt x="725" y="495"/>
                  </a:lnTo>
                  <a:lnTo>
                    <a:pt x="713" y="485"/>
                  </a:lnTo>
                  <a:lnTo>
                    <a:pt x="379" y="134"/>
                  </a:lnTo>
                  <a:lnTo>
                    <a:pt x="86" y="852"/>
                  </a:lnTo>
                  <a:lnTo>
                    <a:pt x="42" y="832"/>
                  </a:lnTo>
                  <a:lnTo>
                    <a:pt x="0" y="807"/>
                  </a:lnTo>
                  <a:lnTo>
                    <a:pt x="317" y="29"/>
                  </a:lnTo>
                  <a:lnTo>
                    <a:pt x="326" y="15"/>
                  </a:lnTo>
                  <a:lnTo>
                    <a:pt x="338" y="6"/>
                  </a:lnTo>
                  <a:lnTo>
                    <a:pt x="353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822" y="1722110"/>
            <a:ext cx="199812" cy="121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825020" y="1887388"/>
            <a:ext cx="855611" cy="114595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7841" y="1019009"/>
            <a:ext cx="112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№1</a:t>
            </a: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№1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98333" y="2059508"/>
            <a:ext cx="3372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выбора оптимального этапа:</a:t>
            </a:r>
          </a:p>
          <a:p>
            <a:pPr marL="228600" indent="-228600" algn="ctr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человек в очереди</a:t>
            </a:r>
          </a:p>
          <a:p>
            <a:pPr marL="228600" indent="-228600" algn="ctr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Длительность приема специалиста</a:t>
            </a:r>
          </a:p>
          <a:p>
            <a:pPr marL="228600" indent="-228600" algn="ctr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Логистика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205" y="2609800"/>
            <a:ext cx="2476053" cy="14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82205" y="1938026"/>
            <a:ext cx="2476053" cy="14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Прямая со стрелкой 55"/>
          <p:cNvCxnSpPr/>
          <p:nvPr/>
        </p:nvCxnSpPr>
        <p:spPr>
          <a:xfrm>
            <a:off x="5518379" y="1782733"/>
            <a:ext cx="431707" cy="2054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703994" y="1782733"/>
            <a:ext cx="0" cy="2054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777831" y="1782733"/>
            <a:ext cx="0" cy="2054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5646363" y="2699393"/>
            <a:ext cx="303723" cy="21023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0" idx="0"/>
          </p:cNvCxnSpPr>
          <p:nvPr/>
        </p:nvCxnSpPr>
        <p:spPr>
          <a:xfrm flipV="1">
            <a:off x="6904667" y="2717842"/>
            <a:ext cx="15615" cy="1933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 flipV="1">
            <a:off x="7630578" y="2716388"/>
            <a:ext cx="294506" cy="12265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5138577" y="2857490"/>
            <a:ext cx="934744" cy="67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7639981" y="2814831"/>
            <a:ext cx="934744" cy="67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6226674" y="968997"/>
            <a:ext cx="112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29141" y="3682514"/>
            <a:ext cx="125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46103" y="3500071"/>
            <a:ext cx="125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630579" y="3581732"/>
            <a:ext cx="125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1173040" y="2301445"/>
            <a:ext cx="20395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2386180" y="2301445"/>
            <a:ext cx="20395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4689363" y="2456970"/>
            <a:ext cx="40951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43878" y="1928915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№5 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7298053" y="1234082"/>
            <a:ext cx="1122793" cy="605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238470" y="2862268"/>
            <a:ext cx="1261972" cy="661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7298054" y="968997"/>
            <a:ext cx="125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Референт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№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34448" y="2106988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№3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4969158" y="2839118"/>
            <a:ext cx="1207946" cy="646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5098877" y="1234876"/>
            <a:ext cx="1127796" cy="6043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TextBox 117"/>
          <p:cNvSpPr txBox="1"/>
          <p:nvPr/>
        </p:nvSpPr>
        <p:spPr>
          <a:xfrm>
            <a:off x="3849535" y="2291654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№6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843877" y="2478004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476367" y="2797489"/>
            <a:ext cx="1193982" cy="640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3852299" y="2664013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226673" y="1241103"/>
            <a:ext cx="1071380" cy="598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3852610" y="2848679"/>
            <a:ext cx="83675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№2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6" name="Picture 2" descr="\\pomc.local\kb3\qualityDepartmentF\ПРЕЗЕНТАЦИИ\Шаблоны\Q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487" y="1474380"/>
            <a:ext cx="476672" cy="35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2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75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7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5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750"/>
                            </p:stCondLst>
                            <p:childTnLst>
                              <p:par>
                                <p:cTn id="7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250"/>
                            </p:stCondLst>
                            <p:childTnLst>
                              <p:par>
                                <p:cTn id="8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750"/>
                            </p:stCondLst>
                            <p:childTnLst>
                              <p:par>
                                <p:cTn id="8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250"/>
                            </p:stCondLst>
                            <p:childTnLst>
                              <p:par>
                                <p:cTn id="8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7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25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750"/>
                            </p:stCondLst>
                            <p:childTnLst>
                              <p:par>
                                <p:cTn id="10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250"/>
                            </p:stCondLst>
                            <p:childTnLst>
                              <p:par>
                                <p:cTn id="1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750"/>
                            </p:stCondLst>
                            <p:childTnLst>
                              <p:par>
                                <p:cTn id="1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2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25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975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5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175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225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14" grpId="0" animBg="1"/>
      <p:bldP spid="73" grpId="0" animBg="1"/>
      <p:bldP spid="115" grpId="0"/>
      <p:bldP spid="116" grpId="0" animBg="1"/>
      <p:bldP spid="117" grpId="0" animBg="1"/>
      <p:bldP spid="118" grpId="0"/>
      <p:bldP spid="119" grpId="0"/>
      <p:bldP spid="120" grpId="0" animBg="1"/>
      <p:bldP spid="121" grpId="0"/>
      <p:bldP spid="122" grpId="0" animBg="1"/>
      <p:bldP spid="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Скругленный прямоугольник 210"/>
          <p:cNvSpPr/>
          <p:nvPr/>
        </p:nvSpPr>
        <p:spPr>
          <a:xfrm>
            <a:off x="489610" y="3165513"/>
            <a:ext cx="8474880" cy="17930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TextBox 211"/>
          <p:cNvSpPr txBox="1"/>
          <p:nvPr/>
        </p:nvSpPr>
        <p:spPr>
          <a:xfrm>
            <a:off x="489610" y="3210947"/>
            <a:ext cx="553998" cy="1746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обращений по ОМС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323529" y="543795"/>
            <a:ext cx="8640961" cy="26217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043609" y="4152082"/>
            <a:ext cx="7920880" cy="8064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043609" y="3183474"/>
            <a:ext cx="7920881" cy="94538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043609" y="2029159"/>
            <a:ext cx="7920879" cy="113635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1043609" y="543794"/>
            <a:ext cx="7920880" cy="14529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40391" y="66039"/>
            <a:ext cx="481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Динамическая маршрутизация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1" t="17777" r="21502" b="14855"/>
          <a:stretch/>
        </p:blipFill>
        <p:spPr bwMode="auto">
          <a:xfrm>
            <a:off x="2386091" y="2098154"/>
            <a:ext cx="946940" cy="102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2112639" y="2599075"/>
            <a:ext cx="20395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2120"/>
          <p:cNvGrpSpPr/>
          <p:nvPr/>
        </p:nvGrpSpPr>
        <p:grpSpPr>
          <a:xfrm>
            <a:off x="1694054" y="2197375"/>
            <a:ext cx="536575" cy="294085"/>
            <a:chOff x="3492500" y="4313238"/>
            <a:chExt cx="536575" cy="392113"/>
          </a:xfrm>
          <a:solidFill>
            <a:srgbClr val="000000"/>
          </a:solidFill>
        </p:grpSpPr>
        <p:sp>
          <p:nvSpPr>
            <p:cNvPr id="21" name="Freeform 894"/>
            <p:cNvSpPr>
              <a:spLocks noEditPoints="1"/>
            </p:cNvSpPr>
            <p:nvPr/>
          </p:nvSpPr>
          <p:spPr bwMode="auto">
            <a:xfrm>
              <a:off x="3492500" y="4313238"/>
              <a:ext cx="536575" cy="392113"/>
            </a:xfrm>
            <a:custGeom>
              <a:avLst/>
              <a:gdLst>
                <a:gd name="T0" fmla="*/ 212 w 3380"/>
                <a:gd name="T1" fmla="*/ 115 h 2465"/>
                <a:gd name="T2" fmla="*/ 168 w 3380"/>
                <a:gd name="T3" fmla="*/ 133 h 2465"/>
                <a:gd name="T4" fmla="*/ 134 w 3380"/>
                <a:gd name="T5" fmla="*/ 167 h 2465"/>
                <a:gd name="T6" fmla="*/ 116 w 3380"/>
                <a:gd name="T7" fmla="*/ 212 h 2465"/>
                <a:gd name="T8" fmla="*/ 113 w 3380"/>
                <a:gd name="T9" fmla="*/ 2228 h 2465"/>
                <a:gd name="T10" fmla="*/ 123 w 3380"/>
                <a:gd name="T11" fmla="*/ 2277 h 2465"/>
                <a:gd name="T12" fmla="*/ 150 w 3380"/>
                <a:gd name="T13" fmla="*/ 2316 h 2465"/>
                <a:gd name="T14" fmla="*/ 189 w 3380"/>
                <a:gd name="T15" fmla="*/ 2344 h 2465"/>
                <a:gd name="T16" fmla="*/ 238 w 3380"/>
                <a:gd name="T17" fmla="*/ 2353 h 2465"/>
                <a:gd name="T18" fmla="*/ 3168 w 3380"/>
                <a:gd name="T19" fmla="*/ 2351 h 2465"/>
                <a:gd name="T20" fmla="*/ 3212 w 3380"/>
                <a:gd name="T21" fmla="*/ 2331 h 2465"/>
                <a:gd name="T22" fmla="*/ 3246 w 3380"/>
                <a:gd name="T23" fmla="*/ 2298 h 2465"/>
                <a:gd name="T24" fmla="*/ 3264 w 3380"/>
                <a:gd name="T25" fmla="*/ 2254 h 2465"/>
                <a:gd name="T26" fmla="*/ 3267 w 3380"/>
                <a:gd name="T27" fmla="*/ 236 h 2465"/>
                <a:gd name="T28" fmla="*/ 3257 w 3380"/>
                <a:gd name="T29" fmla="*/ 188 h 2465"/>
                <a:gd name="T30" fmla="*/ 3230 w 3380"/>
                <a:gd name="T31" fmla="*/ 149 h 2465"/>
                <a:gd name="T32" fmla="*/ 3191 w 3380"/>
                <a:gd name="T33" fmla="*/ 122 h 2465"/>
                <a:gd name="T34" fmla="*/ 3142 w 3380"/>
                <a:gd name="T35" fmla="*/ 112 h 2465"/>
                <a:gd name="T36" fmla="*/ 238 w 3380"/>
                <a:gd name="T37" fmla="*/ 0 h 2465"/>
                <a:gd name="T38" fmla="*/ 3181 w 3380"/>
                <a:gd name="T39" fmla="*/ 3 h 2465"/>
                <a:gd name="T40" fmla="*/ 3252 w 3380"/>
                <a:gd name="T41" fmla="*/ 26 h 2465"/>
                <a:gd name="T42" fmla="*/ 3310 w 3380"/>
                <a:gd name="T43" fmla="*/ 69 h 2465"/>
                <a:gd name="T44" fmla="*/ 3353 w 3380"/>
                <a:gd name="T45" fmla="*/ 128 h 2465"/>
                <a:gd name="T46" fmla="*/ 3377 w 3380"/>
                <a:gd name="T47" fmla="*/ 199 h 2465"/>
                <a:gd name="T48" fmla="*/ 3380 w 3380"/>
                <a:gd name="T49" fmla="*/ 2228 h 2465"/>
                <a:gd name="T50" fmla="*/ 3368 w 3380"/>
                <a:gd name="T51" fmla="*/ 2303 h 2465"/>
                <a:gd name="T52" fmla="*/ 3334 w 3380"/>
                <a:gd name="T53" fmla="*/ 2368 h 2465"/>
                <a:gd name="T54" fmla="*/ 3283 w 3380"/>
                <a:gd name="T55" fmla="*/ 2419 h 2465"/>
                <a:gd name="T56" fmla="*/ 3217 w 3380"/>
                <a:gd name="T57" fmla="*/ 2453 h 2465"/>
                <a:gd name="T58" fmla="*/ 3142 w 3380"/>
                <a:gd name="T59" fmla="*/ 2465 h 2465"/>
                <a:gd name="T60" fmla="*/ 199 w 3380"/>
                <a:gd name="T61" fmla="*/ 2462 h 2465"/>
                <a:gd name="T62" fmla="*/ 128 w 3380"/>
                <a:gd name="T63" fmla="*/ 2438 h 2465"/>
                <a:gd name="T64" fmla="*/ 70 w 3380"/>
                <a:gd name="T65" fmla="*/ 2395 h 2465"/>
                <a:gd name="T66" fmla="*/ 27 w 3380"/>
                <a:gd name="T67" fmla="*/ 2337 h 2465"/>
                <a:gd name="T68" fmla="*/ 3 w 3380"/>
                <a:gd name="T69" fmla="*/ 2267 h 2465"/>
                <a:gd name="T70" fmla="*/ 0 w 3380"/>
                <a:gd name="T71" fmla="*/ 236 h 2465"/>
                <a:gd name="T72" fmla="*/ 12 w 3380"/>
                <a:gd name="T73" fmla="*/ 162 h 2465"/>
                <a:gd name="T74" fmla="*/ 46 w 3380"/>
                <a:gd name="T75" fmla="*/ 97 h 2465"/>
                <a:gd name="T76" fmla="*/ 97 w 3380"/>
                <a:gd name="T77" fmla="*/ 46 h 2465"/>
                <a:gd name="T78" fmla="*/ 163 w 3380"/>
                <a:gd name="T79" fmla="*/ 12 h 2465"/>
                <a:gd name="T80" fmla="*/ 238 w 3380"/>
                <a:gd name="T81" fmla="*/ 0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80" h="2465">
                  <a:moveTo>
                    <a:pt x="238" y="112"/>
                  </a:moveTo>
                  <a:lnTo>
                    <a:pt x="212" y="115"/>
                  </a:lnTo>
                  <a:lnTo>
                    <a:pt x="189" y="122"/>
                  </a:lnTo>
                  <a:lnTo>
                    <a:pt x="168" y="133"/>
                  </a:lnTo>
                  <a:lnTo>
                    <a:pt x="150" y="149"/>
                  </a:lnTo>
                  <a:lnTo>
                    <a:pt x="134" y="167"/>
                  </a:lnTo>
                  <a:lnTo>
                    <a:pt x="123" y="188"/>
                  </a:lnTo>
                  <a:lnTo>
                    <a:pt x="116" y="212"/>
                  </a:lnTo>
                  <a:lnTo>
                    <a:pt x="113" y="236"/>
                  </a:lnTo>
                  <a:lnTo>
                    <a:pt x="113" y="2228"/>
                  </a:lnTo>
                  <a:lnTo>
                    <a:pt x="116" y="2254"/>
                  </a:lnTo>
                  <a:lnTo>
                    <a:pt x="123" y="2277"/>
                  </a:lnTo>
                  <a:lnTo>
                    <a:pt x="134" y="2298"/>
                  </a:lnTo>
                  <a:lnTo>
                    <a:pt x="150" y="2316"/>
                  </a:lnTo>
                  <a:lnTo>
                    <a:pt x="168" y="2331"/>
                  </a:lnTo>
                  <a:lnTo>
                    <a:pt x="189" y="2344"/>
                  </a:lnTo>
                  <a:lnTo>
                    <a:pt x="212" y="2351"/>
                  </a:lnTo>
                  <a:lnTo>
                    <a:pt x="238" y="2353"/>
                  </a:lnTo>
                  <a:lnTo>
                    <a:pt x="3142" y="2353"/>
                  </a:lnTo>
                  <a:lnTo>
                    <a:pt x="3168" y="2351"/>
                  </a:lnTo>
                  <a:lnTo>
                    <a:pt x="3191" y="2344"/>
                  </a:lnTo>
                  <a:lnTo>
                    <a:pt x="3212" y="2331"/>
                  </a:lnTo>
                  <a:lnTo>
                    <a:pt x="3230" y="2316"/>
                  </a:lnTo>
                  <a:lnTo>
                    <a:pt x="3246" y="2298"/>
                  </a:lnTo>
                  <a:lnTo>
                    <a:pt x="3257" y="2277"/>
                  </a:lnTo>
                  <a:lnTo>
                    <a:pt x="3264" y="2254"/>
                  </a:lnTo>
                  <a:lnTo>
                    <a:pt x="3267" y="2228"/>
                  </a:lnTo>
                  <a:lnTo>
                    <a:pt x="3267" y="236"/>
                  </a:lnTo>
                  <a:lnTo>
                    <a:pt x="3264" y="212"/>
                  </a:lnTo>
                  <a:lnTo>
                    <a:pt x="3257" y="188"/>
                  </a:lnTo>
                  <a:lnTo>
                    <a:pt x="3246" y="167"/>
                  </a:lnTo>
                  <a:lnTo>
                    <a:pt x="3230" y="149"/>
                  </a:lnTo>
                  <a:lnTo>
                    <a:pt x="3212" y="133"/>
                  </a:lnTo>
                  <a:lnTo>
                    <a:pt x="3191" y="122"/>
                  </a:lnTo>
                  <a:lnTo>
                    <a:pt x="3168" y="115"/>
                  </a:lnTo>
                  <a:lnTo>
                    <a:pt x="3142" y="112"/>
                  </a:lnTo>
                  <a:lnTo>
                    <a:pt x="238" y="112"/>
                  </a:lnTo>
                  <a:close/>
                  <a:moveTo>
                    <a:pt x="238" y="0"/>
                  </a:moveTo>
                  <a:lnTo>
                    <a:pt x="3142" y="0"/>
                  </a:lnTo>
                  <a:lnTo>
                    <a:pt x="3181" y="3"/>
                  </a:lnTo>
                  <a:lnTo>
                    <a:pt x="3217" y="12"/>
                  </a:lnTo>
                  <a:lnTo>
                    <a:pt x="3252" y="26"/>
                  </a:lnTo>
                  <a:lnTo>
                    <a:pt x="3283" y="46"/>
                  </a:lnTo>
                  <a:lnTo>
                    <a:pt x="3310" y="69"/>
                  </a:lnTo>
                  <a:lnTo>
                    <a:pt x="3334" y="97"/>
                  </a:lnTo>
                  <a:lnTo>
                    <a:pt x="3353" y="128"/>
                  </a:lnTo>
                  <a:lnTo>
                    <a:pt x="3368" y="162"/>
                  </a:lnTo>
                  <a:lnTo>
                    <a:pt x="3377" y="199"/>
                  </a:lnTo>
                  <a:lnTo>
                    <a:pt x="3380" y="236"/>
                  </a:lnTo>
                  <a:lnTo>
                    <a:pt x="3380" y="2228"/>
                  </a:lnTo>
                  <a:lnTo>
                    <a:pt x="3377" y="2267"/>
                  </a:lnTo>
                  <a:lnTo>
                    <a:pt x="3368" y="2303"/>
                  </a:lnTo>
                  <a:lnTo>
                    <a:pt x="3353" y="2337"/>
                  </a:lnTo>
                  <a:lnTo>
                    <a:pt x="3334" y="2368"/>
                  </a:lnTo>
                  <a:lnTo>
                    <a:pt x="3310" y="2395"/>
                  </a:lnTo>
                  <a:lnTo>
                    <a:pt x="3283" y="2419"/>
                  </a:lnTo>
                  <a:lnTo>
                    <a:pt x="3252" y="2438"/>
                  </a:lnTo>
                  <a:lnTo>
                    <a:pt x="3217" y="2453"/>
                  </a:lnTo>
                  <a:lnTo>
                    <a:pt x="3181" y="2462"/>
                  </a:lnTo>
                  <a:lnTo>
                    <a:pt x="3142" y="2465"/>
                  </a:lnTo>
                  <a:lnTo>
                    <a:pt x="238" y="2465"/>
                  </a:lnTo>
                  <a:lnTo>
                    <a:pt x="199" y="2462"/>
                  </a:lnTo>
                  <a:lnTo>
                    <a:pt x="163" y="2453"/>
                  </a:lnTo>
                  <a:lnTo>
                    <a:pt x="128" y="2438"/>
                  </a:lnTo>
                  <a:lnTo>
                    <a:pt x="97" y="2419"/>
                  </a:lnTo>
                  <a:lnTo>
                    <a:pt x="70" y="2395"/>
                  </a:lnTo>
                  <a:lnTo>
                    <a:pt x="46" y="2368"/>
                  </a:lnTo>
                  <a:lnTo>
                    <a:pt x="27" y="2337"/>
                  </a:lnTo>
                  <a:lnTo>
                    <a:pt x="12" y="2303"/>
                  </a:lnTo>
                  <a:lnTo>
                    <a:pt x="3" y="2267"/>
                  </a:lnTo>
                  <a:lnTo>
                    <a:pt x="0" y="2228"/>
                  </a:lnTo>
                  <a:lnTo>
                    <a:pt x="0" y="236"/>
                  </a:lnTo>
                  <a:lnTo>
                    <a:pt x="3" y="199"/>
                  </a:lnTo>
                  <a:lnTo>
                    <a:pt x="12" y="162"/>
                  </a:lnTo>
                  <a:lnTo>
                    <a:pt x="27" y="128"/>
                  </a:lnTo>
                  <a:lnTo>
                    <a:pt x="46" y="97"/>
                  </a:lnTo>
                  <a:lnTo>
                    <a:pt x="70" y="69"/>
                  </a:lnTo>
                  <a:lnTo>
                    <a:pt x="97" y="46"/>
                  </a:lnTo>
                  <a:lnTo>
                    <a:pt x="128" y="26"/>
                  </a:lnTo>
                  <a:lnTo>
                    <a:pt x="163" y="12"/>
                  </a:lnTo>
                  <a:lnTo>
                    <a:pt x="199" y="3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895"/>
            <p:cNvSpPr>
              <a:spLocks/>
            </p:cNvSpPr>
            <p:nvPr/>
          </p:nvSpPr>
          <p:spPr bwMode="auto">
            <a:xfrm>
              <a:off x="3546475" y="4572000"/>
              <a:ext cx="98425" cy="17463"/>
            </a:xfrm>
            <a:custGeom>
              <a:avLst/>
              <a:gdLst>
                <a:gd name="T0" fmla="*/ 56 w 620"/>
                <a:gd name="T1" fmla="*/ 0 h 113"/>
                <a:gd name="T2" fmla="*/ 563 w 620"/>
                <a:gd name="T3" fmla="*/ 0 h 113"/>
                <a:gd name="T4" fmla="*/ 581 w 620"/>
                <a:gd name="T5" fmla="*/ 4 h 113"/>
                <a:gd name="T6" fmla="*/ 597 w 620"/>
                <a:gd name="T7" fmla="*/ 12 h 113"/>
                <a:gd name="T8" fmla="*/ 608 w 620"/>
                <a:gd name="T9" fmla="*/ 24 h 113"/>
                <a:gd name="T10" fmla="*/ 617 w 620"/>
                <a:gd name="T11" fmla="*/ 39 h 113"/>
                <a:gd name="T12" fmla="*/ 620 w 620"/>
                <a:gd name="T13" fmla="*/ 56 h 113"/>
                <a:gd name="T14" fmla="*/ 617 w 620"/>
                <a:gd name="T15" fmla="*/ 74 h 113"/>
                <a:gd name="T16" fmla="*/ 608 w 620"/>
                <a:gd name="T17" fmla="*/ 90 h 113"/>
                <a:gd name="T18" fmla="*/ 597 w 620"/>
                <a:gd name="T19" fmla="*/ 102 h 113"/>
                <a:gd name="T20" fmla="*/ 581 w 620"/>
                <a:gd name="T21" fmla="*/ 109 h 113"/>
                <a:gd name="T22" fmla="*/ 563 w 620"/>
                <a:gd name="T23" fmla="*/ 113 h 113"/>
                <a:gd name="T24" fmla="*/ 56 w 620"/>
                <a:gd name="T25" fmla="*/ 113 h 113"/>
                <a:gd name="T26" fmla="*/ 39 w 620"/>
                <a:gd name="T27" fmla="*/ 109 h 113"/>
                <a:gd name="T28" fmla="*/ 24 w 620"/>
                <a:gd name="T29" fmla="*/ 102 h 113"/>
                <a:gd name="T30" fmla="*/ 11 w 620"/>
                <a:gd name="T31" fmla="*/ 90 h 113"/>
                <a:gd name="T32" fmla="*/ 3 w 620"/>
                <a:gd name="T33" fmla="*/ 74 h 113"/>
                <a:gd name="T34" fmla="*/ 0 w 620"/>
                <a:gd name="T35" fmla="*/ 56 h 113"/>
                <a:gd name="T36" fmla="*/ 3 w 620"/>
                <a:gd name="T37" fmla="*/ 39 h 113"/>
                <a:gd name="T38" fmla="*/ 11 w 620"/>
                <a:gd name="T39" fmla="*/ 24 h 113"/>
                <a:gd name="T40" fmla="*/ 24 w 620"/>
                <a:gd name="T41" fmla="*/ 12 h 113"/>
                <a:gd name="T42" fmla="*/ 39 w 620"/>
                <a:gd name="T43" fmla="*/ 4 h 113"/>
                <a:gd name="T44" fmla="*/ 56 w 620"/>
                <a:gd name="T4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0" h="113">
                  <a:moveTo>
                    <a:pt x="56" y="0"/>
                  </a:moveTo>
                  <a:lnTo>
                    <a:pt x="563" y="0"/>
                  </a:lnTo>
                  <a:lnTo>
                    <a:pt x="581" y="4"/>
                  </a:lnTo>
                  <a:lnTo>
                    <a:pt x="597" y="12"/>
                  </a:lnTo>
                  <a:lnTo>
                    <a:pt x="608" y="24"/>
                  </a:lnTo>
                  <a:lnTo>
                    <a:pt x="617" y="39"/>
                  </a:lnTo>
                  <a:lnTo>
                    <a:pt x="620" y="56"/>
                  </a:lnTo>
                  <a:lnTo>
                    <a:pt x="617" y="74"/>
                  </a:lnTo>
                  <a:lnTo>
                    <a:pt x="608" y="90"/>
                  </a:lnTo>
                  <a:lnTo>
                    <a:pt x="597" y="102"/>
                  </a:lnTo>
                  <a:lnTo>
                    <a:pt x="581" y="109"/>
                  </a:lnTo>
                  <a:lnTo>
                    <a:pt x="563" y="113"/>
                  </a:lnTo>
                  <a:lnTo>
                    <a:pt x="56" y="113"/>
                  </a:lnTo>
                  <a:lnTo>
                    <a:pt x="39" y="109"/>
                  </a:lnTo>
                  <a:lnTo>
                    <a:pt x="24" y="102"/>
                  </a:lnTo>
                  <a:lnTo>
                    <a:pt x="11" y="90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4" y="12"/>
                  </a:lnTo>
                  <a:lnTo>
                    <a:pt x="39" y="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896"/>
            <p:cNvSpPr>
              <a:spLocks/>
            </p:cNvSpPr>
            <p:nvPr/>
          </p:nvSpPr>
          <p:spPr bwMode="auto">
            <a:xfrm>
              <a:off x="3662363" y="4572000"/>
              <a:ext cx="98425" cy="17463"/>
            </a:xfrm>
            <a:custGeom>
              <a:avLst/>
              <a:gdLst>
                <a:gd name="T0" fmla="*/ 57 w 620"/>
                <a:gd name="T1" fmla="*/ 0 h 113"/>
                <a:gd name="T2" fmla="*/ 564 w 620"/>
                <a:gd name="T3" fmla="*/ 0 h 113"/>
                <a:gd name="T4" fmla="*/ 581 w 620"/>
                <a:gd name="T5" fmla="*/ 4 h 113"/>
                <a:gd name="T6" fmla="*/ 596 w 620"/>
                <a:gd name="T7" fmla="*/ 12 h 113"/>
                <a:gd name="T8" fmla="*/ 609 w 620"/>
                <a:gd name="T9" fmla="*/ 24 h 113"/>
                <a:gd name="T10" fmla="*/ 617 w 620"/>
                <a:gd name="T11" fmla="*/ 39 h 113"/>
                <a:gd name="T12" fmla="*/ 620 w 620"/>
                <a:gd name="T13" fmla="*/ 56 h 113"/>
                <a:gd name="T14" fmla="*/ 617 w 620"/>
                <a:gd name="T15" fmla="*/ 74 h 113"/>
                <a:gd name="T16" fmla="*/ 609 w 620"/>
                <a:gd name="T17" fmla="*/ 90 h 113"/>
                <a:gd name="T18" fmla="*/ 596 w 620"/>
                <a:gd name="T19" fmla="*/ 102 h 113"/>
                <a:gd name="T20" fmla="*/ 581 w 620"/>
                <a:gd name="T21" fmla="*/ 109 h 113"/>
                <a:gd name="T22" fmla="*/ 564 w 620"/>
                <a:gd name="T23" fmla="*/ 113 h 113"/>
                <a:gd name="T24" fmla="*/ 57 w 620"/>
                <a:gd name="T25" fmla="*/ 113 h 113"/>
                <a:gd name="T26" fmla="*/ 39 w 620"/>
                <a:gd name="T27" fmla="*/ 109 h 113"/>
                <a:gd name="T28" fmla="*/ 24 w 620"/>
                <a:gd name="T29" fmla="*/ 102 h 113"/>
                <a:gd name="T30" fmla="*/ 12 w 620"/>
                <a:gd name="T31" fmla="*/ 90 h 113"/>
                <a:gd name="T32" fmla="*/ 3 w 620"/>
                <a:gd name="T33" fmla="*/ 74 h 113"/>
                <a:gd name="T34" fmla="*/ 0 w 620"/>
                <a:gd name="T35" fmla="*/ 56 h 113"/>
                <a:gd name="T36" fmla="*/ 3 w 620"/>
                <a:gd name="T37" fmla="*/ 39 h 113"/>
                <a:gd name="T38" fmla="*/ 12 w 620"/>
                <a:gd name="T39" fmla="*/ 24 h 113"/>
                <a:gd name="T40" fmla="*/ 24 w 620"/>
                <a:gd name="T41" fmla="*/ 12 h 113"/>
                <a:gd name="T42" fmla="*/ 39 w 620"/>
                <a:gd name="T43" fmla="*/ 4 h 113"/>
                <a:gd name="T44" fmla="*/ 57 w 620"/>
                <a:gd name="T4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0" h="113">
                  <a:moveTo>
                    <a:pt x="57" y="0"/>
                  </a:moveTo>
                  <a:lnTo>
                    <a:pt x="564" y="0"/>
                  </a:lnTo>
                  <a:lnTo>
                    <a:pt x="581" y="4"/>
                  </a:lnTo>
                  <a:lnTo>
                    <a:pt x="596" y="12"/>
                  </a:lnTo>
                  <a:lnTo>
                    <a:pt x="609" y="24"/>
                  </a:lnTo>
                  <a:lnTo>
                    <a:pt x="617" y="39"/>
                  </a:lnTo>
                  <a:lnTo>
                    <a:pt x="620" y="56"/>
                  </a:lnTo>
                  <a:lnTo>
                    <a:pt x="617" y="74"/>
                  </a:lnTo>
                  <a:lnTo>
                    <a:pt x="609" y="90"/>
                  </a:lnTo>
                  <a:lnTo>
                    <a:pt x="596" y="102"/>
                  </a:lnTo>
                  <a:lnTo>
                    <a:pt x="581" y="109"/>
                  </a:lnTo>
                  <a:lnTo>
                    <a:pt x="564" y="113"/>
                  </a:lnTo>
                  <a:lnTo>
                    <a:pt x="57" y="113"/>
                  </a:lnTo>
                  <a:lnTo>
                    <a:pt x="39" y="109"/>
                  </a:lnTo>
                  <a:lnTo>
                    <a:pt x="24" y="102"/>
                  </a:lnTo>
                  <a:lnTo>
                    <a:pt x="12" y="90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39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897"/>
            <p:cNvSpPr>
              <a:spLocks/>
            </p:cNvSpPr>
            <p:nvPr/>
          </p:nvSpPr>
          <p:spPr bwMode="auto">
            <a:xfrm>
              <a:off x="3546475" y="4616450"/>
              <a:ext cx="26988" cy="17463"/>
            </a:xfrm>
            <a:custGeom>
              <a:avLst/>
              <a:gdLst>
                <a:gd name="T0" fmla="*/ 56 w 169"/>
                <a:gd name="T1" fmla="*/ 0 h 112"/>
                <a:gd name="T2" fmla="*/ 113 w 169"/>
                <a:gd name="T3" fmla="*/ 0 h 112"/>
                <a:gd name="T4" fmla="*/ 130 w 169"/>
                <a:gd name="T5" fmla="*/ 3 h 112"/>
                <a:gd name="T6" fmla="*/ 145 w 169"/>
                <a:gd name="T7" fmla="*/ 11 h 112"/>
                <a:gd name="T8" fmla="*/ 158 w 169"/>
                <a:gd name="T9" fmla="*/ 23 h 112"/>
                <a:gd name="T10" fmla="*/ 166 w 169"/>
                <a:gd name="T11" fmla="*/ 38 h 112"/>
                <a:gd name="T12" fmla="*/ 169 w 169"/>
                <a:gd name="T13" fmla="*/ 56 h 112"/>
                <a:gd name="T14" fmla="*/ 166 w 169"/>
                <a:gd name="T15" fmla="*/ 73 h 112"/>
                <a:gd name="T16" fmla="*/ 158 w 169"/>
                <a:gd name="T17" fmla="*/ 89 h 112"/>
                <a:gd name="T18" fmla="*/ 145 w 169"/>
                <a:gd name="T19" fmla="*/ 101 h 112"/>
                <a:gd name="T20" fmla="*/ 130 w 169"/>
                <a:gd name="T21" fmla="*/ 109 h 112"/>
                <a:gd name="T22" fmla="*/ 113 w 169"/>
                <a:gd name="T23" fmla="*/ 112 h 112"/>
                <a:gd name="T24" fmla="*/ 56 w 169"/>
                <a:gd name="T25" fmla="*/ 112 h 112"/>
                <a:gd name="T26" fmla="*/ 39 w 169"/>
                <a:gd name="T27" fmla="*/ 109 h 112"/>
                <a:gd name="T28" fmla="*/ 24 w 169"/>
                <a:gd name="T29" fmla="*/ 101 h 112"/>
                <a:gd name="T30" fmla="*/ 11 w 169"/>
                <a:gd name="T31" fmla="*/ 89 h 112"/>
                <a:gd name="T32" fmla="*/ 3 w 169"/>
                <a:gd name="T33" fmla="*/ 73 h 112"/>
                <a:gd name="T34" fmla="*/ 0 w 169"/>
                <a:gd name="T35" fmla="*/ 56 h 112"/>
                <a:gd name="T36" fmla="*/ 3 w 169"/>
                <a:gd name="T37" fmla="*/ 38 h 112"/>
                <a:gd name="T38" fmla="*/ 11 w 169"/>
                <a:gd name="T39" fmla="*/ 23 h 112"/>
                <a:gd name="T40" fmla="*/ 24 w 169"/>
                <a:gd name="T41" fmla="*/ 11 h 112"/>
                <a:gd name="T42" fmla="*/ 39 w 169"/>
                <a:gd name="T43" fmla="*/ 3 h 112"/>
                <a:gd name="T44" fmla="*/ 56 w 169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12">
                  <a:moveTo>
                    <a:pt x="56" y="0"/>
                  </a:moveTo>
                  <a:lnTo>
                    <a:pt x="113" y="0"/>
                  </a:lnTo>
                  <a:lnTo>
                    <a:pt x="130" y="3"/>
                  </a:lnTo>
                  <a:lnTo>
                    <a:pt x="145" y="11"/>
                  </a:lnTo>
                  <a:lnTo>
                    <a:pt x="158" y="23"/>
                  </a:lnTo>
                  <a:lnTo>
                    <a:pt x="166" y="38"/>
                  </a:lnTo>
                  <a:lnTo>
                    <a:pt x="169" y="56"/>
                  </a:lnTo>
                  <a:lnTo>
                    <a:pt x="166" y="73"/>
                  </a:lnTo>
                  <a:lnTo>
                    <a:pt x="158" y="89"/>
                  </a:lnTo>
                  <a:lnTo>
                    <a:pt x="145" y="101"/>
                  </a:lnTo>
                  <a:lnTo>
                    <a:pt x="130" y="109"/>
                  </a:lnTo>
                  <a:lnTo>
                    <a:pt x="113" y="112"/>
                  </a:lnTo>
                  <a:lnTo>
                    <a:pt x="56" y="112"/>
                  </a:lnTo>
                  <a:lnTo>
                    <a:pt x="39" y="109"/>
                  </a:lnTo>
                  <a:lnTo>
                    <a:pt x="24" y="101"/>
                  </a:lnTo>
                  <a:lnTo>
                    <a:pt x="11" y="89"/>
                  </a:lnTo>
                  <a:lnTo>
                    <a:pt x="3" y="73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898"/>
            <p:cNvSpPr>
              <a:spLocks/>
            </p:cNvSpPr>
            <p:nvPr/>
          </p:nvSpPr>
          <p:spPr bwMode="auto">
            <a:xfrm>
              <a:off x="3590925" y="4616450"/>
              <a:ext cx="36513" cy="17463"/>
            </a:xfrm>
            <a:custGeom>
              <a:avLst/>
              <a:gdLst>
                <a:gd name="T0" fmla="*/ 56 w 225"/>
                <a:gd name="T1" fmla="*/ 0 h 112"/>
                <a:gd name="T2" fmla="*/ 169 w 225"/>
                <a:gd name="T3" fmla="*/ 0 h 112"/>
                <a:gd name="T4" fmla="*/ 186 w 225"/>
                <a:gd name="T5" fmla="*/ 3 h 112"/>
                <a:gd name="T6" fmla="*/ 201 w 225"/>
                <a:gd name="T7" fmla="*/ 11 h 112"/>
                <a:gd name="T8" fmla="*/ 214 w 225"/>
                <a:gd name="T9" fmla="*/ 23 h 112"/>
                <a:gd name="T10" fmla="*/ 222 w 225"/>
                <a:gd name="T11" fmla="*/ 38 h 112"/>
                <a:gd name="T12" fmla="*/ 225 w 225"/>
                <a:gd name="T13" fmla="*/ 56 h 112"/>
                <a:gd name="T14" fmla="*/ 222 w 225"/>
                <a:gd name="T15" fmla="*/ 73 h 112"/>
                <a:gd name="T16" fmla="*/ 214 w 225"/>
                <a:gd name="T17" fmla="*/ 89 h 112"/>
                <a:gd name="T18" fmla="*/ 201 w 225"/>
                <a:gd name="T19" fmla="*/ 101 h 112"/>
                <a:gd name="T20" fmla="*/ 186 w 225"/>
                <a:gd name="T21" fmla="*/ 109 h 112"/>
                <a:gd name="T22" fmla="*/ 169 w 225"/>
                <a:gd name="T23" fmla="*/ 112 h 112"/>
                <a:gd name="T24" fmla="*/ 56 w 225"/>
                <a:gd name="T25" fmla="*/ 112 h 112"/>
                <a:gd name="T26" fmla="*/ 39 w 225"/>
                <a:gd name="T27" fmla="*/ 109 h 112"/>
                <a:gd name="T28" fmla="*/ 23 w 225"/>
                <a:gd name="T29" fmla="*/ 101 h 112"/>
                <a:gd name="T30" fmla="*/ 11 w 225"/>
                <a:gd name="T31" fmla="*/ 89 h 112"/>
                <a:gd name="T32" fmla="*/ 3 w 225"/>
                <a:gd name="T33" fmla="*/ 73 h 112"/>
                <a:gd name="T34" fmla="*/ 0 w 225"/>
                <a:gd name="T35" fmla="*/ 56 h 112"/>
                <a:gd name="T36" fmla="*/ 3 w 225"/>
                <a:gd name="T37" fmla="*/ 38 h 112"/>
                <a:gd name="T38" fmla="*/ 11 w 225"/>
                <a:gd name="T39" fmla="*/ 23 h 112"/>
                <a:gd name="T40" fmla="*/ 23 w 225"/>
                <a:gd name="T41" fmla="*/ 11 h 112"/>
                <a:gd name="T42" fmla="*/ 39 w 225"/>
                <a:gd name="T43" fmla="*/ 3 h 112"/>
                <a:gd name="T44" fmla="*/ 56 w 225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5" h="112">
                  <a:moveTo>
                    <a:pt x="56" y="0"/>
                  </a:moveTo>
                  <a:lnTo>
                    <a:pt x="169" y="0"/>
                  </a:lnTo>
                  <a:lnTo>
                    <a:pt x="186" y="3"/>
                  </a:lnTo>
                  <a:lnTo>
                    <a:pt x="201" y="11"/>
                  </a:lnTo>
                  <a:lnTo>
                    <a:pt x="214" y="23"/>
                  </a:lnTo>
                  <a:lnTo>
                    <a:pt x="222" y="38"/>
                  </a:lnTo>
                  <a:lnTo>
                    <a:pt x="225" y="56"/>
                  </a:lnTo>
                  <a:lnTo>
                    <a:pt x="222" y="73"/>
                  </a:lnTo>
                  <a:lnTo>
                    <a:pt x="214" y="89"/>
                  </a:lnTo>
                  <a:lnTo>
                    <a:pt x="201" y="101"/>
                  </a:lnTo>
                  <a:lnTo>
                    <a:pt x="186" y="109"/>
                  </a:lnTo>
                  <a:lnTo>
                    <a:pt x="169" y="112"/>
                  </a:lnTo>
                  <a:lnTo>
                    <a:pt x="56" y="112"/>
                  </a:lnTo>
                  <a:lnTo>
                    <a:pt x="39" y="109"/>
                  </a:lnTo>
                  <a:lnTo>
                    <a:pt x="23" y="101"/>
                  </a:lnTo>
                  <a:lnTo>
                    <a:pt x="11" y="89"/>
                  </a:lnTo>
                  <a:lnTo>
                    <a:pt x="3" y="73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899"/>
            <p:cNvSpPr>
              <a:spLocks/>
            </p:cNvSpPr>
            <p:nvPr/>
          </p:nvSpPr>
          <p:spPr bwMode="auto">
            <a:xfrm>
              <a:off x="3644900" y="4616450"/>
              <a:ext cx="26988" cy="17463"/>
            </a:xfrm>
            <a:custGeom>
              <a:avLst/>
              <a:gdLst>
                <a:gd name="T0" fmla="*/ 56 w 169"/>
                <a:gd name="T1" fmla="*/ 0 h 112"/>
                <a:gd name="T2" fmla="*/ 112 w 169"/>
                <a:gd name="T3" fmla="*/ 0 h 112"/>
                <a:gd name="T4" fmla="*/ 130 w 169"/>
                <a:gd name="T5" fmla="*/ 3 h 112"/>
                <a:gd name="T6" fmla="*/ 145 w 169"/>
                <a:gd name="T7" fmla="*/ 11 h 112"/>
                <a:gd name="T8" fmla="*/ 157 w 169"/>
                <a:gd name="T9" fmla="*/ 23 h 112"/>
                <a:gd name="T10" fmla="*/ 166 w 169"/>
                <a:gd name="T11" fmla="*/ 38 h 112"/>
                <a:gd name="T12" fmla="*/ 169 w 169"/>
                <a:gd name="T13" fmla="*/ 56 h 112"/>
                <a:gd name="T14" fmla="*/ 166 w 169"/>
                <a:gd name="T15" fmla="*/ 73 h 112"/>
                <a:gd name="T16" fmla="*/ 157 w 169"/>
                <a:gd name="T17" fmla="*/ 89 h 112"/>
                <a:gd name="T18" fmla="*/ 145 w 169"/>
                <a:gd name="T19" fmla="*/ 101 h 112"/>
                <a:gd name="T20" fmla="*/ 130 w 169"/>
                <a:gd name="T21" fmla="*/ 109 h 112"/>
                <a:gd name="T22" fmla="*/ 112 w 169"/>
                <a:gd name="T23" fmla="*/ 112 h 112"/>
                <a:gd name="T24" fmla="*/ 56 w 169"/>
                <a:gd name="T25" fmla="*/ 112 h 112"/>
                <a:gd name="T26" fmla="*/ 39 w 169"/>
                <a:gd name="T27" fmla="*/ 109 h 112"/>
                <a:gd name="T28" fmla="*/ 23 w 169"/>
                <a:gd name="T29" fmla="*/ 101 h 112"/>
                <a:gd name="T30" fmla="*/ 11 w 169"/>
                <a:gd name="T31" fmla="*/ 89 h 112"/>
                <a:gd name="T32" fmla="*/ 3 w 169"/>
                <a:gd name="T33" fmla="*/ 73 h 112"/>
                <a:gd name="T34" fmla="*/ 0 w 169"/>
                <a:gd name="T35" fmla="*/ 56 h 112"/>
                <a:gd name="T36" fmla="*/ 3 w 169"/>
                <a:gd name="T37" fmla="*/ 38 h 112"/>
                <a:gd name="T38" fmla="*/ 11 w 169"/>
                <a:gd name="T39" fmla="*/ 23 h 112"/>
                <a:gd name="T40" fmla="*/ 23 w 169"/>
                <a:gd name="T41" fmla="*/ 11 h 112"/>
                <a:gd name="T42" fmla="*/ 39 w 169"/>
                <a:gd name="T43" fmla="*/ 3 h 112"/>
                <a:gd name="T44" fmla="*/ 56 w 169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12">
                  <a:moveTo>
                    <a:pt x="56" y="0"/>
                  </a:moveTo>
                  <a:lnTo>
                    <a:pt x="112" y="0"/>
                  </a:lnTo>
                  <a:lnTo>
                    <a:pt x="130" y="3"/>
                  </a:lnTo>
                  <a:lnTo>
                    <a:pt x="145" y="11"/>
                  </a:lnTo>
                  <a:lnTo>
                    <a:pt x="157" y="23"/>
                  </a:lnTo>
                  <a:lnTo>
                    <a:pt x="166" y="38"/>
                  </a:lnTo>
                  <a:lnTo>
                    <a:pt x="169" y="56"/>
                  </a:lnTo>
                  <a:lnTo>
                    <a:pt x="166" y="73"/>
                  </a:lnTo>
                  <a:lnTo>
                    <a:pt x="157" y="89"/>
                  </a:lnTo>
                  <a:lnTo>
                    <a:pt x="145" y="101"/>
                  </a:lnTo>
                  <a:lnTo>
                    <a:pt x="130" y="109"/>
                  </a:lnTo>
                  <a:lnTo>
                    <a:pt x="112" y="112"/>
                  </a:lnTo>
                  <a:lnTo>
                    <a:pt x="56" y="112"/>
                  </a:lnTo>
                  <a:lnTo>
                    <a:pt x="39" y="109"/>
                  </a:lnTo>
                  <a:lnTo>
                    <a:pt x="23" y="101"/>
                  </a:lnTo>
                  <a:lnTo>
                    <a:pt x="11" y="89"/>
                  </a:lnTo>
                  <a:lnTo>
                    <a:pt x="3" y="73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900"/>
            <p:cNvSpPr>
              <a:spLocks/>
            </p:cNvSpPr>
            <p:nvPr/>
          </p:nvSpPr>
          <p:spPr bwMode="auto">
            <a:xfrm>
              <a:off x="3689350" y="4616450"/>
              <a:ext cx="34925" cy="17463"/>
            </a:xfrm>
            <a:custGeom>
              <a:avLst/>
              <a:gdLst>
                <a:gd name="T0" fmla="*/ 57 w 226"/>
                <a:gd name="T1" fmla="*/ 0 h 112"/>
                <a:gd name="T2" fmla="*/ 169 w 226"/>
                <a:gd name="T3" fmla="*/ 0 h 112"/>
                <a:gd name="T4" fmla="*/ 187 w 226"/>
                <a:gd name="T5" fmla="*/ 3 h 112"/>
                <a:gd name="T6" fmla="*/ 202 w 226"/>
                <a:gd name="T7" fmla="*/ 11 h 112"/>
                <a:gd name="T8" fmla="*/ 214 w 226"/>
                <a:gd name="T9" fmla="*/ 23 h 112"/>
                <a:gd name="T10" fmla="*/ 223 w 226"/>
                <a:gd name="T11" fmla="*/ 38 h 112"/>
                <a:gd name="T12" fmla="*/ 226 w 226"/>
                <a:gd name="T13" fmla="*/ 56 h 112"/>
                <a:gd name="T14" fmla="*/ 223 w 226"/>
                <a:gd name="T15" fmla="*/ 73 h 112"/>
                <a:gd name="T16" fmla="*/ 214 w 226"/>
                <a:gd name="T17" fmla="*/ 89 h 112"/>
                <a:gd name="T18" fmla="*/ 202 w 226"/>
                <a:gd name="T19" fmla="*/ 101 h 112"/>
                <a:gd name="T20" fmla="*/ 187 w 226"/>
                <a:gd name="T21" fmla="*/ 109 h 112"/>
                <a:gd name="T22" fmla="*/ 169 w 226"/>
                <a:gd name="T23" fmla="*/ 112 h 112"/>
                <a:gd name="T24" fmla="*/ 57 w 226"/>
                <a:gd name="T25" fmla="*/ 112 h 112"/>
                <a:gd name="T26" fmla="*/ 39 w 226"/>
                <a:gd name="T27" fmla="*/ 109 h 112"/>
                <a:gd name="T28" fmla="*/ 24 w 226"/>
                <a:gd name="T29" fmla="*/ 101 h 112"/>
                <a:gd name="T30" fmla="*/ 12 w 226"/>
                <a:gd name="T31" fmla="*/ 89 h 112"/>
                <a:gd name="T32" fmla="*/ 3 w 226"/>
                <a:gd name="T33" fmla="*/ 73 h 112"/>
                <a:gd name="T34" fmla="*/ 0 w 226"/>
                <a:gd name="T35" fmla="*/ 56 h 112"/>
                <a:gd name="T36" fmla="*/ 3 w 226"/>
                <a:gd name="T37" fmla="*/ 38 h 112"/>
                <a:gd name="T38" fmla="*/ 12 w 226"/>
                <a:gd name="T39" fmla="*/ 23 h 112"/>
                <a:gd name="T40" fmla="*/ 24 w 226"/>
                <a:gd name="T41" fmla="*/ 11 h 112"/>
                <a:gd name="T42" fmla="*/ 39 w 226"/>
                <a:gd name="T43" fmla="*/ 3 h 112"/>
                <a:gd name="T44" fmla="*/ 57 w 226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6" h="112">
                  <a:moveTo>
                    <a:pt x="57" y="0"/>
                  </a:moveTo>
                  <a:lnTo>
                    <a:pt x="169" y="0"/>
                  </a:lnTo>
                  <a:lnTo>
                    <a:pt x="187" y="3"/>
                  </a:lnTo>
                  <a:lnTo>
                    <a:pt x="202" y="11"/>
                  </a:lnTo>
                  <a:lnTo>
                    <a:pt x="214" y="23"/>
                  </a:lnTo>
                  <a:lnTo>
                    <a:pt x="223" y="38"/>
                  </a:lnTo>
                  <a:lnTo>
                    <a:pt x="226" y="56"/>
                  </a:lnTo>
                  <a:lnTo>
                    <a:pt x="223" y="73"/>
                  </a:lnTo>
                  <a:lnTo>
                    <a:pt x="214" y="89"/>
                  </a:lnTo>
                  <a:lnTo>
                    <a:pt x="202" y="101"/>
                  </a:lnTo>
                  <a:lnTo>
                    <a:pt x="187" y="109"/>
                  </a:lnTo>
                  <a:lnTo>
                    <a:pt x="169" y="112"/>
                  </a:lnTo>
                  <a:lnTo>
                    <a:pt x="57" y="112"/>
                  </a:lnTo>
                  <a:lnTo>
                    <a:pt x="39" y="109"/>
                  </a:lnTo>
                  <a:lnTo>
                    <a:pt x="24" y="101"/>
                  </a:lnTo>
                  <a:lnTo>
                    <a:pt x="12" y="89"/>
                  </a:lnTo>
                  <a:lnTo>
                    <a:pt x="3" y="73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901"/>
            <p:cNvSpPr>
              <a:spLocks/>
            </p:cNvSpPr>
            <p:nvPr/>
          </p:nvSpPr>
          <p:spPr bwMode="auto">
            <a:xfrm>
              <a:off x="3743325" y="4616450"/>
              <a:ext cx="17463" cy="17463"/>
            </a:xfrm>
            <a:custGeom>
              <a:avLst/>
              <a:gdLst>
                <a:gd name="T0" fmla="*/ 57 w 113"/>
                <a:gd name="T1" fmla="*/ 0 h 111"/>
                <a:gd name="T2" fmla="*/ 71 w 113"/>
                <a:gd name="T3" fmla="*/ 2 h 111"/>
                <a:gd name="T4" fmla="*/ 84 w 113"/>
                <a:gd name="T5" fmla="*/ 7 h 111"/>
                <a:gd name="T6" fmla="*/ 97 w 113"/>
                <a:gd name="T7" fmla="*/ 15 h 111"/>
                <a:gd name="T8" fmla="*/ 106 w 113"/>
                <a:gd name="T9" fmla="*/ 27 h 111"/>
                <a:gd name="T10" fmla="*/ 111 w 113"/>
                <a:gd name="T11" fmla="*/ 40 h 111"/>
                <a:gd name="T12" fmla="*/ 113 w 113"/>
                <a:gd name="T13" fmla="*/ 55 h 111"/>
                <a:gd name="T14" fmla="*/ 111 w 113"/>
                <a:gd name="T15" fmla="*/ 69 h 111"/>
                <a:gd name="T16" fmla="*/ 106 w 113"/>
                <a:gd name="T17" fmla="*/ 82 h 111"/>
                <a:gd name="T18" fmla="*/ 97 w 113"/>
                <a:gd name="T19" fmla="*/ 94 h 111"/>
                <a:gd name="T20" fmla="*/ 84 w 113"/>
                <a:gd name="T21" fmla="*/ 103 h 111"/>
                <a:gd name="T22" fmla="*/ 71 w 113"/>
                <a:gd name="T23" fmla="*/ 109 h 111"/>
                <a:gd name="T24" fmla="*/ 57 w 113"/>
                <a:gd name="T25" fmla="*/ 111 h 111"/>
                <a:gd name="T26" fmla="*/ 42 w 113"/>
                <a:gd name="T27" fmla="*/ 109 h 111"/>
                <a:gd name="T28" fmla="*/ 28 w 113"/>
                <a:gd name="T29" fmla="*/ 103 h 111"/>
                <a:gd name="T30" fmla="*/ 17 w 113"/>
                <a:gd name="T31" fmla="*/ 94 h 111"/>
                <a:gd name="T32" fmla="*/ 8 w 113"/>
                <a:gd name="T33" fmla="*/ 82 h 111"/>
                <a:gd name="T34" fmla="*/ 2 w 113"/>
                <a:gd name="T35" fmla="*/ 69 h 111"/>
                <a:gd name="T36" fmla="*/ 0 w 113"/>
                <a:gd name="T37" fmla="*/ 55 h 111"/>
                <a:gd name="T38" fmla="*/ 2 w 113"/>
                <a:gd name="T39" fmla="*/ 40 h 111"/>
                <a:gd name="T40" fmla="*/ 8 w 113"/>
                <a:gd name="T41" fmla="*/ 27 h 111"/>
                <a:gd name="T42" fmla="*/ 17 w 113"/>
                <a:gd name="T43" fmla="*/ 15 h 111"/>
                <a:gd name="T44" fmla="*/ 28 w 113"/>
                <a:gd name="T45" fmla="*/ 7 h 111"/>
                <a:gd name="T46" fmla="*/ 41 w 113"/>
                <a:gd name="T47" fmla="*/ 2 h 111"/>
                <a:gd name="T48" fmla="*/ 57 w 113"/>
                <a:gd name="T4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111">
                  <a:moveTo>
                    <a:pt x="57" y="0"/>
                  </a:moveTo>
                  <a:lnTo>
                    <a:pt x="71" y="2"/>
                  </a:lnTo>
                  <a:lnTo>
                    <a:pt x="84" y="7"/>
                  </a:lnTo>
                  <a:lnTo>
                    <a:pt x="97" y="15"/>
                  </a:lnTo>
                  <a:lnTo>
                    <a:pt x="106" y="27"/>
                  </a:lnTo>
                  <a:lnTo>
                    <a:pt x="111" y="40"/>
                  </a:lnTo>
                  <a:lnTo>
                    <a:pt x="113" y="55"/>
                  </a:lnTo>
                  <a:lnTo>
                    <a:pt x="111" y="69"/>
                  </a:lnTo>
                  <a:lnTo>
                    <a:pt x="106" y="82"/>
                  </a:lnTo>
                  <a:lnTo>
                    <a:pt x="97" y="94"/>
                  </a:lnTo>
                  <a:lnTo>
                    <a:pt x="84" y="103"/>
                  </a:lnTo>
                  <a:lnTo>
                    <a:pt x="71" y="109"/>
                  </a:lnTo>
                  <a:lnTo>
                    <a:pt x="57" y="111"/>
                  </a:lnTo>
                  <a:lnTo>
                    <a:pt x="42" y="109"/>
                  </a:lnTo>
                  <a:lnTo>
                    <a:pt x="28" y="103"/>
                  </a:lnTo>
                  <a:lnTo>
                    <a:pt x="17" y="94"/>
                  </a:lnTo>
                  <a:lnTo>
                    <a:pt x="8" y="82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8" y="27"/>
                  </a:lnTo>
                  <a:lnTo>
                    <a:pt x="17" y="15"/>
                  </a:lnTo>
                  <a:lnTo>
                    <a:pt x="28" y="7"/>
                  </a:lnTo>
                  <a:lnTo>
                    <a:pt x="41" y="2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902"/>
            <p:cNvSpPr>
              <a:spLocks noEditPoints="1"/>
            </p:cNvSpPr>
            <p:nvPr/>
          </p:nvSpPr>
          <p:spPr bwMode="auto">
            <a:xfrm>
              <a:off x="3797300" y="4537075"/>
              <a:ext cx="187325" cy="123825"/>
            </a:xfrm>
            <a:custGeom>
              <a:avLst/>
              <a:gdLst>
                <a:gd name="T0" fmla="*/ 546 w 1183"/>
                <a:gd name="T1" fmla="*/ 250 h 785"/>
                <a:gd name="T2" fmla="*/ 509 w 1183"/>
                <a:gd name="T3" fmla="*/ 355 h 785"/>
                <a:gd name="T4" fmla="*/ 518 w 1183"/>
                <a:gd name="T5" fmla="*/ 468 h 785"/>
                <a:gd name="T6" fmla="*/ 568 w 1183"/>
                <a:gd name="T7" fmla="*/ 565 h 785"/>
                <a:gd name="T8" fmla="*/ 637 w 1183"/>
                <a:gd name="T9" fmla="*/ 535 h 785"/>
                <a:gd name="T10" fmla="*/ 673 w 1183"/>
                <a:gd name="T11" fmla="*/ 431 h 785"/>
                <a:gd name="T12" fmla="*/ 666 w 1183"/>
                <a:gd name="T13" fmla="*/ 317 h 785"/>
                <a:gd name="T14" fmla="*/ 616 w 1183"/>
                <a:gd name="T15" fmla="*/ 220 h 785"/>
                <a:gd name="T16" fmla="*/ 754 w 1183"/>
                <a:gd name="T17" fmla="*/ 115 h 785"/>
                <a:gd name="T18" fmla="*/ 717 w 1183"/>
                <a:gd name="T19" fmla="*/ 168 h 785"/>
                <a:gd name="T20" fmla="*/ 777 w 1183"/>
                <a:gd name="T21" fmla="*/ 296 h 785"/>
                <a:gd name="T22" fmla="*/ 786 w 1183"/>
                <a:gd name="T23" fmla="*/ 442 h 785"/>
                <a:gd name="T24" fmla="*/ 742 w 1183"/>
                <a:gd name="T25" fmla="*/ 577 h 785"/>
                <a:gd name="T26" fmla="*/ 720 w 1183"/>
                <a:gd name="T27" fmla="*/ 663 h 785"/>
                <a:gd name="T28" fmla="*/ 830 w 1183"/>
                <a:gd name="T29" fmla="*/ 670 h 785"/>
                <a:gd name="T30" fmla="*/ 943 w 1183"/>
                <a:gd name="T31" fmla="*/ 628 h 785"/>
                <a:gd name="T32" fmla="*/ 1026 w 1183"/>
                <a:gd name="T33" fmla="*/ 545 h 785"/>
                <a:gd name="T34" fmla="*/ 1068 w 1183"/>
                <a:gd name="T35" fmla="*/ 434 h 785"/>
                <a:gd name="T36" fmla="*/ 1058 w 1183"/>
                <a:gd name="T37" fmla="*/ 312 h 785"/>
                <a:gd name="T38" fmla="*/ 1001 w 1183"/>
                <a:gd name="T39" fmla="*/ 209 h 785"/>
                <a:gd name="T40" fmla="*/ 908 w 1183"/>
                <a:gd name="T41" fmla="*/ 139 h 785"/>
                <a:gd name="T42" fmla="*/ 789 w 1183"/>
                <a:gd name="T43" fmla="*/ 112 h 785"/>
                <a:gd name="T44" fmla="*/ 314 w 1183"/>
                <a:gd name="T45" fmla="*/ 125 h 785"/>
                <a:gd name="T46" fmla="*/ 210 w 1183"/>
                <a:gd name="T47" fmla="*/ 182 h 785"/>
                <a:gd name="T48" fmla="*/ 140 w 1183"/>
                <a:gd name="T49" fmla="*/ 274 h 785"/>
                <a:gd name="T50" fmla="*/ 113 w 1183"/>
                <a:gd name="T51" fmla="*/ 393 h 785"/>
                <a:gd name="T52" fmla="*/ 140 w 1183"/>
                <a:gd name="T53" fmla="*/ 511 h 785"/>
                <a:gd name="T54" fmla="*/ 210 w 1183"/>
                <a:gd name="T55" fmla="*/ 604 h 785"/>
                <a:gd name="T56" fmla="*/ 314 w 1183"/>
                <a:gd name="T57" fmla="*/ 661 h 785"/>
                <a:gd name="T58" fmla="*/ 429 w 1183"/>
                <a:gd name="T59" fmla="*/ 671 h 785"/>
                <a:gd name="T60" fmla="*/ 466 w 1183"/>
                <a:gd name="T61" fmla="*/ 617 h 785"/>
                <a:gd name="T62" fmla="*/ 407 w 1183"/>
                <a:gd name="T63" fmla="*/ 489 h 785"/>
                <a:gd name="T64" fmla="*/ 398 w 1183"/>
                <a:gd name="T65" fmla="*/ 344 h 785"/>
                <a:gd name="T66" fmla="*/ 442 w 1183"/>
                <a:gd name="T67" fmla="*/ 208 h 785"/>
                <a:gd name="T68" fmla="*/ 463 w 1183"/>
                <a:gd name="T69" fmla="*/ 122 h 785"/>
                <a:gd name="T70" fmla="*/ 395 w 1183"/>
                <a:gd name="T71" fmla="*/ 0 h 785"/>
                <a:gd name="T72" fmla="*/ 518 w 1183"/>
                <a:gd name="T73" fmla="*/ 21 h 785"/>
                <a:gd name="T74" fmla="*/ 628 w 1183"/>
                <a:gd name="T75" fmla="*/ 35 h 785"/>
                <a:gd name="T76" fmla="*/ 746 w 1183"/>
                <a:gd name="T77" fmla="*/ 2 h 785"/>
                <a:gd name="T78" fmla="*/ 886 w 1183"/>
                <a:gd name="T79" fmla="*/ 13 h 785"/>
                <a:gd name="T80" fmla="*/ 1014 w 1183"/>
                <a:gd name="T81" fmla="*/ 71 h 785"/>
                <a:gd name="T82" fmla="*/ 1113 w 1183"/>
                <a:gd name="T83" fmla="*/ 168 h 785"/>
                <a:gd name="T84" fmla="*/ 1171 w 1183"/>
                <a:gd name="T85" fmla="*/ 297 h 785"/>
                <a:gd name="T86" fmla="*/ 1180 w 1183"/>
                <a:gd name="T87" fmla="*/ 441 h 785"/>
                <a:gd name="T88" fmla="*/ 1137 w 1183"/>
                <a:gd name="T89" fmla="*/ 577 h 785"/>
                <a:gd name="T90" fmla="*/ 1051 w 1183"/>
                <a:gd name="T91" fmla="*/ 686 h 785"/>
                <a:gd name="T92" fmla="*/ 931 w 1183"/>
                <a:gd name="T93" fmla="*/ 758 h 785"/>
                <a:gd name="T94" fmla="*/ 789 w 1183"/>
                <a:gd name="T95" fmla="*/ 785 h 785"/>
                <a:gd name="T96" fmla="*/ 666 w 1183"/>
                <a:gd name="T97" fmla="*/ 765 h 785"/>
                <a:gd name="T98" fmla="*/ 555 w 1183"/>
                <a:gd name="T99" fmla="*/ 750 h 785"/>
                <a:gd name="T100" fmla="*/ 438 w 1183"/>
                <a:gd name="T101" fmla="*/ 783 h 785"/>
                <a:gd name="T102" fmla="*/ 297 w 1183"/>
                <a:gd name="T103" fmla="*/ 772 h 785"/>
                <a:gd name="T104" fmla="*/ 169 w 1183"/>
                <a:gd name="T105" fmla="*/ 714 h 785"/>
                <a:gd name="T106" fmla="*/ 71 w 1183"/>
                <a:gd name="T107" fmla="*/ 617 h 785"/>
                <a:gd name="T108" fmla="*/ 13 w 1183"/>
                <a:gd name="T109" fmla="*/ 489 h 785"/>
                <a:gd name="T110" fmla="*/ 3 w 1183"/>
                <a:gd name="T111" fmla="*/ 344 h 785"/>
                <a:gd name="T112" fmla="*/ 46 w 1183"/>
                <a:gd name="T113" fmla="*/ 208 h 785"/>
                <a:gd name="T114" fmla="*/ 132 w 1183"/>
                <a:gd name="T115" fmla="*/ 99 h 785"/>
                <a:gd name="T116" fmla="*/ 252 w 1183"/>
                <a:gd name="T117" fmla="*/ 27 h 785"/>
                <a:gd name="T118" fmla="*/ 395 w 1183"/>
                <a:gd name="T119" fmla="*/ 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3" h="785">
                  <a:moveTo>
                    <a:pt x="592" y="193"/>
                  </a:moveTo>
                  <a:lnTo>
                    <a:pt x="568" y="220"/>
                  </a:lnTo>
                  <a:lnTo>
                    <a:pt x="546" y="250"/>
                  </a:lnTo>
                  <a:lnTo>
                    <a:pt x="530" y="283"/>
                  </a:lnTo>
                  <a:lnTo>
                    <a:pt x="518" y="317"/>
                  </a:lnTo>
                  <a:lnTo>
                    <a:pt x="509" y="355"/>
                  </a:lnTo>
                  <a:lnTo>
                    <a:pt x="507" y="393"/>
                  </a:lnTo>
                  <a:lnTo>
                    <a:pt x="509" y="431"/>
                  </a:lnTo>
                  <a:lnTo>
                    <a:pt x="518" y="468"/>
                  </a:lnTo>
                  <a:lnTo>
                    <a:pt x="530" y="503"/>
                  </a:lnTo>
                  <a:lnTo>
                    <a:pt x="546" y="535"/>
                  </a:lnTo>
                  <a:lnTo>
                    <a:pt x="568" y="565"/>
                  </a:lnTo>
                  <a:lnTo>
                    <a:pt x="592" y="592"/>
                  </a:lnTo>
                  <a:lnTo>
                    <a:pt x="616" y="565"/>
                  </a:lnTo>
                  <a:lnTo>
                    <a:pt x="637" y="535"/>
                  </a:lnTo>
                  <a:lnTo>
                    <a:pt x="654" y="503"/>
                  </a:lnTo>
                  <a:lnTo>
                    <a:pt x="666" y="468"/>
                  </a:lnTo>
                  <a:lnTo>
                    <a:pt x="673" y="431"/>
                  </a:lnTo>
                  <a:lnTo>
                    <a:pt x="676" y="393"/>
                  </a:lnTo>
                  <a:lnTo>
                    <a:pt x="673" y="355"/>
                  </a:lnTo>
                  <a:lnTo>
                    <a:pt x="666" y="317"/>
                  </a:lnTo>
                  <a:lnTo>
                    <a:pt x="654" y="283"/>
                  </a:lnTo>
                  <a:lnTo>
                    <a:pt x="637" y="250"/>
                  </a:lnTo>
                  <a:lnTo>
                    <a:pt x="616" y="220"/>
                  </a:lnTo>
                  <a:lnTo>
                    <a:pt x="592" y="193"/>
                  </a:lnTo>
                  <a:close/>
                  <a:moveTo>
                    <a:pt x="789" y="112"/>
                  </a:moveTo>
                  <a:lnTo>
                    <a:pt x="754" y="115"/>
                  </a:lnTo>
                  <a:lnTo>
                    <a:pt x="720" y="122"/>
                  </a:lnTo>
                  <a:lnTo>
                    <a:pt x="689" y="132"/>
                  </a:lnTo>
                  <a:lnTo>
                    <a:pt x="717" y="168"/>
                  </a:lnTo>
                  <a:lnTo>
                    <a:pt x="742" y="208"/>
                  </a:lnTo>
                  <a:lnTo>
                    <a:pt x="762" y="251"/>
                  </a:lnTo>
                  <a:lnTo>
                    <a:pt x="777" y="296"/>
                  </a:lnTo>
                  <a:lnTo>
                    <a:pt x="786" y="344"/>
                  </a:lnTo>
                  <a:lnTo>
                    <a:pt x="789" y="393"/>
                  </a:lnTo>
                  <a:lnTo>
                    <a:pt x="786" y="442"/>
                  </a:lnTo>
                  <a:lnTo>
                    <a:pt x="777" y="489"/>
                  </a:lnTo>
                  <a:lnTo>
                    <a:pt x="762" y="534"/>
                  </a:lnTo>
                  <a:lnTo>
                    <a:pt x="742" y="577"/>
                  </a:lnTo>
                  <a:lnTo>
                    <a:pt x="717" y="617"/>
                  </a:lnTo>
                  <a:lnTo>
                    <a:pt x="689" y="653"/>
                  </a:lnTo>
                  <a:lnTo>
                    <a:pt x="720" y="663"/>
                  </a:lnTo>
                  <a:lnTo>
                    <a:pt x="754" y="671"/>
                  </a:lnTo>
                  <a:lnTo>
                    <a:pt x="789" y="673"/>
                  </a:lnTo>
                  <a:lnTo>
                    <a:pt x="830" y="670"/>
                  </a:lnTo>
                  <a:lnTo>
                    <a:pt x="870" y="661"/>
                  </a:lnTo>
                  <a:lnTo>
                    <a:pt x="908" y="647"/>
                  </a:lnTo>
                  <a:lnTo>
                    <a:pt x="943" y="628"/>
                  </a:lnTo>
                  <a:lnTo>
                    <a:pt x="973" y="604"/>
                  </a:lnTo>
                  <a:lnTo>
                    <a:pt x="1001" y="577"/>
                  </a:lnTo>
                  <a:lnTo>
                    <a:pt x="1026" y="545"/>
                  </a:lnTo>
                  <a:lnTo>
                    <a:pt x="1044" y="511"/>
                  </a:lnTo>
                  <a:lnTo>
                    <a:pt x="1058" y="474"/>
                  </a:lnTo>
                  <a:lnTo>
                    <a:pt x="1068" y="434"/>
                  </a:lnTo>
                  <a:lnTo>
                    <a:pt x="1071" y="393"/>
                  </a:lnTo>
                  <a:lnTo>
                    <a:pt x="1068" y="352"/>
                  </a:lnTo>
                  <a:lnTo>
                    <a:pt x="1058" y="312"/>
                  </a:lnTo>
                  <a:lnTo>
                    <a:pt x="1044" y="274"/>
                  </a:lnTo>
                  <a:lnTo>
                    <a:pt x="1026" y="241"/>
                  </a:lnTo>
                  <a:lnTo>
                    <a:pt x="1001" y="209"/>
                  </a:lnTo>
                  <a:lnTo>
                    <a:pt x="973" y="182"/>
                  </a:lnTo>
                  <a:lnTo>
                    <a:pt x="943" y="158"/>
                  </a:lnTo>
                  <a:lnTo>
                    <a:pt x="908" y="139"/>
                  </a:lnTo>
                  <a:lnTo>
                    <a:pt x="870" y="125"/>
                  </a:lnTo>
                  <a:lnTo>
                    <a:pt x="830" y="115"/>
                  </a:lnTo>
                  <a:lnTo>
                    <a:pt x="789" y="112"/>
                  </a:lnTo>
                  <a:close/>
                  <a:moveTo>
                    <a:pt x="395" y="112"/>
                  </a:moveTo>
                  <a:lnTo>
                    <a:pt x="353" y="115"/>
                  </a:lnTo>
                  <a:lnTo>
                    <a:pt x="314" y="125"/>
                  </a:lnTo>
                  <a:lnTo>
                    <a:pt x="276" y="139"/>
                  </a:lnTo>
                  <a:lnTo>
                    <a:pt x="241" y="158"/>
                  </a:lnTo>
                  <a:lnTo>
                    <a:pt x="210" y="182"/>
                  </a:lnTo>
                  <a:lnTo>
                    <a:pt x="183" y="209"/>
                  </a:lnTo>
                  <a:lnTo>
                    <a:pt x="158" y="241"/>
                  </a:lnTo>
                  <a:lnTo>
                    <a:pt x="140" y="274"/>
                  </a:lnTo>
                  <a:lnTo>
                    <a:pt x="125" y="312"/>
                  </a:lnTo>
                  <a:lnTo>
                    <a:pt x="116" y="352"/>
                  </a:lnTo>
                  <a:lnTo>
                    <a:pt x="113" y="393"/>
                  </a:lnTo>
                  <a:lnTo>
                    <a:pt x="116" y="434"/>
                  </a:lnTo>
                  <a:lnTo>
                    <a:pt x="125" y="474"/>
                  </a:lnTo>
                  <a:lnTo>
                    <a:pt x="140" y="511"/>
                  </a:lnTo>
                  <a:lnTo>
                    <a:pt x="158" y="545"/>
                  </a:lnTo>
                  <a:lnTo>
                    <a:pt x="183" y="577"/>
                  </a:lnTo>
                  <a:lnTo>
                    <a:pt x="210" y="604"/>
                  </a:lnTo>
                  <a:lnTo>
                    <a:pt x="241" y="628"/>
                  </a:lnTo>
                  <a:lnTo>
                    <a:pt x="276" y="647"/>
                  </a:lnTo>
                  <a:lnTo>
                    <a:pt x="314" y="661"/>
                  </a:lnTo>
                  <a:lnTo>
                    <a:pt x="353" y="670"/>
                  </a:lnTo>
                  <a:lnTo>
                    <a:pt x="395" y="673"/>
                  </a:lnTo>
                  <a:lnTo>
                    <a:pt x="429" y="671"/>
                  </a:lnTo>
                  <a:lnTo>
                    <a:pt x="463" y="663"/>
                  </a:lnTo>
                  <a:lnTo>
                    <a:pt x="495" y="653"/>
                  </a:lnTo>
                  <a:lnTo>
                    <a:pt x="466" y="617"/>
                  </a:lnTo>
                  <a:lnTo>
                    <a:pt x="442" y="577"/>
                  </a:lnTo>
                  <a:lnTo>
                    <a:pt x="421" y="534"/>
                  </a:lnTo>
                  <a:lnTo>
                    <a:pt x="407" y="489"/>
                  </a:lnTo>
                  <a:lnTo>
                    <a:pt x="398" y="442"/>
                  </a:lnTo>
                  <a:lnTo>
                    <a:pt x="395" y="393"/>
                  </a:lnTo>
                  <a:lnTo>
                    <a:pt x="398" y="344"/>
                  </a:lnTo>
                  <a:lnTo>
                    <a:pt x="407" y="296"/>
                  </a:lnTo>
                  <a:lnTo>
                    <a:pt x="421" y="251"/>
                  </a:lnTo>
                  <a:lnTo>
                    <a:pt x="442" y="208"/>
                  </a:lnTo>
                  <a:lnTo>
                    <a:pt x="466" y="168"/>
                  </a:lnTo>
                  <a:lnTo>
                    <a:pt x="495" y="132"/>
                  </a:lnTo>
                  <a:lnTo>
                    <a:pt x="463" y="122"/>
                  </a:lnTo>
                  <a:lnTo>
                    <a:pt x="429" y="115"/>
                  </a:lnTo>
                  <a:lnTo>
                    <a:pt x="395" y="112"/>
                  </a:lnTo>
                  <a:close/>
                  <a:moveTo>
                    <a:pt x="395" y="0"/>
                  </a:moveTo>
                  <a:lnTo>
                    <a:pt x="438" y="2"/>
                  </a:lnTo>
                  <a:lnTo>
                    <a:pt x="479" y="10"/>
                  </a:lnTo>
                  <a:lnTo>
                    <a:pt x="518" y="21"/>
                  </a:lnTo>
                  <a:lnTo>
                    <a:pt x="555" y="35"/>
                  </a:lnTo>
                  <a:lnTo>
                    <a:pt x="592" y="53"/>
                  </a:lnTo>
                  <a:lnTo>
                    <a:pt x="628" y="35"/>
                  </a:lnTo>
                  <a:lnTo>
                    <a:pt x="666" y="21"/>
                  </a:lnTo>
                  <a:lnTo>
                    <a:pt x="705" y="10"/>
                  </a:lnTo>
                  <a:lnTo>
                    <a:pt x="746" y="2"/>
                  </a:lnTo>
                  <a:lnTo>
                    <a:pt x="789" y="0"/>
                  </a:lnTo>
                  <a:lnTo>
                    <a:pt x="838" y="3"/>
                  </a:lnTo>
                  <a:lnTo>
                    <a:pt x="886" y="13"/>
                  </a:lnTo>
                  <a:lnTo>
                    <a:pt x="931" y="27"/>
                  </a:lnTo>
                  <a:lnTo>
                    <a:pt x="974" y="46"/>
                  </a:lnTo>
                  <a:lnTo>
                    <a:pt x="1014" y="71"/>
                  </a:lnTo>
                  <a:lnTo>
                    <a:pt x="1051" y="99"/>
                  </a:lnTo>
                  <a:lnTo>
                    <a:pt x="1084" y="133"/>
                  </a:lnTo>
                  <a:lnTo>
                    <a:pt x="1113" y="168"/>
                  </a:lnTo>
                  <a:lnTo>
                    <a:pt x="1137" y="208"/>
                  </a:lnTo>
                  <a:lnTo>
                    <a:pt x="1157" y="251"/>
                  </a:lnTo>
                  <a:lnTo>
                    <a:pt x="1171" y="297"/>
                  </a:lnTo>
                  <a:lnTo>
                    <a:pt x="1180" y="344"/>
                  </a:lnTo>
                  <a:lnTo>
                    <a:pt x="1183" y="393"/>
                  </a:lnTo>
                  <a:lnTo>
                    <a:pt x="1180" y="441"/>
                  </a:lnTo>
                  <a:lnTo>
                    <a:pt x="1171" y="489"/>
                  </a:lnTo>
                  <a:lnTo>
                    <a:pt x="1157" y="534"/>
                  </a:lnTo>
                  <a:lnTo>
                    <a:pt x="1137" y="577"/>
                  </a:lnTo>
                  <a:lnTo>
                    <a:pt x="1113" y="617"/>
                  </a:lnTo>
                  <a:lnTo>
                    <a:pt x="1084" y="653"/>
                  </a:lnTo>
                  <a:lnTo>
                    <a:pt x="1051" y="686"/>
                  </a:lnTo>
                  <a:lnTo>
                    <a:pt x="1014" y="714"/>
                  </a:lnTo>
                  <a:lnTo>
                    <a:pt x="974" y="739"/>
                  </a:lnTo>
                  <a:lnTo>
                    <a:pt x="931" y="758"/>
                  </a:lnTo>
                  <a:lnTo>
                    <a:pt x="886" y="772"/>
                  </a:lnTo>
                  <a:lnTo>
                    <a:pt x="838" y="782"/>
                  </a:lnTo>
                  <a:lnTo>
                    <a:pt x="789" y="785"/>
                  </a:lnTo>
                  <a:lnTo>
                    <a:pt x="746" y="783"/>
                  </a:lnTo>
                  <a:lnTo>
                    <a:pt x="705" y="775"/>
                  </a:lnTo>
                  <a:lnTo>
                    <a:pt x="666" y="765"/>
                  </a:lnTo>
                  <a:lnTo>
                    <a:pt x="628" y="750"/>
                  </a:lnTo>
                  <a:lnTo>
                    <a:pt x="592" y="732"/>
                  </a:lnTo>
                  <a:lnTo>
                    <a:pt x="555" y="750"/>
                  </a:lnTo>
                  <a:lnTo>
                    <a:pt x="518" y="765"/>
                  </a:lnTo>
                  <a:lnTo>
                    <a:pt x="479" y="775"/>
                  </a:lnTo>
                  <a:lnTo>
                    <a:pt x="438" y="783"/>
                  </a:lnTo>
                  <a:lnTo>
                    <a:pt x="395" y="785"/>
                  </a:lnTo>
                  <a:lnTo>
                    <a:pt x="346" y="782"/>
                  </a:lnTo>
                  <a:lnTo>
                    <a:pt x="297" y="772"/>
                  </a:lnTo>
                  <a:lnTo>
                    <a:pt x="252" y="758"/>
                  </a:lnTo>
                  <a:lnTo>
                    <a:pt x="209" y="739"/>
                  </a:lnTo>
                  <a:lnTo>
                    <a:pt x="169" y="714"/>
                  </a:lnTo>
                  <a:lnTo>
                    <a:pt x="132" y="686"/>
                  </a:lnTo>
                  <a:lnTo>
                    <a:pt x="100" y="653"/>
                  </a:lnTo>
                  <a:lnTo>
                    <a:pt x="71" y="617"/>
                  </a:lnTo>
                  <a:lnTo>
                    <a:pt x="46" y="577"/>
                  </a:lnTo>
                  <a:lnTo>
                    <a:pt x="27" y="534"/>
                  </a:lnTo>
                  <a:lnTo>
                    <a:pt x="13" y="489"/>
                  </a:lnTo>
                  <a:lnTo>
                    <a:pt x="3" y="441"/>
                  </a:lnTo>
                  <a:lnTo>
                    <a:pt x="0" y="393"/>
                  </a:lnTo>
                  <a:lnTo>
                    <a:pt x="3" y="344"/>
                  </a:lnTo>
                  <a:lnTo>
                    <a:pt x="13" y="297"/>
                  </a:lnTo>
                  <a:lnTo>
                    <a:pt x="27" y="251"/>
                  </a:lnTo>
                  <a:lnTo>
                    <a:pt x="46" y="208"/>
                  </a:lnTo>
                  <a:lnTo>
                    <a:pt x="71" y="168"/>
                  </a:lnTo>
                  <a:lnTo>
                    <a:pt x="100" y="133"/>
                  </a:lnTo>
                  <a:lnTo>
                    <a:pt x="132" y="99"/>
                  </a:lnTo>
                  <a:lnTo>
                    <a:pt x="169" y="71"/>
                  </a:lnTo>
                  <a:lnTo>
                    <a:pt x="209" y="46"/>
                  </a:lnTo>
                  <a:lnTo>
                    <a:pt x="252" y="27"/>
                  </a:lnTo>
                  <a:lnTo>
                    <a:pt x="297" y="13"/>
                  </a:lnTo>
                  <a:lnTo>
                    <a:pt x="346" y="3"/>
                  </a:lnTo>
                  <a:lnTo>
                    <a:pt x="3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903"/>
            <p:cNvSpPr>
              <a:spLocks noEditPoints="1"/>
            </p:cNvSpPr>
            <p:nvPr/>
          </p:nvSpPr>
          <p:spPr bwMode="auto">
            <a:xfrm>
              <a:off x="3546475" y="4384675"/>
              <a:ext cx="160338" cy="125413"/>
            </a:xfrm>
            <a:custGeom>
              <a:avLst/>
              <a:gdLst>
                <a:gd name="T0" fmla="*/ 675 w 1014"/>
                <a:gd name="T1" fmla="*/ 665 h 784"/>
                <a:gd name="T2" fmla="*/ 891 w 1014"/>
                <a:gd name="T3" fmla="*/ 671 h 784"/>
                <a:gd name="T4" fmla="*/ 900 w 1014"/>
                <a:gd name="T5" fmla="*/ 663 h 784"/>
                <a:gd name="T6" fmla="*/ 676 w 1014"/>
                <a:gd name="T7" fmla="*/ 560 h 784"/>
                <a:gd name="T8" fmla="*/ 114 w 1014"/>
                <a:gd name="T9" fmla="*/ 663 h 784"/>
                <a:gd name="T10" fmla="*/ 123 w 1014"/>
                <a:gd name="T11" fmla="*/ 671 h 784"/>
                <a:gd name="T12" fmla="*/ 339 w 1014"/>
                <a:gd name="T13" fmla="*/ 665 h 784"/>
                <a:gd name="T14" fmla="*/ 113 w 1014"/>
                <a:gd name="T15" fmla="*/ 560 h 784"/>
                <a:gd name="T16" fmla="*/ 338 w 1014"/>
                <a:gd name="T17" fmla="*/ 448 h 784"/>
                <a:gd name="T18" fmla="*/ 901 w 1014"/>
                <a:gd name="T19" fmla="*/ 335 h 784"/>
                <a:gd name="T20" fmla="*/ 690 w 1014"/>
                <a:gd name="T21" fmla="*/ 336 h 784"/>
                <a:gd name="T22" fmla="*/ 679 w 1014"/>
                <a:gd name="T23" fmla="*/ 342 h 784"/>
                <a:gd name="T24" fmla="*/ 676 w 1014"/>
                <a:gd name="T25" fmla="*/ 448 h 784"/>
                <a:gd name="T26" fmla="*/ 465 w 1014"/>
                <a:gd name="T27" fmla="*/ 112 h 784"/>
                <a:gd name="T28" fmla="*/ 454 w 1014"/>
                <a:gd name="T29" fmla="*/ 118 h 784"/>
                <a:gd name="T30" fmla="*/ 451 w 1014"/>
                <a:gd name="T31" fmla="*/ 658 h 784"/>
                <a:gd name="T32" fmla="*/ 457 w 1014"/>
                <a:gd name="T33" fmla="*/ 669 h 784"/>
                <a:gd name="T34" fmla="*/ 549 w 1014"/>
                <a:gd name="T35" fmla="*/ 672 h 784"/>
                <a:gd name="T36" fmla="*/ 560 w 1014"/>
                <a:gd name="T37" fmla="*/ 666 h 784"/>
                <a:gd name="T38" fmla="*/ 563 w 1014"/>
                <a:gd name="T39" fmla="*/ 350 h 784"/>
                <a:gd name="T40" fmla="*/ 585 w 1014"/>
                <a:gd name="T41" fmla="*/ 280 h 784"/>
                <a:gd name="T42" fmla="*/ 641 w 1014"/>
                <a:gd name="T43" fmla="*/ 234 h 784"/>
                <a:gd name="T44" fmla="*/ 887 w 1014"/>
                <a:gd name="T45" fmla="*/ 224 h 784"/>
                <a:gd name="T46" fmla="*/ 898 w 1014"/>
                <a:gd name="T47" fmla="*/ 218 h 784"/>
                <a:gd name="T48" fmla="*/ 901 w 1014"/>
                <a:gd name="T49" fmla="*/ 126 h 784"/>
                <a:gd name="T50" fmla="*/ 895 w 1014"/>
                <a:gd name="T51" fmla="*/ 115 h 784"/>
                <a:gd name="T52" fmla="*/ 465 w 1014"/>
                <a:gd name="T53" fmla="*/ 112 h 784"/>
                <a:gd name="T54" fmla="*/ 119 w 1014"/>
                <a:gd name="T55" fmla="*/ 115 h 784"/>
                <a:gd name="T56" fmla="*/ 113 w 1014"/>
                <a:gd name="T57" fmla="*/ 126 h 784"/>
                <a:gd name="T58" fmla="*/ 338 w 1014"/>
                <a:gd name="T59" fmla="*/ 126 h 784"/>
                <a:gd name="T60" fmla="*/ 127 w 1014"/>
                <a:gd name="T61" fmla="*/ 112 h 784"/>
                <a:gd name="T62" fmla="*/ 913 w 1014"/>
                <a:gd name="T63" fmla="*/ 3 h 784"/>
                <a:gd name="T64" fmla="*/ 977 w 1014"/>
                <a:gd name="T65" fmla="*/ 37 h 784"/>
                <a:gd name="T66" fmla="*/ 1011 w 1014"/>
                <a:gd name="T67" fmla="*/ 101 h 784"/>
                <a:gd name="T68" fmla="*/ 1011 w 1014"/>
                <a:gd name="T69" fmla="*/ 684 h 784"/>
                <a:gd name="T70" fmla="*/ 977 w 1014"/>
                <a:gd name="T71" fmla="*/ 748 h 784"/>
                <a:gd name="T72" fmla="*/ 913 w 1014"/>
                <a:gd name="T73" fmla="*/ 782 h 784"/>
                <a:gd name="T74" fmla="*/ 101 w 1014"/>
                <a:gd name="T75" fmla="*/ 782 h 784"/>
                <a:gd name="T76" fmla="*/ 37 w 1014"/>
                <a:gd name="T77" fmla="*/ 748 h 784"/>
                <a:gd name="T78" fmla="*/ 3 w 1014"/>
                <a:gd name="T79" fmla="*/ 684 h 784"/>
                <a:gd name="T80" fmla="*/ 3 w 1014"/>
                <a:gd name="T81" fmla="*/ 101 h 784"/>
                <a:gd name="T82" fmla="*/ 37 w 1014"/>
                <a:gd name="T83" fmla="*/ 37 h 784"/>
                <a:gd name="T84" fmla="*/ 101 w 1014"/>
                <a:gd name="T85" fmla="*/ 3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4" h="784">
                  <a:moveTo>
                    <a:pt x="676" y="560"/>
                  </a:moveTo>
                  <a:lnTo>
                    <a:pt x="676" y="658"/>
                  </a:lnTo>
                  <a:lnTo>
                    <a:pt x="675" y="665"/>
                  </a:lnTo>
                  <a:lnTo>
                    <a:pt x="675" y="672"/>
                  </a:lnTo>
                  <a:lnTo>
                    <a:pt x="887" y="672"/>
                  </a:lnTo>
                  <a:lnTo>
                    <a:pt x="891" y="671"/>
                  </a:lnTo>
                  <a:lnTo>
                    <a:pt x="895" y="669"/>
                  </a:lnTo>
                  <a:lnTo>
                    <a:pt x="898" y="666"/>
                  </a:lnTo>
                  <a:lnTo>
                    <a:pt x="900" y="663"/>
                  </a:lnTo>
                  <a:lnTo>
                    <a:pt x="901" y="658"/>
                  </a:lnTo>
                  <a:lnTo>
                    <a:pt x="901" y="560"/>
                  </a:lnTo>
                  <a:lnTo>
                    <a:pt x="676" y="560"/>
                  </a:lnTo>
                  <a:close/>
                  <a:moveTo>
                    <a:pt x="113" y="560"/>
                  </a:moveTo>
                  <a:lnTo>
                    <a:pt x="113" y="658"/>
                  </a:lnTo>
                  <a:lnTo>
                    <a:pt x="114" y="663"/>
                  </a:lnTo>
                  <a:lnTo>
                    <a:pt x="116" y="666"/>
                  </a:lnTo>
                  <a:lnTo>
                    <a:pt x="119" y="669"/>
                  </a:lnTo>
                  <a:lnTo>
                    <a:pt x="123" y="671"/>
                  </a:lnTo>
                  <a:lnTo>
                    <a:pt x="127" y="672"/>
                  </a:lnTo>
                  <a:lnTo>
                    <a:pt x="339" y="672"/>
                  </a:lnTo>
                  <a:lnTo>
                    <a:pt x="339" y="665"/>
                  </a:lnTo>
                  <a:lnTo>
                    <a:pt x="338" y="658"/>
                  </a:lnTo>
                  <a:lnTo>
                    <a:pt x="338" y="560"/>
                  </a:lnTo>
                  <a:lnTo>
                    <a:pt x="113" y="560"/>
                  </a:lnTo>
                  <a:close/>
                  <a:moveTo>
                    <a:pt x="113" y="336"/>
                  </a:moveTo>
                  <a:lnTo>
                    <a:pt x="113" y="448"/>
                  </a:lnTo>
                  <a:lnTo>
                    <a:pt x="338" y="448"/>
                  </a:lnTo>
                  <a:lnTo>
                    <a:pt x="338" y="336"/>
                  </a:lnTo>
                  <a:lnTo>
                    <a:pt x="113" y="336"/>
                  </a:lnTo>
                  <a:close/>
                  <a:moveTo>
                    <a:pt x="901" y="335"/>
                  </a:moveTo>
                  <a:lnTo>
                    <a:pt x="894" y="336"/>
                  </a:lnTo>
                  <a:lnTo>
                    <a:pt x="887" y="336"/>
                  </a:lnTo>
                  <a:lnTo>
                    <a:pt x="690" y="336"/>
                  </a:lnTo>
                  <a:lnTo>
                    <a:pt x="686" y="337"/>
                  </a:lnTo>
                  <a:lnTo>
                    <a:pt x="682" y="339"/>
                  </a:lnTo>
                  <a:lnTo>
                    <a:pt x="679" y="342"/>
                  </a:lnTo>
                  <a:lnTo>
                    <a:pt x="677" y="346"/>
                  </a:lnTo>
                  <a:lnTo>
                    <a:pt x="676" y="350"/>
                  </a:lnTo>
                  <a:lnTo>
                    <a:pt x="676" y="448"/>
                  </a:lnTo>
                  <a:lnTo>
                    <a:pt x="901" y="448"/>
                  </a:lnTo>
                  <a:lnTo>
                    <a:pt x="901" y="335"/>
                  </a:lnTo>
                  <a:close/>
                  <a:moveTo>
                    <a:pt x="465" y="112"/>
                  </a:moveTo>
                  <a:lnTo>
                    <a:pt x="461" y="113"/>
                  </a:lnTo>
                  <a:lnTo>
                    <a:pt x="457" y="115"/>
                  </a:lnTo>
                  <a:lnTo>
                    <a:pt x="454" y="118"/>
                  </a:lnTo>
                  <a:lnTo>
                    <a:pt x="452" y="122"/>
                  </a:lnTo>
                  <a:lnTo>
                    <a:pt x="451" y="126"/>
                  </a:lnTo>
                  <a:lnTo>
                    <a:pt x="451" y="658"/>
                  </a:lnTo>
                  <a:lnTo>
                    <a:pt x="452" y="663"/>
                  </a:lnTo>
                  <a:lnTo>
                    <a:pt x="454" y="666"/>
                  </a:lnTo>
                  <a:lnTo>
                    <a:pt x="457" y="669"/>
                  </a:lnTo>
                  <a:lnTo>
                    <a:pt x="461" y="671"/>
                  </a:lnTo>
                  <a:lnTo>
                    <a:pt x="465" y="672"/>
                  </a:lnTo>
                  <a:lnTo>
                    <a:pt x="549" y="672"/>
                  </a:lnTo>
                  <a:lnTo>
                    <a:pt x="553" y="671"/>
                  </a:lnTo>
                  <a:lnTo>
                    <a:pt x="557" y="669"/>
                  </a:lnTo>
                  <a:lnTo>
                    <a:pt x="560" y="666"/>
                  </a:lnTo>
                  <a:lnTo>
                    <a:pt x="562" y="663"/>
                  </a:lnTo>
                  <a:lnTo>
                    <a:pt x="563" y="658"/>
                  </a:lnTo>
                  <a:lnTo>
                    <a:pt x="563" y="350"/>
                  </a:lnTo>
                  <a:lnTo>
                    <a:pt x="566" y="325"/>
                  </a:lnTo>
                  <a:lnTo>
                    <a:pt x="574" y="302"/>
                  </a:lnTo>
                  <a:lnTo>
                    <a:pt x="585" y="280"/>
                  </a:lnTo>
                  <a:lnTo>
                    <a:pt x="600" y="262"/>
                  </a:lnTo>
                  <a:lnTo>
                    <a:pt x="620" y="246"/>
                  </a:lnTo>
                  <a:lnTo>
                    <a:pt x="641" y="234"/>
                  </a:lnTo>
                  <a:lnTo>
                    <a:pt x="665" y="227"/>
                  </a:lnTo>
                  <a:lnTo>
                    <a:pt x="690" y="224"/>
                  </a:lnTo>
                  <a:lnTo>
                    <a:pt x="887" y="224"/>
                  </a:lnTo>
                  <a:lnTo>
                    <a:pt x="891" y="224"/>
                  </a:lnTo>
                  <a:lnTo>
                    <a:pt x="895" y="221"/>
                  </a:lnTo>
                  <a:lnTo>
                    <a:pt x="898" y="218"/>
                  </a:lnTo>
                  <a:lnTo>
                    <a:pt x="900" y="214"/>
                  </a:lnTo>
                  <a:lnTo>
                    <a:pt x="901" y="210"/>
                  </a:lnTo>
                  <a:lnTo>
                    <a:pt x="901" y="126"/>
                  </a:lnTo>
                  <a:lnTo>
                    <a:pt x="900" y="122"/>
                  </a:lnTo>
                  <a:lnTo>
                    <a:pt x="898" y="118"/>
                  </a:lnTo>
                  <a:lnTo>
                    <a:pt x="895" y="115"/>
                  </a:lnTo>
                  <a:lnTo>
                    <a:pt x="891" y="113"/>
                  </a:lnTo>
                  <a:lnTo>
                    <a:pt x="887" y="112"/>
                  </a:lnTo>
                  <a:lnTo>
                    <a:pt x="465" y="112"/>
                  </a:lnTo>
                  <a:close/>
                  <a:moveTo>
                    <a:pt x="127" y="112"/>
                  </a:moveTo>
                  <a:lnTo>
                    <a:pt x="123" y="113"/>
                  </a:lnTo>
                  <a:lnTo>
                    <a:pt x="119" y="115"/>
                  </a:lnTo>
                  <a:lnTo>
                    <a:pt x="116" y="118"/>
                  </a:lnTo>
                  <a:lnTo>
                    <a:pt x="114" y="122"/>
                  </a:lnTo>
                  <a:lnTo>
                    <a:pt x="113" y="126"/>
                  </a:lnTo>
                  <a:lnTo>
                    <a:pt x="113" y="224"/>
                  </a:lnTo>
                  <a:lnTo>
                    <a:pt x="338" y="224"/>
                  </a:lnTo>
                  <a:lnTo>
                    <a:pt x="338" y="126"/>
                  </a:lnTo>
                  <a:lnTo>
                    <a:pt x="339" y="119"/>
                  </a:lnTo>
                  <a:lnTo>
                    <a:pt x="339" y="112"/>
                  </a:lnTo>
                  <a:lnTo>
                    <a:pt x="127" y="112"/>
                  </a:lnTo>
                  <a:close/>
                  <a:moveTo>
                    <a:pt x="127" y="0"/>
                  </a:moveTo>
                  <a:lnTo>
                    <a:pt x="887" y="0"/>
                  </a:lnTo>
                  <a:lnTo>
                    <a:pt x="913" y="3"/>
                  </a:lnTo>
                  <a:lnTo>
                    <a:pt x="936" y="10"/>
                  </a:lnTo>
                  <a:lnTo>
                    <a:pt x="958" y="22"/>
                  </a:lnTo>
                  <a:lnTo>
                    <a:pt x="977" y="37"/>
                  </a:lnTo>
                  <a:lnTo>
                    <a:pt x="992" y="56"/>
                  </a:lnTo>
                  <a:lnTo>
                    <a:pt x="1004" y="78"/>
                  </a:lnTo>
                  <a:lnTo>
                    <a:pt x="1011" y="101"/>
                  </a:lnTo>
                  <a:lnTo>
                    <a:pt x="1014" y="126"/>
                  </a:lnTo>
                  <a:lnTo>
                    <a:pt x="1014" y="658"/>
                  </a:lnTo>
                  <a:lnTo>
                    <a:pt x="1011" y="684"/>
                  </a:lnTo>
                  <a:lnTo>
                    <a:pt x="1004" y="707"/>
                  </a:lnTo>
                  <a:lnTo>
                    <a:pt x="992" y="728"/>
                  </a:lnTo>
                  <a:lnTo>
                    <a:pt x="977" y="748"/>
                  </a:lnTo>
                  <a:lnTo>
                    <a:pt x="958" y="763"/>
                  </a:lnTo>
                  <a:lnTo>
                    <a:pt x="936" y="774"/>
                  </a:lnTo>
                  <a:lnTo>
                    <a:pt x="913" y="782"/>
                  </a:lnTo>
                  <a:lnTo>
                    <a:pt x="887" y="784"/>
                  </a:lnTo>
                  <a:lnTo>
                    <a:pt x="127" y="784"/>
                  </a:lnTo>
                  <a:lnTo>
                    <a:pt x="101" y="782"/>
                  </a:lnTo>
                  <a:lnTo>
                    <a:pt x="78" y="774"/>
                  </a:lnTo>
                  <a:lnTo>
                    <a:pt x="56" y="763"/>
                  </a:lnTo>
                  <a:lnTo>
                    <a:pt x="37" y="748"/>
                  </a:lnTo>
                  <a:lnTo>
                    <a:pt x="22" y="728"/>
                  </a:lnTo>
                  <a:lnTo>
                    <a:pt x="10" y="707"/>
                  </a:lnTo>
                  <a:lnTo>
                    <a:pt x="3" y="684"/>
                  </a:lnTo>
                  <a:lnTo>
                    <a:pt x="0" y="658"/>
                  </a:lnTo>
                  <a:lnTo>
                    <a:pt x="0" y="126"/>
                  </a:lnTo>
                  <a:lnTo>
                    <a:pt x="3" y="101"/>
                  </a:lnTo>
                  <a:lnTo>
                    <a:pt x="10" y="78"/>
                  </a:lnTo>
                  <a:lnTo>
                    <a:pt x="22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8" y="10"/>
                  </a:lnTo>
                  <a:lnTo>
                    <a:pt x="101" y="3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76" y="961250"/>
            <a:ext cx="1039985" cy="77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1942931" y="1389970"/>
            <a:ext cx="144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с организациями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2988401" y="1239914"/>
            <a:ext cx="45740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\\pomc.local\kb3\qualityDepartmentF\ПРЕЗЕНТАЦИИ\Шаблоны\Q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29" y="2404544"/>
            <a:ext cx="548680" cy="4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\\pomc.local\kb3\qualityDepartmentF\ПРЕЗЕНТАЦИИ\Шаблоны\Q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90" y="961250"/>
            <a:ext cx="548680" cy="4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\\pomc.local\kb3\qualityDepartmentF\ПРЕЗЕНТАЦИИ\Шаблоны\Q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823" y="3526801"/>
            <a:ext cx="548680" cy="4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4852450" y="1145986"/>
            <a:ext cx="846784" cy="6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4613806" y="961320"/>
            <a:ext cx="1301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приема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5761876" y="1551554"/>
            <a:ext cx="1033473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633459" y="607273"/>
            <a:ext cx="112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СКУД в кабинет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29929" y="543794"/>
            <a:ext cx="1495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Автоматическое открытие в МИС карточки пациента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>
            <a:off x="7517943" y="2715350"/>
            <a:ext cx="448323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78"/>
          <p:cNvGrpSpPr/>
          <p:nvPr/>
        </p:nvGrpSpPr>
        <p:grpSpPr>
          <a:xfrm>
            <a:off x="8035663" y="2439637"/>
            <a:ext cx="796305" cy="551426"/>
            <a:chOff x="1619250" y="2697163"/>
            <a:chExt cx="511175" cy="538162"/>
          </a:xfrm>
          <a:solidFill>
            <a:srgbClr val="000000"/>
          </a:solidFill>
        </p:grpSpPr>
        <p:sp>
          <p:nvSpPr>
            <p:cNvPr id="115" name="Freeform 132"/>
            <p:cNvSpPr>
              <a:spLocks noEditPoints="1"/>
            </p:cNvSpPr>
            <p:nvPr/>
          </p:nvSpPr>
          <p:spPr bwMode="auto">
            <a:xfrm>
              <a:off x="1619250" y="2697163"/>
              <a:ext cx="511175" cy="538162"/>
            </a:xfrm>
            <a:custGeom>
              <a:avLst/>
              <a:gdLst>
                <a:gd name="T0" fmla="*/ 793 w 3220"/>
                <a:gd name="T1" fmla="*/ 3190 h 3390"/>
                <a:gd name="T2" fmla="*/ 2417 w 3220"/>
                <a:gd name="T3" fmla="*/ 3190 h 3390"/>
                <a:gd name="T4" fmla="*/ 769 w 3220"/>
                <a:gd name="T5" fmla="*/ 2094 h 3390"/>
                <a:gd name="T6" fmla="*/ 344 w 3220"/>
                <a:gd name="T7" fmla="*/ 928 h 3390"/>
                <a:gd name="T8" fmla="*/ 215 w 3220"/>
                <a:gd name="T9" fmla="*/ 1076 h 3390"/>
                <a:gd name="T10" fmla="*/ 193 w 3220"/>
                <a:gd name="T11" fmla="*/ 2046 h 3390"/>
                <a:gd name="T12" fmla="*/ 281 w 3220"/>
                <a:gd name="T13" fmla="*/ 2224 h 3390"/>
                <a:gd name="T14" fmla="*/ 459 w 3220"/>
                <a:gd name="T15" fmla="*/ 2312 h 3390"/>
                <a:gd name="T16" fmla="*/ 419 w 3220"/>
                <a:gd name="T17" fmla="*/ 2092 h 3390"/>
                <a:gd name="T18" fmla="*/ 348 w 3220"/>
                <a:gd name="T19" fmla="*/ 2021 h 3390"/>
                <a:gd name="T20" fmla="*/ 381 w 3220"/>
                <a:gd name="T21" fmla="*/ 1925 h 3390"/>
                <a:gd name="T22" fmla="*/ 2779 w 3220"/>
                <a:gd name="T23" fmla="*/ 1907 h 3390"/>
                <a:gd name="T24" fmla="*/ 2849 w 3220"/>
                <a:gd name="T25" fmla="*/ 1978 h 3390"/>
                <a:gd name="T26" fmla="*/ 2817 w 3220"/>
                <a:gd name="T27" fmla="*/ 2073 h 3390"/>
                <a:gd name="T28" fmla="*/ 2632 w 3220"/>
                <a:gd name="T29" fmla="*/ 2315 h 3390"/>
                <a:gd name="T30" fmla="*/ 2876 w 3220"/>
                <a:gd name="T31" fmla="*/ 2273 h 3390"/>
                <a:gd name="T32" fmla="*/ 3005 w 3220"/>
                <a:gd name="T33" fmla="*/ 2125 h 3390"/>
                <a:gd name="T34" fmla="*/ 3027 w 3220"/>
                <a:gd name="T35" fmla="*/ 1155 h 3390"/>
                <a:gd name="T36" fmla="*/ 2939 w 3220"/>
                <a:gd name="T37" fmla="*/ 977 h 3390"/>
                <a:gd name="T38" fmla="*/ 2761 w 3220"/>
                <a:gd name="T39" fmla="*/ 889 h 3390"/>
                <a:gd name="T40" fmla="*/ 998 w 3220"/>
                <a:gd name="T41" fmla="*/ 201 h 3390"/>
                <a:gd name="T42" fmla="*/ 833 w 3220"/>
                <a:gd name="T43" fmla="*/ 311 h 3390"/>
                <a:gd name="T44" fmla="*/ 769 w 3220"/>
                <a:gd name="T45" fmla="*/ 501 h 3390"/>
                <a:gd name="T46" fmla="*/ 2430 w 3220"/>
                <a:gd name="T47" fmla="*/ 418 h 3390"/>
                <a:gd name="T48" fmla="*/ 2320 w 3220"/>
                <a:gd name="T49" fmla="*/ 255 h 3390"/>
                <a:gd name="T50" fmla="*/ 2130 w 3220"/>
                <a:gd name="T51" fmla="*/ 190 h 3390"/>
                <a:gd name="T52" fmla="*/ 2239 w 3220"/>
                <a:gd name="T53" fmla="*/ 11 h 3390"/>
                <a:gd name="T54" fmla="*/ 2467 w 3220"/>
                <a:gd name="T55" fmla="*/ 129 h 3390"/>
                <a:gd name="T56" fmla="*/ 2606 w 3220"/>
                <a:gd name="T57" fmla="*/ 343 h 3390"/>
                <a:gd name="T58" fmla="*/ 2719 w 3220"/>
                <a:gd name="T59" fmla="*/ 694 h 3390"/>
                <a:gd name="T60" fmla="*/ 2972 w 3220"/>
                <a:gd name="T61" fmla="*/ 763 h 3390"/>
                <a:gd name="T62" fmla="*/ 3151 w 3220"/>
                <a:gd name="T63" fmla="*/ 943 h 3390"/>
                <a:gd name="T64" fmla="*/ 3220 w 3220"/>
                <a:gd name="T65" fmla="*/ 1196 h 3390"/>
                <a:gd name="T66" fmla="*/ 3175 w 3220"/>
                <a:gd name="T67" fmla="*/ 2211 h 3390"/>
                <a:gd name="T68" fmla="*/ 3015 w 3220"/>
                <a:gd name="T69" fmla="*/ 2408 h 3390"/>
                <a:gd name="T70" fmla="*/ 2773 w 3220"/>
                <a:gd name="T71" fmla="*/ 2501 h 3390"/>
                <a:gd name="T72" fmla="*/ 2621 w 3220"/>
                <a:gd name="T73" fmla="*/ 3212 h 3390"/>
                <a:gd name="T74" fmla="*/ 2518 w 3220"/>
                <a:gd name="T75" fmla="*/ 3350 h 3390"/>
                <a:gd name="T76" fmla="*/ 829 w 3220"/>
                <a:gd name="T77" fmla="*/ 3390 h 3390"/>
                <a:gd name="T78" fmla="*/ 665 w 3220"/>
                <a:gd name="T79" fmla="*/ 3328 h 3390"/>
                <a:gd name="T80" fmla="*/ 582 w 3220"/>
                <a:gd name="T81" fmla="*/ 3176 h 3390"/>
                <a:gd name="T82" fmla="*/ 393 w 3220"/>
                <a:gd name="T83" fmla="*/ 2493 h 3390"/>
                <a:gd name="T84" fmla="*/ 165 w 3220"/>
                <a:gd name="T85" fmla="*/ 2375 h 3390"/>
                <a:gd name="T86" fmla="*/ 26 w 3220"/>
                <a:gd name="T87" fmla="*/ 2162 h 3390"/>
                <a:gd name="T88" fmla="*/ 3 w 3220"/>
                <a:gd name="T89" fmla="*/ 1141 h 3390"/>
                <a:gd name="T90" fmla="*/ 96 w 3220"/>
                <a:gd name="T91" fmla="*/ 900 h 3390"/>
                <a:gd name="T92" fmla="*/ 295 w 3220"/>
                <a:gd name="T93" fmla="*/ 740 h 3390"/>
                <a:gd name="T94" fmla="*/ 580 w 3220"/>
                <a:gd name="T95" fmla="*/ 694 h 3390"/>
                <a:gd name="T96" fmla="*/ 625 w 3220"/>
                <a:gd name="T97" fmla="*/ 294 h 3390"/>
                <a:gd name="T98" fmla="*/ 785 w 3220"/>
                <a:gd name="T99" fmla="*/ 97 h 3390"/>
                <a:gd name="T100" fmla="*/ 1026 w 3220"/>
                <a:gd name="T101" fmla="*/ 3 h 3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20" h="3390">
                  <a:moveTo>
                    <a:pt x="769" y="2094"/>
                  </a:moveTo>
                  <a:lnTo>
                    <a:pt x="769" y="3141"/>
                  </a:lnTo>
                  <a:lnTo>
                    <a:pt x="772" y="3160"/>
                  </a:lnTo>
                  <a:lnTo>
                    <a:pt x="781" y="3176"/>
                  </a:lnTo>
                  <a:lnTo>
                    <a:pt x="793" y="3190"/>
                  </a:lnTo>
                  <a:lnTo>
                    <a:pt x="810" y="3199"/>
                  </a:lnTo>
                  <a:lnTo>
                    <a:pt x="829" y="3202"/>
                  </a:lnTo>
                  <a:lnTo>
                    <a:pt x="2381" y="3202"/>
                  </a:lnTo>
                  <a:lnTo>
                    <a:pt x="2401" y="3199"/>
                  </a:lnTo>
                  <a:lnTo>
                    <a:pt x="2417" y="3190"/>
                  </a:lnTo>
                  <a:lnTo>
                    <a:pt x="2430" y="3176"/>
                  </a:lnTo>
                  <a:lnTo>
                    <a:pt x="2439" y="3160"/>
                  </a:lnTo>
                  <a:lnTo>
                    <a:pt x="2442" y="3141"/>
                  </a:lnTo>
                  <a:lnTo>
                    <a:pt x="2442" y="2094"/>
                  </a:lnTo>
                  <a:lnTo>
                    <a:pt x="769" y="2094"/>
                  </a:lnTo>
                  <a:close/>
                  <a:moveTo>
                    <a:pt x="501" y="886"/>
                  </a:moveTo>
                  <a:lnTo>
                    <a:pt x="459" y="889"/>
                  </a:lnTo>
                  <a:lnTo>
                    <a:pt x="418" y="897"/>
                  </a:lnTo>
                  <a:lnTo>
                    <a:pt x="380" y="910"/>
                  </a:lnTo>
                  <a:lnTo>
                    <a:pt x="344" y="928"/>
                  </a:lnTo>
                  <a:lnTo>
                    <a:pt x="311" y="950"/>
                  </a:lnTo>
                  <a:lnTo>
                    <a:pt x="281" y="977"/>
                  </a:lnTo>
                  <a:lnTo>
                    <a:pt x="255" y="1007"/>
                  </a:lnTo>
                  <a:lnTo>
                    <a:pt x="232" y="1040"/>
                  </a:lnTo>
                  <a:lnTo>
                    <a:pt x="215" y="1076"/>
                  </a:lnTo>
                  <a:lnTo>
                    <a:pt x="201" y="1114"/>
                  </a:lnTo>
                  <a:lnTo>
                    <a:pt x="193" y="1155"/>
                  </a:lnTo>
                  <a:lnTo>
                    <a:pt x="190" y="1197"/>
                  </a:lnTo>
                  <a:lnTo>
                    <a:pt x="190" y="2004"/>
                  </a:lnTo>
                  <a:lnTo>
                    <a:pt x="193" y="2046"/>
                  </a:lnTo>
                  <a:lnTo>
                    <a:pt x="201" y="2087"/>
                  </a:lnTo>
                  <a:lnTo>
                    <a:pt x="215" y="2125"/>
                  </a:lnTo>
                  <a:lnTo>
                    <a:pt x="232" y="2161"/>
                  </a:lnTo>
                  <a:lnTo>
                    <a:pt x="255" y="2194"/>
                  </a:lnTo>
                  <a:lnTo>
                    <a:pt x="281" y="2224"/>
                  </a:lnTo>
                  <a:lnTo>
                    <a:pt x="311" y="2251"/>
                  </a:lnTo>
                  <a:lnTo>
                    <a:pt x="344" y="2273"/>
                  </a:lnTo>
                  <a:lnTo>
                    <a:pt x="380" y="2291"/>
                  </a:lnTo>
                  <a:lnTo>
                    <a:pt x="418" y="2304"/>
                  </a:lnTo>
                  <a:lnTo>
                    <a:pt x="459" y="2312"/>
                  </a:lnTo>
                  <a:lnTo>
                    <a:pt x="501" y="2315"/>
                  </a:lnTo>
                  <a:lnTo>
                    <a:pt x="580" y="2315"/>
                  </a:lnTo>
                  <a:lnTo>
                    <a:pt x="580" y="2094"/>
                  </a:lnTo>
                  <a:lnTo>
                    <a:pt x="440" y="2094"/>
                  </a:lnTo>
                  <a:lnTo>
                    <a:pt x="419" y="2092"/>
                  </a:lnTo>
                  <a:lnTo>
                    <a:pt x="398" y="2084"/>
                  </a:lnTo>
                  <a:lnTo>
                    <a:pt x="381" y="2073"/>
                  </a:lnTo>
                  <a:lnTo>
                    <a:pt x="366" y="2059"/>
                  </a:lnTo>
                  <a:lnTo>
                    <a:pt x="355" y="2041"/>
                  </a:lnTo>
                  <a:lnTo>
                    <a:pt x="348" y="2021"/>
                  </a:lnTo>
                  <a:lnTo>
                    <a:pt x="346" y="1999"/>
                  </a:lnTo>
                  <a:lnTo>
                    <a:pt x="348" y="1978"/>
                  </a:lnTo>
                  <a:lnTo>
                    <a:pt x="355" y="1957"/>
                  </a:lnTo>
                  <a:lnTo>
                    <a:pt x="366" y="1939"/>
                  </a:lnTo>
                  <a:lnTo>
                    <a:pt x="381" y="1925"/>
                  </a:lnTo>
                  <a:lnTo>
                    <a:pt x="398" y="1914"/>
                  </a:lnTo>
                  <a:lnTo>
                    <a:pt x="419" y="1907"/>
                  </a:lnTo>
                  <a:lnTo>
                    <a:pt x="440" y="1904"/>
                  </a:lnTo>
                  <a:lnTo>
                    <a:pt x="2757" y="1904"/>
                  </a:lnTo>
                  <a:lnTo>
                    <a:pt x="2779" y="1907"/>
                  </a:lnTo>
                  <a:lnTo>
                    <a:pt x="2799" y="1914"/>
                  </a:lnTo>
                  <a:lnTo>
                    <a:pt x="2817" y="1925"/>
                  </a:lnTo>
                  <a:lnTo>
                    <a:pt x="2831" y="1939"/>
                  </a:lnTo>
                  <a:lnTo>
                    <a:pt x="2842" y="1957"/>
                  </a:lnTo>
                  <a:lnTo>
                    <a:pt x="2849" y="1978"/>
                  </a:lnTo>
                  <a:lnTo>
                    <a:pt x="2851" y="1999"/>
                  </a:lnTo>
                  <a:lnTo>
                    <a:pt x="2849" y="2021"/>
                  </a:lnTo>
                  <a:lnTo>
                    <a:pt x="2842" y="2041"/>
                  </a:lnTo>
                  <a:lnTo>
                    <a:pt x="2831" y="2059"/>
                  </a:lnTo>
                  <a:lnTo>
                    <a:pt x="2817" y="2073"/>
                  </a:lnTo>
                  <a:lnTo>
                    <a:pt x="2799" y="2084"/>
                  </a:lnTo>
                  <a:lnTo>
                    <a:pt x="2779" y="2092"/>
                  </a:lnTo>
                  <a:lnTo>
                    <a:pt x="2757" y="2094"/>
                  </a:lnTo>
                  <a:lnTo>
                    <a:pt x="2632" y="2094"/>
                  </a:lnTo>
                  <a:lnTo>
                    <a:pt x="2632" y="2315"/>
                  </a:lnTo>
                  <a:lnTo>
                    <a:pt x="2719" y="2315"/>
                  </a:lnTo>
                  <a:lnTo>
                    <a:pt x="2761" y="2312"/>
                  </a:lnTo>
                  <a:lnTo>
                    <a:pt x="2801" y="2304"/>
                  </a:lnTo>
                  <a:lnTo>
                    <a:pt x="2840" y="2291"/>
                  </a:lnTo>
                  <a:lnTo>
                    <a:pt x="2876" y="2273"/>
                  </a:lnTo>
                  <a:lnTo>
                    <a:pt x="2909" y="2251"/>
                  </a:lnTo>
                  <a:lnTo>
                    <a:pt x="2939" y="2224"/>
                  </a:lnTo>
                  <a:lnTo>
                    <a:pt x="2965" y="2194"/>
                  </a:lnTo>
                  <a:lnTo>
                    <a:pt x="2988" y="2161"/>
                  </a:lnTo>
                  <a:lnTo>
                    <a:pt x="3005" y="2125"/>
                  </a:lnTo>
                  <a:lnTo>
                    <a:pt x="3019" y="2087"/>
                  </a:lnTo>
                  <a:lnTo>
                    <a:pt x="3027" y="2046"/>
                  </a:lnTo>
                  <a:lnTo>
                    <a:pt x="3030" y="2004"/>
                  </a:lnTo>
                  <a:lnTo>
                    <a:pt x="3030" y="1197"/>
                  </a:lnTo>
                  <a:lnTo>
                    <a:pt x="3027" y="1155"/>
                  </a:lnTo>
                  <a:lnTo>
                    <a:pt x="3019" y="1114"/>
                  </a:lnTo>
                  <a:lnTo>
                    <a:pt x="3005" y="1076"/>
                  </a:lnTo>
                  <a:lnTo>
                    <a:pt x="2988" y="1040"/>
                  </a:lnTo>
                  <a:lnTo>
                    <a:pt x="2965" y="1007"/>
                  </a:lnTo>
                  <a:lnTo>
                    <a:pt x="2939" y="977"/>
                  </a:lnTo>
                  <a:lnTo>
                    <a:pt x="2909" y="950"/>
                  </a:lnTo>
                  <a:lnTo>
                    <a:pt x="2876" y="928"/>
                  </a:lnTo>
                  <a:lnTo>
                    <a:pt x="2840" y="910"/>
                  </a:lnTo>
                  <a:lnTo>
                    <a:pt x="2801" y="897"/>
                  </a:lnTo>
                  <a:lnTo>
                    <a:pt x="2761" y="889"/>
                  </a:lnTo>
                  <a:lnTo>
                    <a:pt x="2719" y="886"/>
                  </a:lnTo>
                  <a:lnTo>
                    <a:pt x="501" y="886"/>
                  </a:lnTo>
                  <a:close/>
                  <a:moveTo>
                    <a:pt x="1080" y="190"/>
                  </a:moveTo>
                  <a:lnTo>
                    <a:pt x="1038" y="192"/>
                  </a:lnTo>
                  <a:lnTo>
                    <a:pt x="998" y="201"/>
                  </a:lnTo>
                  <a:lnTo>
                    <a:pt x="959" y="215"/>
                  </a:lnTo>
                  <a:lnTo>
                    <a:pt x="923" y="232"/>
                  </a:lnTo>
                  <a:lnTo>
                    <a:pt x="890" y="255"/>
                  </a:lnTo>
                  <a:lnTo>
                    <a:pt x="860" y="281"/>
                  </a:lnTo>
                  <a:lnTo>
                    <a:pt x="833" y="311"/>
                  </a:lnTo>
                  <a:lnTo>
                    <a:pt x="812" y="344"/>
                  </a:lnTo>
                  <a:lnTo>
                    <a:pt x="793" y="380"/>
                  </a:lnTo>
                  <a:lnTo>
                    <a:pt x="780" y="418"/>
                  </a:lnTo>
                  <a:lnTo>
                    <a:pt x="772" y="459"/>
                  </a:lnTo>
                  <a:lnTo>
                    <a:pt x="769" y="501"/>
                  </a:lnTo>
                  <a:lnTo>
                    <a:pt x="769" y="694"/>
                  </a:lnTo>
                  <a:lnTo>
                    <a:pt x="2441" y="694"/>
                  </a:lnTo>
                  <a:lnTo>
                    <a:pt x="2441" y="501"/>
                  </a:lnTo>
                  <a:lnTo>
                    <a:pt x="2438" y="459"/>
                  </a:lnTo>
                  <a:lnTo>
                    <a:pt x="2430" y="418"/>
                  </a:lnTo>
                  <a:lnTo>
                    <a:pt x="2416" y="380"/>
                  </a:lnTo>
                  <a:lnTo>
                    <a:pt x="2399" y="344"/>
                  </a:lnTo>
                  <a:lnTo>
                    <a:pt x="2376" y="311"/>
                  </a:lnTo>
                  <a:lnTo>
                    <a:pt x="2350" y="281"/>
                  </a:lnTo>
                  <a:lnTo>
                    <a:pt x="2320" y="255"/>
                  </a:lnTo>
                  <a:lnTo>
                    <a:pt x="2287" y="232"/>
                  </a:lnTo>
                  <a:lnTo>
                    <a:pt x="2251" y="215"/>
                  </a:lnTo>
                  <a:lnTo>
                    <a:pt x="2213" y="201"/>
                  </a:lnTo>
                  <a:lnTo>
                    <a:pt x="2172" y="192"/>
                  </a:lnTo>
                  <a:lnTo>
                    <a:pt x="2130" y="190"/>
                  </a:lnTo>
                  <a:lnTo>
                    <a:pt x="1080" y="190"/>
                  </a:lnTo>
                  <a:close/>
                  <a:moveTo>
                    <a:pt x="1081" y="0"/>
                  </a:moveTo>
                  <a:lnTo>
                    <a:pt x="2132" y="0"/>
                  </a:lnTo>
                  <a:lnTo>
                    <a:pt x="2186" y="3"/>
                  </a:lnTo>
                  <a:lnTo>
                    <a:pt x="2239" y="11"/>
                  </a:lnTo>
                  <a:lnTo>
                    <a:pt x="2290" y="26"/>
                  </a:lnTo>
                  <a:lnTo>
                    <a:pt x="2338" y="44"/>
                  </a:lnTo>
                  <a:lnTo>
                    <a:pt x="2384" y="69"/>
                  </a:lnTo>
                  <a:lnTo>
                    <a:pt x="2427" y="97"/>
                  </a:lnTo>
                  <a:lnTo>
                    <a:pt x="2467" y="129"/>
                  </a:lnTo>
                  <a:lnTo>
                    <a:pt x="2502" y="165"/>
                  </a:lnTo>
                  <a:lnTo>
                    <a:pt x="2535" y="205"/>
                  </a:lnTo>
                  <a:lnTo>
                    <a:pt x="2564" y="249"/>
                  </a:lnTo>
                  <a:lnTo>
                    <a:pt x="2588" y="294"/>
                  </a:lnTo>
                  <a:lnTo>
                    <a:pt x="2606" y="343"/>
                  </a:lnTo>
                  <a:lnTo>
                    <a:pt x="2621" y="393"/>
                  </a:lnTo>
                  <a:lnTo>
                    <a:pt x="2629" y="447"/>
                  </a:lnTo>
                  <a:lnTo>
                    <a:pt x="2632" y="501"/>
                  </a:lnTo>
                  <a:lnTo>
                    <a:pt x="2632" y="694"/>
                  </a:lnTo>
                  <a:lnTo>
                    <a:pt x="2719" y="694"/>
                  </a:lnTo>
                  <a:lnTo>
                    <a:pt x="2773" y="698"/>
                  </a:lnTo>
                  <a:lnTo>
                    <a:pt x="2827" y="707"/>
                  </a:lnTo>
                  <a:lnTo>
                    <a:pt x="2877" y="720"/>
                  </a:lnTo>
                  <a:lnTo>
                    <a:pt x="2925" y="740"/>
                  </a:lnTo>
                  <a:lnTo>
                    <a:pt x="2972" y="763"/>
                  </a:lnTo>
                  <a:lnTo>
                    <a:pt x="3015" y="792"/>
                  </a:lnTo>
                  <a:lnTo>
                    <a:pt x="3055" y="824"/>
                  </a:lnTo>
                  <a:lnTo>
                    <a:pt x="3091" y="861"/>
                  </a:lnTo>
                  <a:lnTo>
                    <a:pt x="3123" y="900"/>
                  </a:lnTo>
                  <a:lnTo>
                    <a:pt x="3151" y="943"/>
                  </a:lnTo>
                  <a:lnTo>
                    <a:pt x="3175" y="989"/>
                  </a:lnTo>
                  <a:lnTo>
                    <a:pt x="3194" y="1038"/>
                  </a:lnTo>
                  <a:lnTo>
                    <a:pt x="3208" y="1089"/>
                  </a:lnTo>
                  <a:lnTo>
                    <a:pt x="3217" y="1141"/>
                  </a:lnTo>
                  <a:lnTo>
                    <a:pt x="3220" y="1196"/>
                  </a:lnTo>
                  <a:lnTo>
                    <a:pt x="3220" y="2004"/>
                  </a:lnTo>
                  <a:lnTo>
                    <a:pt x="3217" y="2059"/>
                  </a:lnTo>
                  <a:lnTo>
                    <a:pt x="3208" y="2111"/>
                  </a:lnTo>
                  <a:lnTo>
                    <a:pt x="3194" y="2162"/>
                  </a:lnTo>
                  <a:lnTo>
                    <a:pt x="3175" y="2211"/>
                  </a:lnTo>
                  <a:lnTo>
                    <a:pt x="3151" y="2256"/>
                  </a:lnTo>
                  <a:lnTo>
                    <a:pt x="3123" y="2299"/>
                  </a:lnTo>
                  <a:lnTo>
                    <a:pt x="3091" y="2339"/>
                  </a:lnTo>
                  <a:lnTo>
                    <a:pt x="3055" y="2375"/>
                  </a:lnTo>
                  <a:lnTo>
                    <a:pt x="3015" y="2408"/>
                  </a:lnTo>
                  <a:lnTo>
                    <a:pt x="2972" y="2437"/>
                  </a:lnTo>
                  <a:lnTo>
                    <a:pt x="2925" y="2460"/>
                  </a:lnTo>
                  <a:lnTo>
                    <a:pt x="2877" y="2479"/>
                  </a:lnTo>
                  <a:lnTo>
                    <a:pt x="2827" y="2493"/>
                  </a:lnTo>
                  <a:lnTo>
                    <a:pt x="2773" y="2501"/>
                  </a:lnTo>
                  <a:lnTo>
                    <a:pt x="2719" y="2504"/>
                  </a:lnTo>
                  <a:lnTo>
                    <a:pt x="2632" y="2504"/>
                  </a:lnTo>
                  <a:lnTo>
                    <a:pt x="2632" y="3140"/>
                  </a:lnTo>
                  <a:lnTo>
                    <a:pt x="2629" y="3176"/>
                  </a:lnTo>
                  <a:lnTo>
                    <a:pt x="2621" y="3212"/>
                  </a:lnTo>
                  <a:lnTo>
                    <a:pt x="2608" y="3245"/>
                  </a:lnTo>
                  <a:lnTo>
                    <a:pt x="2591" y="3276"/>
                  </a:lnTo>
                  <a:lnTo>
                    <a:pt x="2570" y="3304"/>
                  </a:lnTo>
                  <a:lnTo>
                    <a:pt x="2546" y="3328"/>
                  </a:lnTo>
                  <a:lnTo>
                    <a:pt x="2518" y="3350"/>
                  </a:lnTo>
                  <a:lnTo>
                    <a:pt x="2487" y="3366"/>
                  </a:lnTo>
                  <a:lnTo>
                    <a:pt x="2453" y="3380"/>
                  </a:lnTo>
                  <a:lnTo>
                    <a:pt x="2418" y="3387"/>
                  </a:lnTo>
                  <a:lnTo>
                    <a:pt x="2381" y="3390"/>
                  </a:lnTo>
                  <a:lnTo>
                    <a:pt x="829" y="3390"/>
                  </a:lnTo>
                  <a:lnTo>
                    <a:pt x="792" y="3387"/>
                  </a:lnTo>
                  <a:lnTo>
                    <a:pt x="757" y="3380"/>
                  </a:lnTo>
                  <a:lnTo>
                    <a:pt x="724" y="3366"/>
                  </a:lnTo>
                  <a:lnTo>
                    <a:pt x="694" y="3350"/>
                  </a:lnTo>
                  <a:lnTo>
                    <a:pt x="665" y="3328"/>
                  </a:lnTo>
                  <a:lnTo>
                    <a:pt x="640" y="3304"/>
                  </a:lnTo>
                  <a:lnTo>
                    <a:pt x="620" y="3276"/>
                  </a:lnTo>
                  <a:lnTo>
                    <a:pt x="603" y="3245"/>
                  </a:lnTo>
                  <a:lnTo>
                    <a:pt x="590" y="3212"/>
                  </a:lnTo>
                  <a:lnTo>
                    <a:pt x="582" y="3176"/>
                  </a:lnTo>
                  <a:lnTo>
                    <a:pt x="579" y="3140"/>
                  </a:lnTo>
                  <a:lnTo>
                    <a:pt x="579" y="2504"/>
                  </a:lnTo>
                  <a:lnTo>
                    <a:pt x="501" y="2504"/>
                  </a:lnTo>
                  <a:lnTo>
                    <a:pt x="446" y="2501"/>
                  </a:lnTo>
                  <a:lnTo>
                    <a:pt x="393" y="2493"/>
                  </a:lnTo>
                  <a:lnTo>
                    <a:pt x="343" y="2479"/>
                  </a:lnTo>
                  <a:lnTo>
                    <a:pt x="295" y="2460"/>
                  </a:lnTo>
                  <a:lnTo>
                    <a:pt x="248" y="2437"/>
                  </a:lnTo>
                  <a:lnTo>
                    <a:pt x="205" y="2408"/>
                  </a:lnTo>
                  <a:lnTo>
                    <a:pt x="165" y="2375"/>
                  </a:lnTo>
                  <a:lnTo>
                    <a:pt x="129" y="2339"/>
                  </a:lnTo>
                  <a:lnTo>
                    <a:pt x="96" y="2299"/>
                  </a:lnTo>
                  <a:lnTo>
                    <a:pt x="69" y="2256"/>
                  </a:lnTo>
                  <a:lnTo>
                    <a:pt x="45" y="2211"/>
                  </a:lnTo>
                  <a:lnTo>
                    <a:pt x="26" y="2162"/>
                  </a:lnTo>
                  <a:lnTo>
                    <a:pt x="11" y="2111"/>
                  </a:lnTo>
                  <a:lnTo>
                    <a:pt x="3" y="2059"/>
                  </a:lnTo>
                  <a:lnTo>
                    <a:pt x="0" y="2004"/>
                  </a:lnTo>
                  <a:lnTo>
                    <a:pt x="0" y="1196"/>
                  </a:lnTo>
                  <a:lnTo>
                    <a:pt x="3" y="1141"/>
                  </a:lnTo>
                  <a:lnTo>
                    <a:pt x="11" y="1089"/>
                  </a:lnTo>
                  <a:lnTo>
                    <a:pt x="26" y="1038"/>
                  </a:lnTo>
                  <a:lnTo>
                    <a:pt x="45" y="989"/>
                  </a:lnTo>
                  <a:lnTo>
                    <a:pt x="69" y="943"/>
                  </a:lnTo>
                  <a:lnTo>
                    <a:pt x="96" y="900"/>
                  </a:lnTo>
                  <a:lnTo>
                    <a:pt x="129" y="861"/>
                  </a:lnTo>
                  <a:lnTo>
                    <a:pt x="165" y="824"/>
                  </a:lnTo>
                  <a:lnTo>
                    <a:pt x="205" y="792"/>
                  </a:lnTo>
                  <a:lnTo>
                    <a:pt x="248" y="763"/>
                  </a:lnTo>
                  <a:lnTo>
                    <a:pt x="295" y="740"/>
                  </a:lnTo>
                  <a:lnTo>
                    <a:pt x="343" y="720"/>
                  </a:lnTo>
                  <a:lnTo>
                    <a:pt x="393" y="707"/>
                  </a:lnTo>
                  <a:lnTo>
                    <a:pt x="446" y="698"/>
                  </a:lnTo>
                  <a:lnTo>
                    <a:pt x="501" y="694"/>
                  </a:lnTo>
                  <a:lnTo>
                    <a:pt x="580" y="694"/>
                  </a:lnTo>
                  <a:lnTo>
                    <a:pt x="580" y="501"/>
                  </a:lnTo>
                  <a:lnTo>
                    <a:pt x="583" y="447"/>
                  </a:lnTo>
                  <a:lnTo>
                    <a:pt x="591" y="393"/>
                  </a:lnTo>
                  <a:lnTo>
                    <a:pt x="606" y="343"/>
                  </a:lnTo>
                  <a:lnTo>
                    <a:pt x="625" y="294"/>
                  </a:lnTo>
                  <a:lnTo>
                    <a:pt x="649" y="249"/>
                  </a:lnTo>
                  <a:lnTo>
                    <a:pt x="676" y="205"/>
                  </a:lnTo>
                  <a:lnTo>
                    <a:pt x="709" y="165"/>
                  </a:lnTo>
                  <a:lnTo>
                    <a:pt x="745" y="129"/>
                  </a:lnTo>
                  <a:lnTo>
                    <a:pt x="785" y="97"/>
                  </a:lnTo>
                  <a:lnTo>
                    <a:pt x="828" y="69"/>
                  </a:lnTo>
                  <a:lnTo>
                    <a:pt x="875" y="44"/>
                  </a:lnTo>
                  <a:lnTo>
                    <a:pt x="923" y="26"/>
                  </a:lnTo>
                  <a:lnTo>
                    <a:pt x="973" y="11"/>
                  </a:lnTo>
                  <a:lnTo>
                    <a:pt x="1026" y="3"/>
                  </a:lnTo>
                  <a:lnTo>
                    <a:pt x="10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33"/>
            <p:cNvSpPr>
              <a:spLocks/>
            </p:cNvSpPr>
            <p:nvPr/>
          </p:nvSpPr>
          <p:spPr bwMode="auto">
            <a:xfrm>
              <a:off x="1762125" y="3073400"/>
              <a:ext cx="222250" cy="30162"/>
            </a:xfrm>
            <a:custGeom>
              <a:avLst/>
              <a:gdLst>
                <a:gd name="T0" fmla="*/ 96 w 1397"/>
                <a:gd name="T1" fmla="*/ 0 h 189"/>
                <a:gd name="T2" fmla="*/ 1302 w 1397"/>
                <a:gd name="T3" fmla="*/ 0 h 189"/>
                <a:gd name="T4" fmla="*/ 1324 w 1397"/>
                <a:gd name="T5" fmla="*/ 2 h 189"/>
                <a:gd name="T6" fmla="*/ 1344 w 1397"/>
                <a:gd name="T7" fmla="*/ 9 h 189"/>
                <a:gd name="T8" fmla="*/ 1361 w 1397"/>
                <a:gd name="T9" fmla="*/ 20 h 189"/>
                <a:gd name="T10" fmla="*/ 1377 w 1397"/>
                <a:gd name="T11" fmla="*/ 35 h 189"/>
                <a:gd name="T12" fmla="*/ 1387 w 1397"/>
                <a:gd name="T13" fmla="*/ 52 h 189"/>
                <a:gd name="T14" fmla="*/ 1394 w 1397"/>
                <a:gd name="T15" fmla="*/ 73 h 189"/>
                <a:gd name="T16" fmla="*/ 1397 w 1397"/>
                <a:gd name="T17" fmla="*/ 94 h 189"/>
                <a:gd name="T18" fmla="*/ 1394 w 1397"/>
                <a:gd name="T19" fmla="*/ 116 h 189"/>
                <a:gd name="T20" fmla="*/ 1387 w 1397"/>
                <a:gd name="T21" fmla="*/ 137 h 189"/>
                <a:gd name="T22" fmla="*/ 1377 w 1397"/>
                <a:gd name="T23" fmla="*/ 154 h 189"/>
                <a:gd name="T24" fmla="*/ 1361 w 1397"/>
                <a:gd name="T25" fmla="*/ 168 h 189"/>
                <a:gd name="T26" fmla="*/ 1344 w 1397"/>
                <a:gd name="T27" fmla="*/ 180 h 189"/>
                <a:gd name="T28" fmla="*/ 1324 w 1397"/>
                <a:gd name="T29" fmla="*/ 187 h 189"/>
                <a:gd name="T30" fmla="*/ 1302 w 1397"/>
                <a:gd name="T31" fmla="*/ 189 h 189"/>
                <a:gd name="T32" fmla="*/ 96 w 1397"/>
                <a:gd name="T33" fmla="*/ 189 h 189"/>
                <a:gd name="T34" fmla="*/ 74 w 1397"/>
                <a:gd name="T35" fmla="*/ 187 h 189"/>
                <a:gd name="T36" fmla="*/ 54 w 1397"/>
                <a:gd name="T37" fmla="*/ 180 h 189"/>
                <a:gd name="T38" fmla="*/ 36 w 1397"/>
                <a:gd name="T39" fmla="*/ 168 h 189"/>
                <a:gd name="T40" fmla="*/ 22 w 1397"/>
                <a:gd name="T41" fmla="*/ 154 h 189"/>
                <a:gd name="T42" fmla="*/ 11 w 1397"/>
                <a:gd name="T43" fmla="*/ 137 h 189"/>
                <a:gd name="T44" fmla="*/ 3 w 1397"/>
                <a:gd name="T45" fmla="*/ 116 h 189"/>
                <a:gd name="T46" fmla="*/ 0 w 1397"/>
                <a:gd name="T47" fmla="*/ 94 h 189"/>
                <a:gd name="T48" fmla="*/ 3 w 1397"/>
                <a:gd name="T49" fmla="*/ 73 h 189"/>
                <a:gd name="T50" fmla="*/ 11 w 1397"/>
                <a:gd name="T51" fmla="*/ 52 h 189"/>
                <a:gd name="T52" fmla="*/ 22 w 1397"/>
                <a:gd name="T53" fmla="*/ 35 h 189"/>
                <a:gd name="T54" fmla="*/ 36 w 1397"/>
                <a:gd name="T55" fmla="*/ 20 h 189"/>
                <a:gd name="T56" fmla="*/ 54 w 1397"/>
                <a:gd name="T57" fmla="*/ 9 h 189"/>
                <a:gd name="T58" fmla="*/ 74 w 1397"/>
                <a:gd name="T59" fmla="*/ 2 h 189"/>
                <a:gd name="T60" fmla="*/ 96 w 1397"/>
                <a:gd name="T6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97" h="189">
                  <a:moveTo>
                    <a:pt x="96" y="0"/>
                  </a:moveTo>
                  <a:lnTo>
                    <a:pt x="1302" y="0"/>
                  </a:lnTo>
                  <a:lnTo>
                    <a:pt x="1324" y="2"/>
                  </a:lnTo>
                  <a:lnTo>
                    <a:pt x="1344" y="9"/>
                  </a:lnTo>
                  <a:lnTo>
                    <a:pt x="1361" y="20"/>
                  </a:lnTo>
                  <a:lnTo>
                    <a:pt x="1377" y="35"/>
                  </a:lnTo>
                  <a:lnTo>
                    <a:pt x="1387" y="52"/>
                  </a:lnTo>
                  <a:lnTo>
                    <a:pt x="1394" y="73"/>
                  </a:lnTo>
                  <a:lnTo>
                    <a:pt x="1397" y="94"/>
                  </a:lnTo>
                  <a:lnTo>
                    <a:pt x="1394" y="116"/>
                  </a:lnTo>
                  <a:lnTo>
                    <a:pt x="1387" y="137"/>
                  </a:lnTo>
                  <a:lnTo>
                    <a:pt x="1377" y="154"/>
                  </a:lnTo>
                  <a:lnTo>
                    <a:pt x="1361" y="168"/>
                  </a:lnTo>
                  <a:lnTo>
                    <a:pt x="1344" y="180"/>
                  </a:lnTo>
                  <a:lnTo>
                    <a:pt x="1324" y="187"/>
                  </a:lnTo>
                  <a:lnTo>
                    <a:pt x="1302" y="189"/>
                  </a:lnTo>
                  <a:lnTo>
                    <a:pt x="96" y="189"/>
                  </a:lnTo>
                  <a:lnTo>
                    <a:pt x="74" y="187"/>
                  </a:lnTo>
                  <a:lnTo>
                    <a:pt x="54" y="180"/>
                  </a:lnTo>
                  <a:lnTo>
                    <a:pt x="36" y="168"/>
                  </a:lnTo>
                  <a:lnTo>
                    <a:pt x="22" y="154"/>
                  </a:lnTo>
                  <a:lnTo>
                    <a:pt x="11" y="137"/>
                  </a:lnTo>
                  <a:lnTo>
                    <a:pt x="3" y="116"/>
                  </a:lnTo>
                  <a:lnTo>
                    <a:pt x="0" y="94"/>
                  </a:lnTo>
                  <a:lnTo>
                    <a:pt x="3" y="73"/>
                  </a:lnTo>
                  <a:lnTo>
                    <a:pt x="11" y="52"/>
                  </a:lnTo>
                  <a:lnTo>
                    <a:pt x="22" y="35"/>
                  </a:lnTo>
                  <a:lnTo>
                    <a:pt x="36" y="20"/>
                  </a:lnTo>
                  <a:lnTo>
                    <a:pt x="54" y="9"/>
                  </a:lnTo>
                  <a:lnTo>
                    <a:pt x="74" y="2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34"/>
            <p:cNvSpPr>
              <a:spLocks/>
            </p:cNvSpPr>
            <p:nvPr/>
          </p:nvSpPr>
          <p:spPr bwMode="auto">
            <a:xfrm>
              <a:off x="1763713" y="3135313"/>
              <a:ext cx="222250" cy="30162"/>
            </a:xfrm>
            <a:custGeom>
              <a:avLst/>
              <a:gdLst>
                <a:gd name="T0" fmla="*/ 96 w 1397"/>
                <a:gd name="T1" fmla="*/ 0 h 190"/>
                <a:gd name="T2" fmla="*/ 1303 w 1397"/>
                <a:gd name="T3" fmla="*/ 0 h 190"/>
                <a:gd name="T4" fmla="*/ 1325 w 1397"/>
                <a:gd name="T5" fmla="*/ 3 h 190"/>
                <a:gd name="T6" fmla="*/ 1344 w 1397"/>
                <a:gd name="T7" fmla="*/ 9 h 190"/>
                <a:gd name="T8" fmla="*/ 1362 w 1397"/>
                <a:gd name="T9" fmla="*/ 21 h 190"/>
                <a:gd name="T10" fmla="*/ 1376 w 1397"/>
                <a:gd name="T11" fmla="*/ 36 h 190"/>
                <a:gd name="T12" fmla="*/ 1387 w 1397"/>
                <a:gd name="T13" fmla="*/ 54 h 190"/>
                <a:gd name="T14" fmla="*/ 1394 w 1397"/>
                <a:gd name="T15" fmla="*/ 73 h 190"/>
                <a:gd name="T16" fmla="*/ 1397 w 1397"/>
                <a:gd name="T17" fmla="*/ 95 h 190"/>
                <a:gd name="T18" fmla="*/ 1394 w 1397"/>
                <a:gd name="T19" fmla="*/ 117 h 190"/>
                <a:gd name="T20" fmla="*/ 1387 w 1397"/>
                <a:gd name="T21" fmla="*/ 137 h 190"/>
                <a:gd name="T22" fmla="*/ 1376 w 1397"/>
                <a:gd name="T23" fmla="*/ 154 h 190"/>
                <a:gd name="T24" fmla="*/ 1362 w 1397"/>
                <a:gd name="T25" fmla="*/ 170 h 190"/>
                <a:gd name="T26" fmla="*/ 1344 w 1397"/>
                <a:gd name="T27" fmla="*/ 180 h 190"/>
                <a:gd name="T28" fmla="*/ 1325 w 1397"/>
                <a:gd name="T29" fmla="*/ 187 h 190"/>
                <a:gd name="T30" fmla="*/ 1302 w 1397"/>
                <a:gd name="T31" fmla="*/ 190 h 190"/>
                <a:gd name="T32" fmla="*/ 96 w 1397"/>
                <a:gd name="T33" fmla="*/ 190 h 190"/>
                <a:gd name="T34" fmla="*/ 73 w 1397"/>
                <a:gd name="T35" fmla="*/ 187 h 190"/>
                <a:gd name="T36" fmla="*/ 54 w 1397"/>
                <a:gd name="T37" fmla="*/ 180 h 190"/>
                <a:gd name="T38" fmla="*/ 36 w 1397"/>
                <a:gd name="T39" fmla="*/ 170 h 190"/>
                <a:gd name="T40" fmla="*/ 21 w 1397"/>
                <a:gd name="T41" fmla="*/ 154 h 190"/>
                <a:gd name="T42" fmla="*/ 11 w 1397"/>
                <a:gd name="T43" fmla="*/ 137 h 190"/>
                <a:gd name="T44" fmla="*/ 4 w 1397"/>
                <a:gd name="T45" fmla="*/ 117 h 190"/>
                <a:gd name="T46" fmla="*/ 0 w 1397"/>
                <a:gd name="T47" fmla="*/ 95 h 190"/>
                <a:gd name="T48" fmla="*/ 4 w 1397"/>
                <a:gd name="T49" fmla="*/ 73 h 190"/>
                <a:gd name="T50" fmla="*/ 11 w 1397"/>
                <a:gd name="T51" fmla="*/ 54 h 190"/>
                <a:gd name="T52" fmla="*/ 21 w 1397"/>
                <a:gd name="T53" fmla="*/ 36 h 190"/>
                <a:gd name="T54" fmla="*/ 36 w 1397"/>
                <a:gd name="T55" fmla="*/ 21 h 190"/>
                <a:gd name="T56" fmla="*/ 54 w 1397"/>
                <a:gd name="T57" fmla="*/ 9 h 190"/>
                <a:gd name="T58" fmla="*/ 73 w 1397"/>
                <a:gd name="T59" fmla="*/ 3 h 190"/>
                <a:gd name="T60" fmla="*/ 96 w 1397"/>
                <a:gd name="T6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97" h="190">
                  <a:moveTo>
                    <a:pt x="96" y="0"/>
                  </a:moveTo>
                  <a:lnTo>
                    <a:pt x="1303" y="0"/>
                  </a:lnTo>
                  <a:lnTo>
                    <a:pt x="1325" y="3"/>
                  </a:lnTo>
                  <a:lnTo>
                    <a:pt x="1344" y="9"/>
                  </a:lnTo>
                  <a:lnTo>
                    <a:pt x="1362" y="21"/>
                  </a:lnTo>
                  <a:lnTo>
                    <a:pt x="1376" y="36"/>
                  </a:lnTo>
                  <a:lnTo>
                    <a:pt x="1387" y="54"/>
                  </a:lnTo>
                  <a:lnTo>
                    <a:pt x="1394" y="73"/>
                  </a:lnTo>
                  <a:lnTo>
                    <a:pt x="1397" y="95"/>
                  </a:lnTo>
                  <a:lnTo>
                    <a:pt x="1394" y="117"/>
                  </a:lnTo>
                  <a:lnTo>
                    <a:pt x="1387" y="137"/>
                  </a:lnTo>
                  <a:lnTo>
                    <a:pt x="1376" y="154"/>
                  </a:lnTo>
                  <a:lnTo>
                    <a:pt x="1362" y="170"/>
                  </a:lnTo>
                  <a:lnTo>
                    <a:pt x="1344" y="180"/>
                  </a:lnTo>
                  <a:lnTo>
                    <a:pt x="1325" y="187"/>
                  </a:lnTo>
                  <a:lnTo>
                    <a:pt x="1302" y="190"/>
                  </a:lnTo>
                  <a:lnTo>
                    <a:pt x="96" y="190"/>
                  </a:lnTo>
                  <a:lnTo>
                    <a:pt x="73" y="187"/>
                  </a:lnTo>
                  <a:lnTo>
                    <a:pt x="54" y="180"/>
                  </a:lnTo>
                  <a:lnTo>
                    <a:pt x="36" y="170"/>
                  </a:lnTo>
                  <a:lnTo>
                    <a:pt x="21" y="154"/>
                  </a:lnTo>
                  <a:lnTo>
                    <a:pt x="11" y="137"/>
                  </a:lnTo>
                  <a:lnTo>
                    <a:pt x="4" y="117"/>
                  </a:lnTo>
                  <a:lnTo>
                    <a:pt x="0" y="95"/>
                  </a:lnTo>
                  <a:lnTo>
                    <a:pt x="4" y="73"/>
                  </a:lnTo>
                  <a:lnTo>
                    <a:pt x="11" y="54"/>
                  </a:lnTo>
                  <a:lnTo>
                    <a:pt x="21" y="36"/>
                  </a:lnTo>
                  <a:lnTo>
                    <a:pt x="36" y="21"/>
                  </a:lnTo>
                  <a:lnTo>
                    <a:pt x="54" y="9"/>
                  </a:lnTo>
                  <a:lnTo>
                    <a:pt x="73" y="3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35"/>
            <p:cNvSpPr>
              <a:spLocks/>
            </p:cNvSpPr>
            <p:nvPr/>
          </p:nvSpPr>
          <p:spPr bwMode="auto">
            <a:xfrm>
              <a:off x="2005013" y="2867025"/>
              <a:ext cx="60325" cy="30162"/>
            </a:xfrm>
            <a:custGeom>
              <a:avLst/>
              <a:gdLst>
                <a:gd name="T0" fmla="*/ 95 w 381"/>
                <a:gd name="T1" fmla="*/ 0 h 190"/>
                <a:gd name="T2" fmla="*/ 287 w 381"/>
                <a:gd name="T3" fmla="*/ 0 h 190"/>
                <a:gd name="T4" fmla="*/ 309 w 381"/>
                <a:gd name="T5" fmla="*/ 2 h 190"/>
                <a:gd name="T6" fmla="*/ 329 w 381"/>
                <a:gd name="T7" fmla="*/ 10 h 190"/>
                <a:gd name="T8" fmla="*/ 347 w 381"/>
                <a:gd name="T9" fmla="*/ 21 h 190"/>
                <a:gd name="T10" fmla="*/ 361 w 381"/>
                <a:gd name="T11" fmla="*/ 35 h 190"/>
                <a:gd name="T12" fmla="*/ 372 w 381"/>
                <a:gd name="T13" fmla="*/ 53 h 190"/>
                <a:gd name="T14" fmla="*/ 379 w 381"/>
                <a:gd name="T15" fmla="*/ 73 h 190"/>
                <a:gd name="T16" fmla="*/ 381 w 381"/>
                <a:gd name="T17" fmla="*/ 95 h 190"/>
                <a:gd name="T18" fmla="*/ 379 w 381"/>
                <a:gd name="T19" fmla="*/ 116 h 190"/>
                <a:gd name="T20" fmla="*/ 372 w 381"/>
                <a:gd name="T21" fmla="*/ 137 h 190"/>
                <a:gd name="T22" fmla="*/ 361 w 381"/>
                <a:gd name="T23" fmla="*/ 154 h 190"/>
                <a:gd name="T24" fmla="*/ 347 w 381"/>
                <a:gd name="T25" fmla="*/ 169 h 190"/>
                <a:gd name="T26" fmla="*/ 329 w 381"/>
                <a:gd name="T27" fmla="*/ 180 h 190"/>
                <a:gd name="T28" fmla="*/ 309 w 381"/>
                <a:gd name="T29" fmla="*/ 187 h 190"/>
                <a:gd name="T30" fmla="*/ 287 w 381"/>
                <a:gd name="T31" fmla="*/ 190 h 190"/>
                <a:gd name="T32" fmla="*/ 95 w 381"/>
                <a:gd name="T33" fmla="*/ 190 h 190"/>
                <a:gd name="T34" fmla="*/ 72 w 381"/>
                <a:gd name="T35" fmla="*/ 187 h 190"/>
                <a:gd name="T36" fmla="*/ 53 w 381"/>
                <a:gd name="T37" fmla="*/ 180 h 190"/>
                <a:gd name="T38" fmla="*/ 36 w 381"/>
                <a:gd name="T39" fmla="*/ 169 h 190"/>
                <a:gd name="T40" fmla="*/ 21 w 381"/>
                <a:gd name="T41" fmla="*/ 154 h 190"/>
                <a:gd name="T42" fmla="*/ 10 w 381"/>
                <a:gd name="T43" fmla="*/ 137 h 190"/>
                <a:gd name="T44" fmla="*/ 3 w 381"/>
                <a:gd name="T45" fmla="*/ 116 h 190"/>
                <a:gd name="T46" fmla="*/ 0 w 381"/>
                <a:gd name="T47" fmla="*/ 95 h 190"/>
                <a:gd name="T48" fmla="*/ 3 w 381"/>
                <a:gd name="T49" fmla="*/ 73 h 190"/>
                <a:gd name="T50" fmla="*/ 10 w 381"/>
                <a:gd name="T51" fmla="*/ 53 h 190"/>
                <a:gd name="T52" fmla="*/ 21 w 381"/>
                <a:gd name="T53" fmla="*/ 35 h 190"/>
                <a:gd name="T54" fmla="*/ 36 w 381"/>
                <a:gd name="T55" fmla="*/ 21 h 190"/>
                <a:gd name="T56" fmla="*/ 53 w 381"/>
                <a:gd name="T57" fmla="*/ 10 h 190"/>
                <a:gd name="T58" fmla="*/ 72 w 381"/>
                <a:gd name="T59" fmla="*/ 2 h 190"/>
                <a:gd name="T60" fmla="*/ 95 w 381"/>
                <a:gd name="T6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1" h="190">
                  <a:moveTo>
                    <a:pt x="95" y="0"/>
                  </a:moveTo>
                  <a:lnTo>
                    <a:pt x="287" y="0"/>
                  </a:lnTo>
                  <a:lnTo>
                    <a:pt x="309" y="2"/>
                  </a:lnTo>
                  <a:lnTo>
                    <a:pt x="329" y="10"/>
                  </a:lnTo>
                  <a:lnTo>
                    <a:pt x="347" y="21"/>
                  </a:lnTo>
                  <a:lnTo>
                    <a:pt x="361" y="35"/>
                  </a:lnTo>
                  <a:lnTo>
                    <a:pt x="372" y="53"/>
                  </a:lnTo>
                  <a:lnTo>
                    <a:pt x="379" y="73"/>
                  </a:lnTo>
                  <a:lnTo>
                    <a:pt x="381" y="95"/>
                  </a:lnTo>
                  <a:lnTo>
                    <a:pt x="379" y="116"/>
                  </a:lnTo>
                  <a:lnTo>
                    <a:pt x="372" y="137"/>
                  </a:lnTo>
                  <a:lnTo>
                    <a:pt x="361" y="154"/>
                  </a:lnTo>
                  <a:lnTo>
                    <a:pt x="347" y="169"/>
                  </a:lnTo>
                  <a:lnTo>
                    <a:pt x="329" y="180"/>
                  </a:lnTo>
                  <a:lnTo>
                    <a:pt x="309" y="187"/>
                  </a:lnTo>
                  <a:lnTo>
                    <a:pt x="287" y="190"/>
                  </a:lnTo>
                  <a:lnTo>
                    <a:pt x="95" y="190"/>
                  </a:lnTo>
                  <a:lnTo>
                    <a:pt x="72" y="187"/>
                  </a:lnTo>
                  <a:lnTo>
                    <a:pt x="53" y="180"/>
                  </a:lnTo>
                  <a:lnTo>
                    <a:pt x="36" y="169"/>
                  </a:lnTo>
                  <a:lnTo>
                    <a:pt x="21" y="154"/>
                  </a:lnTo>
                  <a:lnTo>
                    <a:pt x="10" y="137"/>
                  </a:lnTo>
                  <a:lnTo>
                    <a:pt x="3" y="116"/>
                  </a:lnTo>
                  <a:lnTo>
                    <a:pt x="0" y="95"/>
                  </a:lnTo>
                  <a:lnTo>
                    <a:pt x="3" y="73"/>
                  </a:lnTo>
                  <a:lnTo>
                    <a:pt x="10" y="53"/>
                  </a:lnTo>
                  <a:lnTo>
                    <a:pt x="21" y="35"/>
                  </a:lnTo>
                  <a:lnTo>
                    <a:pt x="36" y="21"/>
                  </a:lnTo>
                  <a:lnTo>
                    <a:pt x="53" y="10"/>
                  </a:lnTo>
                  <a:lnTo>
                    <a:pt x="72" y="2"/>
                  </a:lnTo>
                  <a:lnTo>
                    <a:pt x="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691500" y="2084142"/>
            <a:ext cx="1319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Принтер этикеток/ </a:t>
            </a:r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этикеровщик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2" name="Прямая со стрелкой 121"/>
          <p:cNvCxnSpPr/>
          <p:nvPr/>
        </p:nvCxnSpPr>
        <p:spPr>
          <a:xfrm>
            <a:off x="3316763" y="2610299"/>
            <a:ext cx="45740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\\pomc.local\kb3\qualityDepartmentF\ПРЕЗЕНТАЦИИ\Шаблоны\флажок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8" r="21976" b="7499"/>
          <a:stretch/>
        </p:blipFill>
        <p:spPr bwMode="auto">
          <a:xfrm>
            <a:off x="6102567" y="988771"/>
            <a:ext cx="554884" cy="49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7729173" y="1135552"/>
            <a:ext cx="1186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Внесение всей информации в МИС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660" y="768855"/>
            <a:ext cx="276390" cy="23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4954086" y="2395766"/>
            <a:ext cx="846784" cy="6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0" name="Прямая со стрелкой 129"/>
          <p:cNvCxnSpPr/>
          <p:nvPr/>
        </p:nvCxnSpPr>
        <p:spPr>
          <a:xfrm>
            <a:off x="5915121" y="2684955"/>
            <a:ext cx="680417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574"/>
          <p:cNvGrpSpPr/>
          <p:nvPr/>
        </p:nvGrpSpPr>
        <p:grpSpPr>
          <a:xfrm>
            <a:off x="6609730" y="2381469"/>
            <a:ext cx="934787" cy="564009"/>
            <a:chOff x="1781175" y="3849688"/>
            <a:chExt cx="1057275" cy="754062"/>
          </a:xfrm>
          <a:solidFill>
            <a:srgbClr val="000000"/>
          </a:solidFill>
        </p:grpSpPr>
        <p:sp>
          <p:nvSpPr>
            <p:cNvPr id="132" name="Freeform 164"/>
            <p:cNvSpPr>
              <a:spLocks noEditPoints="1"/>
            </p:cNvSpPr>
            <p:nvPr/>
          </p:nvSpPr>
          <p:spPr bwMode="auto">
            <a:xfrm>
              <a:off x="1835150" y="3849688"/>
              <a:ext cx="947738" cy="581025"/>
            </a:xfrm>
            <a:custGeom>
              <a:avLst/>
              <a:gdLst>
                <a:gd name="T0" fmla="*/ 128 w 2986"/>
                <a:gd name="T1" fmla="*/ 128 h 1832"/>
                <a:gd name="T2" fmla="*/ 128 w 2986"/>
                <a:gd name="T3" fmla="*/ 1704 h 1832"/>
                <a:gd name="T4" fmla="*/ 2859 w 2986"/>
                <a:gd name="T5" fmla="*/ 1704 h 1832"/>
                <a:gd name="T6" fmla="*/ 2859 w 2986"/>
                <a:gd name="T7" fmla="*/ 128 h 1832"/>
                <a:gd name="T8" fmla="*/ 128 w 2986"/>
                <a:gd name="T9" fmla="*/ 128 h 1832"/>
                <a:gd name="T10" fmla="*/ 128 w 2986"/>
                <a:gd name="T11" fmla="*/ 0 h 1832"/>
                <a:gd name="T12" fmla="*/ 2859 w 2986"/>
                <a:gd name="T13" fmla="*/ 0 h 1832"/>
                <a:gd name="T14" fmla="*/ 2885 w 2986"/>
                <a:gd name="T15" fmla="*/ 3 h 1832"/>
                <a:gd name="T16" fmla="*/ 2909 w 2986"/>
                <a:gd name="T17" fmla="*/ 10 h 1832"/>
                <a:gd name="T18" fmla="*/ 2930 w 2986"/>
                <a:gd name="T19" fmla="*/ 22 h 1832"/>
                <a:gd name="T20" fmla="*/ 2950 w 2986"/>
                <a:gd name="T21" fmla="*/ 38 h 1832"/>
                <a:gd name="T22" fmla="*/ 2965 w 2986"/>
                <a:gd name="T23" fmla="*/ 57 h 1832"/>
                <a:gd name="T24" fmla="*/ 2977 w 2986"/>
                <a:gd name="T25" fmla="*/ 78 h 1832"/>
                <a:gd name="T26" fmla="*/ 2984 w 2986"/>
                <a:gd name="T27" fmla="*/ 102 h 1832"/>
                <a:gd name="T28" fmla="*/ 2986 w 2986"/>
                <a:gd name="T29" fmla="*/ 128 h 1832"/>
                <a:gd name="T30" fmla="*/ 2986 w 2986"/>
                <a:gd name="T31" fmla="*/ 1704 h 1832"/>
                <a:gd name="T32" fmla="*/ 2984 w 2986"/>
                <a:gd name="T33" fmla="*/ 1730 h 1832"/>
                <a:gd name="T34" fmla="*/ 2977 w 2986"/>
                <a:gd name="T35" fmla="*/ 1754 h 1832"/>
                <a:gd name="T36" fmla="*/ 2965 w 2986"/>
                <a:gd name="T37" fmla="*/ 1776 h 1832"/>
                <a:gd name="T38" fmla="*/ 2950 w 2986"/>
                <a:gd name="T39" fmla="*/ 1794 h 1832"/>
                <a:gd name="T40" fmla="*/ 2930 w 2986"/>
                <a:gd name="T41" fmla="*/ 1811 h 1832"/>
                <a:gd name="T42" fmla="*/ 2909 w 2986"/>
                <a:gd name="T43" fmla="*/ 1822 h 1832"/>
                <a:gd name="T44" fmla="*/ 2885 w 2986"/>
                <a:gd name="T45" fmla="*/ 1830 h 1832"/>
                <a:gd name="T46" fmla="*/ 2859 w 2986"/>
                <a:gd name="T47" fmla="*/ 1832 h 1832"/>
                <a:gd name="T48" fmla="*/ 128 w 2986"/>
                <a:gd name="T49" fmla="*/ 1832 h 1832"/>
                <a:gd name="T50" fmla="*/ 103 w 2986"/>
                <a:gd name="T51" fmla="*/ 1830 h 1832"/>
                <a:gd name="T52" fmla="*/ 78 w 2986"/>
                <a:gd name="T53" fmla="*/ 1822 h 1832"/>
                <a:gd name="T54" fmla="*/ 57 w 2986"/>
                <a:gd name="T55" fmla="*/ 1811 h 1832"/>
                <a:gd name="T56" fmla="*/ 38 w 2986"/>
                <a:gd name="T57" fmla="*/ 1794 h 1832"/>
                <a:gd name="T58" fmla="*/ 22 w 2986"/>
                <a:gd name="T59" fmla="*/ 1776 h 1832"/>
                <a:gd name="T60" fmla="*/ 10 w 2986"/>
                <a:gd name="T61" fmla="*/ 1754 h 1832"/>
                <a:gd name="T62" fmla="*/ 3 w 2986"/>
                <a:gd name="T63" fmla="*/ 1730 h 1832"/>
                <a:gd name="T64" fmla="*/ 0 w 2986"/>
                <a:gd name="T65" fmla="*/ 1704 h 1832"/>
                <a:gd name="T66" fmla="*/ 0 w 2986"/>
                <a:gd name="T67" fmla="*/ 128 h 1832"/>
                <a:gd name="T68" fmla="*/ 3 w 2986"/>
                <a:gd name="T69" fmla="*/ 102 h 1832"/>
                <a:gd name="T70" fmla="*/ 10 w 2986"/>
                <a:gd name="T71" fmla="*/ 78 h 1832"/>
                <a:gd name="T72" fmla="*/ 22 w 2986"/>
                <a:gd name="T73" fmla="*/ 57 h 1832"/>
                <a:gd name="T74" fmla="*/ 38 w 2986"/>
                <a:gd name="T75" fmla="*/ 38 h 1832"/>
                <a:gd name="T76" fmla="*/ 57 w 2986"/>
                <a:gd name="T77" fmla="*/ 22 h 1832"/>
                <a:gd name="T78" fmla="*/ 78 w 2986"/>
                <a:gd name="T79" fmla="*/ 10 h 1832"/>
                <a:gd name="T80" fmla="*/ 103 w 2986"/>
                <a:gd name="T81" fmla="*/ 3 h 1832"/>
                <a:gd name="T82" fmla="*/ 128 w 2986"/>
                <a:gd name="T83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6" h="1832">
                  <a:moveTo>
                    <a:pt x="128" y="128"/>
                  </a:moveTo>
                  <a:lnTo>
                    <a:pt x="128" y="1704"/>
                  </a:lnTo>
                  <a:lnTo>
                    <a:pt x="2859" y="1704"/>
                  </a:lnTo>
                  <a:lnTo>
                    <a:pt x="2859" y="128"/>
                  </a:lnTo>
                  <a:lnTo>
                    <a:pt x="128" y="128"/>
                  </a:lnTo>
                  <a:close/>
                  <a:moveTo>
                    <a:pt x="128" y="0"/>
                  </a:moveTo>
                  <a:lnTo>
                    <a:pt x="2859" y="0"/>
                  </a:lnTo>
                  <a:lnTo>
                    <a:pt x="2885" y="3"/>
                  </a:lnTo>
                  <a:lnTo>
                    <a:pt x="2909" y="10"/>
                  </a:lnTo>
                  <a:lnTo>
                    <a:pt x="2930" y="22"/>
                  </a:lnTo>
                  <a:lnTo>
                    <a:pt x="2950" y="38"/>
                  </a:lnTo>
                  <a:lnTo>
                    <a:pt x="2965" y="57"/>
                  </a:lnTo>
                  <a:lnTo>
                    <a:pt x="2977" y="78"/>
                  </a:lnTo>
                  <a:lnTo>
                    <a:pt x="2984" y="102"/>
                  </a:lnTo>
                  <a:lnTo>
                    <a:pt x="2986" y="128"/>
                  </a:lnTo>
                  <a:lnTo>
                    <a:pt x="2986" y="1704"/>
                  </a:lnTo>
                  <a:lnTo>
                    <a:pt x="2984" y="1730"/>
                  </a:lnTo>
                  <a:lnTo>
                    <a:pt x="2977" y="1754"/>
                  </a:lnTo>
                  <a:lnTo>
                    <a:pt x="2965" y="1776"/>
                  </a:lnTo>
                  <a:lnTo>
                    <a:pt x="2950" y="1794"/>
                  </a:lnTo>
                  <a:lnTo>
                    <a:pt x="2930" y="1811"/>
                  </a:lnTo>
                  <a:lnTo>
                    <a:pt x="2909" y="1822"/>
                  </a:lnTo>
                  <a:lnTo>
                    <a:pt x="2885" y="1830"/>
                  </a:lnTo>
                  <a:lnTo>
                    <a:pt x="2859" y="1832"/>
                  </a:lnTo>
                  <a:lnTo>
                    <a:pt x="128" y="1832"/>
                  </a:lnTo>
                  <a:lnTo>
                    <a:pt x="103" y="1830"/>
                  </a:lnTo>
                  <a:lnTo>
                    <a:pt x="78" y="1822"/>
                  </a:lnTo>
                  <a:lnTo>
                    <a:pt x="57" y="1811"/>
                  </a:lnTo>
                  <a:lnTo>
                    <a:pt x="38" y="1794"/>
                  </a:lnTo>
                  <a:lnTo>
                    <a:pt x="22" y="1776"/>
                  </a:lnTo>
                  <a:lnTo>
                    <a:pt x="10" y="1754"/>
                  </a:lnTo>
                  <a:lnTo>
                    <a:pt x="3" y="1730"/>
                  </a:lnTo>
                  <a:lnTo>
                    <a:pt x="0" y="1704"/>
                  </a:lnTo>
                  <a:lnTo>
                    <a:pt x="0" y="128"/>
                  </a:lnTo>
                  <a:lnTo>
                    <a:pt x="3" y="102"/>
                  </a:lnTo>
                  <a:lnTo>
                    <a:pt x="10" y="78"/>
                  </a:lnTo>
                  <a:lnTo>
                    <a:pt x="22" y="57"/>
                  </a:lnTo>
                  <a:lnTo>
                    <a:pt x="38" y="38"/>
                  </a:lnTo>
                  <a:lnTo>
                    <a:pt x="57" y="22"/>
                  </a:lnTo>
                  <a:lnTo>
                    <a:pt x="78" y="10"/>
                  </a:lnTo>
                  <a:lnTo>
                    <a:pt x="103" y="3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65"/>
            <p:cNvSpPr>
              <a:spLocks noEditPoints="1"/>
            </p:cNvSpPr>
            <p:nvPr/>
          </p:nvSpPr>
          <p:spPr bwMode="auto">
            <a:xfrm>
              <a:off x="1781175" y="4552950"/>
              <a:ext cx="1057275" cy="50800"/>
            </a:xfrm>
            <a:custGeom>
              <a:avLst/>
              <a:gdLst>
                <a:gd name="T0" fmla="*/ 1426 w 3328"/>
                <a:gd name="T1" fmla="*/ 64 h 161"/>
                <a:gd name="T2" fmla="*/ 1416 w 3328"/>
                <a:gd name="T3" fmla="*/ 80 h 161"/>
                <a:gd name="T4" fmla="*/ 1426 w 3328"/>
                <a:gd name="T5" fmla="*/ 98 h 161"/>
                <a:gd name="T6" fmla="*/ 1893 w 3328"/>
                <a:gd name="T7" fmla="*/ 100 h 161"/>
                <a:gd name="T8" fmla="*/ 1910 w 3328"/>
                <a:gd name="T9" fmla="*/ 90 h 161"/>
                <a:gd name="T10" fmla="*/ 1910 w 3328"/>
                <a:gd name="T11" fmla="*/ 71 h 161"/>
                <a:gd name="T12" fmla="*/ 1893 w 3328"/>
                <a:gd name="T13" fmla="*/ 61 h 161"/>
                <a:gd name="T14" fmla="*/ 34 w 3328"/>
                <a:gd name="T15" fmla="*/ 0 h 161"/>
                <a:gd name="T16" fmla="*/ 46 w 3328"/>
                <a:gd name="T17" fmla="*/ 2 h 161"/>
                <a:gd name="T18" fmla="*/ 3291 w 3328"/>
                <a:gd name="T19" fmla="*/ 2 h 161"/>
                <a:gd name="T20" fmla="*/ 3309 w 3328"/>
                <a:gd name="T21" fmla="*/ 2 h 161"/>
                <a:gd name="T22" fmla="*/ 3325 w 3328"/>
                <a:gd name="T23" fmla="*/ 17 h 161"/>
                <a:gd name="T24" fmla="*/ 3328 w 3328"/>
                <a:gd name="T25" fmla="*/ 41 h 161"/>
                <a:gd name="T26" fmla="*/ 3317 w 3328"/>
                <a:gd name="T27" fmla="*/ 61 h 161"/>
                <a:gd name="T28" fmla="*/ 3286 w 3328"/>
                <a:gd name="T29" fmla="*/ 78 h 161"/>
                <a:gd name="T30" fmla="*/ 3228 w 3328"/>
                <a:gd name="T31" fmla="*/ 93 h 161"/>
                <a:gd name="T32" fmla="*/ 3146 w 3328"/>
                <a:gd name="T33" fmla="*/ 108 h 161"/>
                <a:gd name="T34" fmla="*/ 3045 w 3328"/>
                <a:gd name="T35" fmla="*/ 119 h 161"/>
                <a:gd name="T36" fmla="*/ 2928 w 3328"/>
                <a:gd name="T37" fmla="*/ 128 h 161"/>
                <a:gd name="T38" fmla="*/ 2799 w 3328"/>
                <a:gd name="T39" fmla="*/ 136 h 161"/>
                <a:gd name="T40" fmla="*/ 2661 w 3328"/>
                <a:gd name="T41" fmla="*/ 143 h 161"/>
                <a:gd name="T42" fmla="*/ 2516 w 3328"/>
                <a:gd name="T43" fmla="*/ 148 h 161"/>
                <a:gd name="T44" fmla="*/ 2370 w 3328"/>
                <a:gd name="T45" fmla="*/ 153 h 161"/>
                <a:gd name="T46" fmla="*/ 2226 w 3328"/>
                <a:gd name="T47" fmla="*/ 156 h 161"/>
                <a:gd name="T48" fmla="*/ 2085 w 3328"/>
                <a:gd name="T49" fmla="*/ 158 h 161"/>
                <a:gd name="T50" fmla="*/ 1955 w 3328"/>
                <a:gd name="T51" fmla="*/ 159 h 161"/>
                <a:gd name="T52" fmla="*/ 1835 w 3328"/>
                <a:gd name="T53" fmla="*/ 160 h 161"/>
                <a:gd name="T54" fmla="*/ 1732 w 3328"/>
                <a:gd name="T55" fmla="*/ 161 h 161"/>
                <a:gd name="T56" fmla="*/ 1646 w 3328"/>
                <a:gd name="T57" fmla="*/ 161 h 161"/>
                <a:gd name="T58" fmla="*/ 1377 w 3328"/>
                <a:gd name="T59" fmla="*/ 160 h 161"/>
                <a:gd name="T60" fmla="*/ 1118 w 3328"/>
                <a:gd name="T61" fmla="*/ 156 h 161"/>
                <a:gd name="T62" fmla="*/ 877 w 3328"/>
                <a:gd name="T63" fmla="*/ 151 h 161"/>
                <a:gd name="T64" fmla="*/ 657 w 3328"/>
                <a:gd name="T65" fmla="*/ 143 h 161"/>
                <a:gd name="T66" fmla="*/ 484 w 3328"/>
                <a:gd name="T67" fmla="*/ 135 h 161"/>
                <a:gd name="T68" fmla="*/ 357 w 3328"/>
                <a:gd name="T69" fmla="*/ 127 h 161"/>
                <a:gd name="T70" fmla="*/ 256 w 3328"/>
                <a:gd name="T71" fmla="*/ 119 h 161"/>
                <a:gd name="T72" fmla="*/ 177 w 3328"/>
                <a:gd name="T73" fmla="*/ 110 h 161"/>
                <a:gd name="T74" fmla="*/ 117 w 3328"/>
                <a:gd name="T75" fmla="*/ 101 h 161"/>
                <a:gd name="T76" fmla="*/ 74 w 3328"/>
                <a:gd name="T77" fmla="*/ 92 h 161"/>
                <a:gd name="T78" fmla="*/ 45 w 3328"/>
                <a:gd name="T79" fmla="*/ 83 h 161"/>
                <a:gd name="T80" fmla="*/ 26 w 3328"/>
                <a:gd name="T81" fmla="*/ 75 h 161"/>
                <a:gd name="T82" fmla="*/ 15 w 3328"/>
                <a:gd name="T83" fmla="*/ 68 h 161"/>
                <a:gd name="T84" fmla="*/ 9 w 3328"/>
                <a:gd name="T85" fmla="*/ 61 h 161"/>
                <a:gd name="T86" fmla="*/ 1 w 3328"/>
                <a:gd name="T87" fmla="*/ 45 h 161"/>
                <a:gd name="T88" fmla="*/ 4 w 3328"/>
                <a:gd name="T89" fmla="*/ 18 h 161"/>
                <a:gd name="T90" fmla="*/ 21 w 3328"/>
                <a:gd name="T91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28" h="161">
                  <a:moveTo>
                    <a:pt x="1436" y="61"/>
                  </a:moveTo>
                  <a:lnTo>
                    <a:pt x="1426" y="64"/>
                  </a:lnTo>
                  <a:lnTo>
                    <a:pt x="1419" y="71"/>
                  </a:lnTo>
                  <a:lnTo>
                    <a:pt x="1416" y="80"/>
                  </a:lnTo>
                  <a:lnTo>
                    <a:pt x="1419" y="90"/>
                  </a:lnTo>
                  <a:lnTo>
                    <a:pt x="1426" y="98"/>
                  </a:lnTo>
                  <a:lnTo>
                    <a:pt x="1436" y="100"/>
                  </a:lnTo>
                  <a:lnTo>
                    <a:pt x="1893" y="100"/>
                  </a:lnTo>
                  <a:lnTo>
                    <a:pt x="1903" y="98"/>
                  </a:lnTo>
                  <a:lnTo>
                    <a:pt x="1910" y="90"/>
                  </a:lnTo>
                  <a:lnTo>
                    <a:pt x="1912" y="80"/>
                  </a:lnTo>
                  <a:lnTo>
                    <a:pt x="1910" y="71"/>
                  </a:lnTo>
                  <a:lnTo>
                    <a:pt x="1903" y="64"/>
                  </a:lnTo>
                  <a:lnTo>
                    <a:pt x="1893" y="61"/>
                  </a:lnTo>
                  <a:lnTo>
                    <a:pt x="1436" y="61"/>
                  </a:lnTo>
                  <a:close/>
                  <a:moveTo>
                    <a:pt x="34" y="0"/>
                  </a:moveTo>
                  <a:lnTo>
                    <a:pt x="39" y="1"/>
                  </a:lnTo>
                  <a:lnTo>
                    <a:pt x="46" y="2"/>
                  </a:lnTo>
                  <a:lnTo>
                    <a:pt x="3285" y="2"/>
                  </a:lnTo>
                  <a:lnTo>
                    <a:pt x="3291" y="2"/>
                  </a:lnTo>
                  <a:lnTo>
                    <a:pt x="3297" y="0"/>
                  </a:lnTo>
                  <a:lnTo>
                    <a:pt x="3309" y="2"/>
                  </a:lnTo>
                  <a:lnTo>
                    <a:pt x="3318" y="8"/>
                  </a:lnTo>
                  <a:lnTo>
                    <a:pt x="3325" y="17"/>
                  </a:lnTo>
                  <a:lnTo>
                    <a:pt x="3328" y="30"/>
                  </a:lnTo>
                  <a:lnTo>
                    <a:pt x="3328" y="41"/>
                  </a:lnTo>
                  <a:lnTo>
                    <a:pt x="3324" y="51"/>
                  </a:lnTo>
                  <a:lnTo>
                    <a:pt x="3317" y="61"/>
                  </a:lnTo>
                  <a:lnTo>
                    <a:pt x="3305" y="70"/>
                  </a:lnTo>
                  <a:lnTo>
                    <a:pt x="3286" y="78"/>
                  </a:lnTo>
                  <a:lnTo>
                    <a:pt x="3260" y="86"/>
                  </a:lnTo>
                  <a:lnTo>
                    <a:pt x="3228" y="93"/>
                  </a:lnTo>
                  <a:lnTo>
                    <a:pt x="3190" y="101"/>
                  </a:lnTo>
                  <a:lnTo>
                    <a:pt x="3146" y="108"/>
                  </a:lnTo>
                  <a:lnTo>
                    <a:pt x="3098" y="113"/>
                  </a:lnTo>
                  <a:lnTo>
                    <a:pt x="3045" y="119"/>
                  </a:lnTo>
                  <a:lnTo>
                    <a:pt x="2988" y="124"/>
                  </a:lnTo>
                  <a:lnTo>
                    <a:pt x="2928" y="128"/>
                  </a:lnTo>
                  <a:lnTo>
                    <a:pt x="2865" y="133"/>
                  </a:lnTo>
                  <a:lnTo>
                    <a:pt x="2799" y="136"/>
                  </a:lnTo>
                  <a:lnTo>
                    <a:pt x="2731" y="140"/>
                  </a:lnTo>
                  <a:lnTo>
                    <a:pt x="2661" y="143"/>
                  </a:lnTo>
                  <a:lnTo>
                    <a:pt x="2589" y="146"/>
                  </a:lnTo>
                  <a:lnTo>
                    <a:pt x="2516" y="148"/>
                  </a:lnTo>
                  <a:lnTo>
                    <a:pt x="2444" y="151"/>
                  </a:lnTo>
                  <a:lnTo>
                    <a:pt x="2370" y="153"/>
                  </a:lnTo>
                  <a:lnTo>
                    <a:pt x="2297" y="154"/>
                  </a:lnTo>
                  <a:lnTo>
                    <a:pt x="2226" y="156"/>
                  </a:lnTo>
                  <a:lnTo>
                    <a:pt x="2154" y="157"/>
                  </a:lnTo>
                  <a:lnTo>
                    <a:pt x="2085" y="158"/>
                  </a:lnTo>
                  <a:lnTo>
                    <a:pt x="2019" y="159"/>
                  </a:lnTo>
                  <a:lnTo>
                    <a:pt x="1955" y="159"/>
                  </a:lnTo>
                  <a:lnTo>
                    <a:pt x="1893" y="160"/>
                  </a:lnTo>
                  <a:lnTo>
                    <a:pt x="1835" y="160"/>
                  </a:lnTo>
                  <a:lnTo>
                    <a:pt x="1781" y="161"/>
                  </a:lnTo>
                  <a:lnTo>
                    <a:pt x="1732" y="161"/>
                  </a:lnTo>
                  <a:lnTo>
                    <a:pt x="1686" y="161"/>
                  </a:lnTo>
                  <a:lnTo>
                    <a:pt x="1646" y="161"/>
                  </a:lnTo>
                  <a:lnTo>
                    <a:pt x="1510" y="161"/>
                  </a:lnTo>
                  <a:lnTo>
                    <a:pt x="1377" y="160"/>
                  </a:lnTo>
                  <a:lnTo>
                    <a:pt x="1245" y="158"/>
                  </a:lnTo>
                  <a:lnTo>
                    <a:pt x="1118" y="156"/>
                  </a:lnTo>
                  <a:lnTo>
                    <a:pt x="995" y="154"/>
                  </a:lnTo>
                  <a:lnTo>
                    <a:pt x="877" y="151"/>
                  </a:lnTo>
                  <a:lnTo>
                    <a:pt x="764" y="147"/>
                  </a:lnTo>
                  <a:lnTo>
                    <a:pt x="657" y="143"/>
                  </a:lnTo>
                  <a:lnTo>
                    <a:pt x="557" y="139"/>
                  </a:lnTo>
                  <a:lnTo>
                    <a:pt x="484" y="135"/>
                  </a:lnTo>
                  <a:lnTo>
                    <a:pt x="416" y="131"/>
                  </a:lnTo>
                  <a:lnTo>
                    <a:pt x="357" y="127"/>
                  </a:lnTo>
                  <a:lnTo>
                    <a:pt x="303" y="123"/>
                  </a:lnTo>
                  <a:lnTo>
                    <a:pt x="256" y="119"/>
                  </a:lnTo>
                  <a:lnTo>
                    <a:pt x="214" y="114"/>
                  </a:lnTo>
                  <a:lnTo>
                    <a:pt x="177" y="110"/>
                  </a:lnTo>
                  <a:lnTo>
                    <a:pt x="145" y="106"/>
                  </a:lnTo>
                  <a:lnTo>
                    <a:pt x="117" y="101"/>
                  </a:lnTo>
                  <a:lnTo>
                    <a:pt x="94" y="97"/>
                  </a:lnTo>
                  <a:lnTo>
                    <a:pt x="74" y="92"/>
                  </a:lnTo>
                  <a:lnTo>
                    <a:pt x="58" y="87"/>
                  </a:lnTo>
                  <a:lnTo>
                    <a:pt x="45" y="83"/>
                  </a:lnTo>
                  <a:lnTo>
                    <a:pt x="35" y="79"/>
                  </a:lnTo>
                  <a:lnTo>
                    <a:pt x="26" y="75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1" y="64"/>
                  </a:lnTo>
                  <a:lnTo>
                    <a:pt x="9" y="61"/>
                  </a:lnTo>
                  <a:lnTo>
                    <a:pt x="6" y="57"/>
                  </a:lnTo>
                  <a:lnTo>
                    <a:pt x="1" y="45"/>
                  </a:lnTo>
                  <a:lnTo>
                    <a:pt x="0" y="32"/>
                  </a:lnTo>
                  <a:lnTo>
                    <a:pt x="4" y="18"/>
                  </a:lnTo>
                  <a:lnTo>
                    <a:pt x="11" y="8"/>
                  </a:lnTo>
                  <a:lnTo>
                    <a:pt x="21" y="2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66"/>
            <p:cNvSpPr>
              <a:spLocks noEditPoints="1"/>
            </p:cNvSpPr>
            <p:nvPr/>
          </p:nvSpPr>
          <p:spPr bwMode="auto">
            <a:xfrm>
              <a:off x="1785938" y="4437063"/>
              <a:ext cx="1047750" cy="104775"/>
            </a:xfrm>
            <a:custGeom>
              <a:avLst/>
              <a:gdLst>
                <a:gd name="T0" fmla="*/ 257 w 3303"/>
                <a:gd name="T1" fmla="*/ 64 h 332"/>
                <a:gd name="T2" fmla="*/ 97 w 3303"/>
                <a:gd name="T3" fmla="*/ 271 h 332"/>
                <a:gd name="T4" fmla="*/ 3208 w 3303"/>
                <a:gd name="T5" fmla="*/ 271 h 332"/>
                <a:gd name="T6" fmla="*/ 3055 w 3303"/>
                <a:gd name="T7" fmla="*/ 64 h 332"/>
                <a:gd name="T8" fmla="*/ 257 w 3303"/>
                <a:gd name="T9" fmla="*/ 64 h 332"/>
                <a:gd name="T10" fmla="*/ 242 w 3303"/>
                <a:gd name="T11" fmla="*/ 0 h 332"/>
                <a:gd name="T12" fmla="*/ 3071 w 3303"/>
                <a:gd name="T13" fmla="*/ 0 h 332"/>
                <a:gd name="T14" fmla="*/ 3080 w 3303"/>
                <a:gd name="T15" fmla="*/ 1 h 332"/>
                <a:gd name="T16" fmla="*/ 3089 w 3303"/>
                <a:gd name="T17" fmla="*/ 6 h 332"/>
                <a:gd name="T18" fmla="*/ 3097 w 3303"/>
                <a:gd name="T19" fmla="*/ 13 h 332"/>
                <a:gd name="T20" fmla="*/ 3293 w 3303"/>
                <a:gd name="T21" fmla="*/ 280 h 332"/>
                <a:gd name="T22" fmla="*/ 3300 w 3303"/>
                <a:gd name="T23" fmla="*/ 290 h 332"/>
                <a:gd name="T24" fmla="*/ 3303 w 3303"/>
                <a:gd name="T25" fmla="*/ 302 h 332"/>
                <a:gd name="T26" fmla="*/ 3301 w 3303"/>
                <a:gd name="T27" fmla="*/ 316 h 332"/>
                <a:gd name="T28" fmla="*/ 3294 w 3303"/>
                <a:gd name="T29" fmla="*/ 325 h 332"/>
                <a:gd name="T30" fmla="*/ 3284 w 3303"/>
                <a:gd name="T31" fmla="*/ 332 h 332"/>
                <a:gd name="T32" fmla="*/ 21 w 3303"/>
                <a:gd name="T33" fmla="*/ 332 h 332"/>
                <a:gd name="T34" fmla="*/ 10 w 3303"/>
                <a:gd name="T35" fmla="*/ 326 h 332"/>
                <a:gd name="T36" fmla="*/ 3 w 3303"/>
                <a:gd name="T37" fmla="*/ 317 h 332"/>
                <a:gd name="T38" fmla="*/ 0 w 3303"/>
                <a:gd name="T39" fmla="*/ 305 h 332"/>
                <a:gd name="T40" fmla="*/ 1 w 3303"/>
                <a:gd name="T41" fmla="*/ 294 h 332"/>
                <a:gd name="T42" fmla="*/ 7 w 3303"/>
                <a:gd name="T43" fmla="*/ 283 h 332"/>
                <a:gd name="T44" fmla="*/ 216 w 3303"/>
                <a:gd name="T45" fmla="*/ 12 h 332"/>
                <a:gd name="T46" fmla="*/ 223 w 3303"/>
                <a:gd name="T47" fmla="*/ 5 h 332"/>
                <a:gd name="T48" fmla="*/ 231 w 3303"/>
                <a:gd name="T49" fmla="*/ 1 h 332"/>
                <a:gd name="T50" fmla="*/ 242 w 3303"/>
                <a:gd name="T51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03" h="332">
                  <a:moveTo>
                    <a:pt x="257" y="64"/>
                  </a:moveTo>
                  <a:lnTo>
                    <a:pt x="97" y="271"/>
                  </a:lnTo>
                  <a:lnTo>
                    <a:pt x="3208" y="271"/>
                  </a:lnTo>
                  <a:lnTo>
                    <a:pt x="3055" y="64"/>
                  </a:lnTo>
                  <a:lnTo>
                    <a:pt x="257" y="64"/>
                  </a:lnTo>
                  <a:close/>
                  <a:moveTo>
                    <a:pt x="242" y="0"/>
                  </a:moveTo>
                  <a:lnTo>
                    <a:pt x="3071" y="0"/>
                  </a:lnTo>
                  <a:lnTo>
                    <a:pt x="3080" y="1"/>
                  </a:lnTo>
                  <a:lnTo>
                    <a:pt x="3089" y="6"/>
                  </a:lnTo>
                  <a:lnTo>
                    <a:pt x="3097" y="13"/>
                  </a:lnTo>
                  <a:lnTo>
                    <a:pt x="3293" y="280"/>
                  </a:lnTo>
                  <a:lnTo>
                    <a:pt x="3300" y="290"/>
                  </a:lnTo>
                  <a:lnTo>
                    <a:pt x="3303" y="302"/>
                  </a:lnTo>
                  <a:lnTo>
                    <a:pt x="3301" y="316"/>
                  </a:lnTo>
                  <a:lnTo>
                    <a:pt x="3294" y="325"/>
                  </a:lnTo>
                  <a:lnTo>
                    <a:pt x="3284" y="332"/>
                  </a:lnTo>
                  <a:lnTo>
                    <a:pt x="21" y="332"/>
                  </a:lnTo>
                  <a:lnTo>
                    <a:pt x="10" y="326"/>
                  </a:lnTo>
                  <a:lnTo>
                    <a:pt x="3" y="317"/>
                  </a:lnTo>
                  <a:lnTo>
                    <a:pt x="0" y="305"/>
                  </a:lnTo>
                  <a:lnTo>
                    <a:pt x="1" y="294"/>
                  </a:lnTo>
                  <a:lnTo>
                    <a:pt x="7" y="283"/>
                  </a:lnTo>
                  <a:lnTo>
                    <a:pt x="216" y="12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67"/>
            <p:cNvSpPr>
              <a:spLocks/>
            </p:cNvSpPr>
            <p:nvPr/>
          </p:nvSpPr>
          <p:spPr bwMode="auto">
            <a:xfrm>
              <a:off x="2076450" y="4087813"/>
              <a:ext cx="22225" cy="111125"/>
            </a:xfrm>
            <a:custGeom>
              <a:avLst/>
              <a:gdLst>
                <a:gd name="T0" fmla="*/ 71 w 71"/>
                <a:gd name="T1" fmla="*/ 0 h 350"/>
                <a:gd name="T2" fmla="*/ 71 w 71"/>
                <a:gd name="T3" fmla="*/ 350 h 350"/>
                <a:gd name="T4" fmla="*/ 46 w 71"/>
                <a:gd name="T5" fmla="*/ 321 h 350"/>
                <a:gd name="T6" fmla="*/ 27 w 71"/>
                <a:gd name="T7" fmla="*/ 289 h 350"/>
                <a:gd name="T8" fmla="*/ 12 w 71"/>
                <a:gd name="T9" fmla="*/ 252 h 350"/>
                <a:gd name="T10" fmla="*/ 3 w 71"/>
                <a:gd name="T11" fmla="*/ 215 h 350"/>
                <a:gd name="T12" fmla="*/ 0 w 71"/>
                <a:gd name="T13" fmla="*/ 174 h 350"/>
                <a:gd name="T14" fmla="*/ 3 w 71"/>
                <a:gd name="T15" fmla="*/ 135 h 350"/>
                <a:gd name="T16" fmla="*/ 12 w 71"/>
                <a:gd name="T17" fmla="*/ 97 h 350"/>
                <a:gd name="T18" fmla="*/ 27 w 71"/>
                <a:gd name="T19" fmla="*/ 62 h 350"/>
                <a:gd name="T20" fmla="*/ 46 w 71"/>
                <a:gd name="T21" fmla="*/ 29 h 350"/>
                <a:gd name="T22" fmla="*/ 71 w 71"/>
                <a:gd name="T2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350">
                  <a:moveTo>
                    <a:pt x="71" y="0"/>
                  </a:moveTo>
                  <a:lnTo>
                    <a:pt x="71" y="350"/>
                  </a:lnTo>
                  <a:lnTo>
                    <a:pt x="46" y="321"/>
                  </a:lnTo>
                  <a:lnTo>
                    <a:pt x="27" y="289"/>
                  </a:lnTo>
                  <a:lnTo>
                    <a:pt x="12" y="252"/>
                  </a:lnTo>
                  <a:lnTo>
                    <a:pt x="3" y="215"/>
                  </a:lnTo>
                  <a:lnTo>
                    <a:pt x="0" y="174"/>
                  </a:lnTo>
                  <a:lnTo>
                    <a:pt x="3" y="135"/>
                  </a:lnTo>
                  <a:lnTo>
                    <a:pt x="12" y="97"/>
                  </a:lnTo>
                  <a:lnTo>
                    <a:pt x="27" y="62"/>
                  </a:lnTo>
                  <a:lnTo>
                    <a:pt x="46" y="29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68"/>
            <p:cNvSpPr>
              <a:spLocks/>
            </p:cNvSpPr>
            <p:nvPr/>
          </p:nvSpPr>
          <p:spPr bwMode="auto">
            <a:xfrm>
              <a:off x="2236788" y="4019550"/>
              <a:ext cx="30163" cy="52388"/>
            </a:xfrm>
            <a:custGeom>
              <a:avLst/>
              <a:gdLst>
                <a:gd name="T0" fmla="*/ 0 w 94"/>
                <a:gd name="T1" fmla="*/ 0 h 167"/>
                <a:gd name="T2" fmla="*/ 34 w 94"/>
                <a:gd name="T3" fmla="*/ 14 h 167"/>
                <a:gd name="T4" fmla="*/ 66 w 94"/>
                <a:gd name="T5" fmla="*/ 33 h 167"/>
                <a:gd name="T6" fmla="*/ 94 w 94"/>
                <a:gd name="T7" fmla="*/ 56 h 167"/>
                <a:gd name="T8" fmla="*/ 69 w 94"/>
                <a:gd name="T9" fmla="*/ 87 h 167"/>
                <a:gd name="T10" fmla="*/ 47 w 94"/>
                <a:gd name="T11" fmla="*/ 121 h 167"/>
                <a:gd name="T12" fmla="*/ 30 w 94"/>
                <a:gd name="T13" fmla="*/ 158 h 167"/>
                <a:gd name="T14" fmla="*/ 0 w 94"/>
                <a:gd name="T15" fmla="*/ 167 h 167"/>
                <a:gd name="T16" fmla="*/ 0 w 94"/>
                <a:gd name="T1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67">
                  <a:moveTo>
                    <a:pt x="0" y="0"/>
                  </a:moveTo>
                  <a:lnTo>
                    <a:pt x="34" y="14"/>
                  </a:lnTo>
                  <a:lnTo>
                    <a:pt x="66" y="33"/>
                  </a:lnTo>
                  <a:lnTo>
                    <a:pt x="94" y="56"/>
                  </a:lnTo>
                  <a:lnTo>
                    <a:pt x="69" y="87"/>
                  </a:lnTo>
                  <a:lnTo>
                    <a:pt x="47" y="121"/>
                  </a:lnTo>
                  <a:lnTo>
                    <a:pt x="30" y="158"/>
                  </a:lnTo>
                  <a:lnTo>
                    <a:pt x="0" y="16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69"/>
            <p:cNvSpPr>
              <a:spLocks/>
            </p:cNvSpPr>
            <p:nvPr/>
          </p:nvSpPr>
          <p:spPr bwMode="auto">
            <a:xfrm>
              <a:off x="2152650" y="4019550"/>
              <a:ext cx="31750" cy="203200"/>
            </a:xfrm>
            <a:custGeom>
              <a:avLst/>
              <a:gdLst>
                <a:gd name="T0" fmla="*/ 99 w 99"/>
                <a:gd name="T1" fmla="*/ 0 h 638"/>
                <a:gd name="T2" fmla="*/ 99 w 99"/>
                <a:gd name="T3" fmla="*/ 292 h 638"/>
                <a:gd name="T4" fmla="*/ 78 w 99"/>
                <a:gd name="T5" fmla="*/ 325 h 638"/>
                <a:gd name="T6" fmla="*/ 62 w 99"/>
                <a:gd name="T7" fmla="*/ 362 h 638"/>
                <a:gd name="T8" fmla="*/ 51 w 99"/>
                <a:gd name="T9" fmla="*/ 399 h 638"/>
                <a:gd name="T10" fmla="*/ 44 w 99"/>
                <a:gd name="T11" fmla="*/ 439 h 638"/>
                <a:gd name="T12" fmla="*/ 41 w 99"/>
                <a:gd name="T13" fmla="*/ 480 h 638"/>
                <a:gd name="T14" fmla="*/ 44 w 99"/>
                <a:gd name="T15" fmla="*/ 522 h 638"/>
                <a:gd name="T16" fmla="*/ 51 w 99"/>
                <a:gd name="T17" fmla="*/ 563 h 638"/>
                <a:gd name="T18" fmla="*/ 63 w 99"/>
                <a:gd name="T19" fmla="*/ 601 h 638"/>
                <a:gd name="T20" fmla="*/ 80 w 99"/>
                <a:gd name="T21" fmla="*/ 638 h 638"/>
                <a:gd name="T22" fmla="*/ 13 w 99"/>
                <a:gd name="T23" fmla="*/ 638 h 638"/>
                <a:gd name="T24" fmla="*/ 7 w 99"/>
                <a:gd name="T25" fmla="*/ 638 h 638"/>
                <a:gd name="T26" fmla="*/ 0 w 99"/>
                <a:gd name="T27" fmla="*/ 637 h 638"/>
                <a:gd name="T28" fmla="*/ 0 w 99"/>
                <a:gd name="T29" fmla="*/ 68 h 638"/>
                <a:gd name="T30" fmla="*/ 21 w 99"/>
                <a:gd name="T31" fmla="*/ 46 h 638"/>
                <a:gd name="T32" fmla="*/ 45 w 99"/>
                <a:gd name="T33" fmla="*/ 28 h 638"/>
                <a:gd name="T34" fmla="*/ 71 w 99"/>
                <a:gd name="T35" fmla="*/ 13 h 638"/>
                <a:gd name="T36" fmla="*/ 99 w 99"/>
                <a:gd name="T37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638">
                  <a:moveTo>
                    <a:pt x="99" y="0"/>
                  </a:moveTo>
                  <a:lnTo>
                    <a:pt x="99" y="292"/>
                  </a:lnTo>
                  <a:lnTo>
                    <a:pt x="78" y="325"/>
                  </a:lnTo>
                  <a:lnTo>
                    <a:pt x="62" y="362"/>
                  </a:lnTo>
                  <a:lnTo>
                    <a:pt x="51" y="399"/>
                  </a:lnTo>
                  <a:lnTo>
                    <a:pt x="44" y="439"/>
                  </a:lnTo>
                  <a:lnTo>
                    <a:pt x="41" y="480"/>
                  </a:lnTo>
                  <a:lnTo>
                    <a:pt x="44" y="522"/>
                  </a:lnTo>
                  <a:lnTo>
                    <a:pt x="51" y="563"/>
                  </a:lnTo>
                  <a:lnTo>
                    <a:pt x="63" y="601"/>
                  </a:lnTo>
                  <a:lnTo>
                    <a:pt x="80" y="638"/>
                  </a:lnTo>
                  <a:lnTo>
                    <a:pt x="13" y="638"/>
                  </a:lnTo>
                  <a:lnTo>
                    <a:pt x="7" y="638"/>
                  </a:lnTo>
                  <a:lnTo>
                    <a:pt x="0" y="637"/>
                  </a:lnTo>
                  <a:lnTo>
                    <a:pt x="0" y="68"/>
                  </a:lnTo>
                  <a:lnTo>
                    <a:pt x="21" y="46"/>
                  </a:lnTo>
                  <a:lnTo>
                    <a:pt x="45" y="28"/>
                  </a:lnTo>
                  <a:lnTo>
                    <a:pt x="71" y="1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Freeform 170"/>
            <p:cNvSpPr>
              <a:spLocks/>
            </p:cNvSpPr>
            <p:nvPr/>
          </p:nvSpPr>
          <p:spPr bwMode="auto">
            <a:xfrm>
              <a:off x="2193925" y="4014788"/>
              <a:ext cx="33338" cy="85725"/>
            </a:xfrm>
            <a:custGeom>
              <a:avLst/>
              <a:gdLst>
                <a:gd name="T0" fmla="*/ 56 w 104"/>
                <a:gd name="T1" fmla="*/ 0 h 269"/>
                <a:gd name="T2" fmla="*/ 81 w 104"/>
                <a:gd name="T3" fmla="*/ 2 h 269"/>
                <a:gd name="T4" fmla="*/ 104 w 104"/>
                <a:gd name="T5" fmla="*/ 5 h 269"/>
                <a:gd name="T6" fmla="*/ 104 w 104"/>
                <a:gd name="T7" fmla="*/ 194 h 269"/>
                <a:gd name="T8" fmla="*/ 65 w 104"/>
                <a:gd name="T9" fmla="*/ 214 h 269"/>
                <a:gd name="T10" fmla="*/ 31 w 104"/>
                <a:gd name="T11" fmla="*/ 240 h 269"/>
                <a:gd name="T12" fmla="*/ 0 w 104"/>
                <a:gd name="T13" fmla="*/ 269 h 269"/>
                <a:gd name="T14" fmla="*/ 0 w 104"/>
                <a:gd name="T15" fmla="*/ 8 h 269"/>
                <a:gd name="T16" fmla="*/ 28 w 104"/>
                <a:gd name="T17" fmla="*/ 3 h 269"/>
                <a:gd name="T18" fmla="*/ 56 w 104"/>
                <a:gd name="T1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269">
                  <a:moveTo>
                    <a:pt x="56" y="0"/>
                  </a:moveTo>
                  <a:lnTo>
                    <a:pt x="81" y="2"/>
                  </a:lnTo>
                  <a:lnTo>
                    <a:pt x="104" y="5"/>
                  </a:lnTo>
                  <a:lnTo>
                    <a:pt x="104" y="194"/>
                  </a:lnTo>
                  <a:lnTo>
                    <a:pt x="65" y="214"/>
                  </a:lnTo>
                  <a:lnTo>
                    <a:pt x="31" y="240"/>
                  </a:lnTo>
                  <a:lnTo>
                    <a:pt x="0" y="269"/>
                  </a:lnTo>
                  <a:lnTo>
                    <a:pt x="0" y="8"/>
                  </a:lnTo>
                  <a:lnTo>
                    <a:pt x="28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71"/>
            <p:cNvSpPr>
              <a:spLocks/>
            </p:cNvSpPr>
            <p:nvPr/>
          </p:nvSpPr>
          <p:spPr bwMode="auto">
            <a:xfrm>
              <a:off x="2109788" y="4056063"/>
              <a:ext cx="31750" cy="165100"/>
            </a:xfrm>
            <a:custGeom>
              <a:avLst/>
              <a:gdLst>
                <a:gd name="T0" fmla="*/ 104 w 104"/>
                <a:gd name="T1" fmla="*/ 0 h 523"/>
                <a:gd name="T2" fmla="*/ 104 w 104"/>
                <a:gd name="T3" fmla="*/ 523 h 523"/>
                <a:gd name="T4" fmla="*/ 67 w 104"/>
                <a:gd name="T5" fmla="*/ 512 h 523"/>
                <a:gd name="T6" fmla="*/ 32 w 104"/>
                <a:gd name="T7" fmla="*/ 497 h 523"/>
                <a:gd name="T8" fmla="*/ 0 w 104"/>
                <a:gd name="T9" fmla="*/ 478 h 523"/>
                <a:gd name="T10" fmla="*/ 0 w 104"/>
                <a:gd name="T11" fmla="*/ 72 h 523"/>
                <a:gd name="T12" fmla="*/ 28 w 104"/>
                <a:gd name="T13" fmla="*/ 54 h 523"/>
                <a:gd name="T14" fmla="*/ 57 w 104"/>
                <a:gd name="T15" fmla="*/ 40 h 523"/>
                <a:gd name="T16" fmla="*/ 89 w 104"/>
                <a:gd name="T17" fmla="*/ 31 h 523"/>
                <a:gd name="T18" fmla="*/ 104 w 104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523">
                  <a:moveTo>
                    <a:pt x="104" y="0"/>
                  </a:moveTo>
                  <a:lnTo>
                    <a:pt x="104" y="523"/>
                  </a:lnTo>
                  <a:lnTo>
                    <a:pt x="67" y="512"/>
                  </a:lnTo>
                  <a:lnTo>
                    <a:pt x="32" y="497"/>
                  </a:lnTo>
                  <a:lnTo>
                    <a:pt x="0" y="478"/>
                  </a:lnTo>
                  <a:lnTo>
                    <a:pt x="0" y="72"/>
                  </a:lnTo>
                  <a:lnTo>
                    <a:pt x="28" y="54"/>
                  </a:lnTo>
                  <a:lnTo>
                    <a:pt x="57" y="40"/>
                  </a:lnTo>
                  <a:lnTo>
                    <a:pt x="89" y="3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Freeform 172"/>
            <p:cNvSpPr>
              <a:spLocks/>
            </p:cNvSpPr>
            <p:nvPr/>
          </p:nvSpPr>
          <p:spPr bwMode="auto">
            <a:xfrm>
              <a:off x="2368550" y="4014788"/>
              <a:ext cx="33338" cy="276225"/>
            </a:xfrm>
            <a:custGeom>
              <a:avLst/>
              <a:gdLst>
                <a:gd name="T0" fmla="*/ 3 w 104"/>
                <a:gd name="T1" fmla="*/ 0 h 871"/>
                <a:gd name="T2" fmla="*/ 38 w 104"/>
                <a:gd name="T3" fmla="*/ 3 h 871"/>
                <a:gd name="T4" fmla="*/ 71 w 104"/>
                <a:gd name="T5" fmla="*/ 8 h 871"/>
                <a:gd name="T6" fmla="*/ 104 w 104"/>
                <a:gd name="T7" fmla="*/ 16 h 871"/>
                <a:gd name="T8" fmla="*/ 104 w 104"/>
                <a:gd name="T9" fmla="*/ 871 h 871"/>
                <a:gd name="T10" fmla="*/ 0 w 104"/>
                <a:gd name="T11" fmla="*/ 871 h 871"/>
                <a:gd name="T12" fmla="*/ 0 w 104"/>
                <a:gd name="T13" fmla="*/ 0 h 871"/>
                <a:gd name="T14" fmla="*/ 1 w 104"/>
                <a:gd name="T15" fmla="*/ 0 h 871"/>
                <a:gd name="T16" fmla="*/ 3 w 104"/>
                <a:gd name="T17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871">
                  <a:moveTo>
                    <a:pt x="3" y="0"/>
                  </a:moveTo>
                  <a:lnTo>
                    <a:pt x="38" y="3"/>
                  </a:lnTo>
                  <a:lnTo>
                    <a:pt x="71" y="8"/>
                  </a:lnTo>
                  <a:lnTo>
                    <a:pt x="104" y="16"/>
                  </a:lnTo>
                  <a:lnTo>
                    <a:pt x="104" y="871"/>
                  </a:lnTo>
                  <a:lnTo>
                    <a:pt x="0" y="87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Freeform 173"/>
            <p:cNvSpPr>
              <a:spLocks/>
            </p:cNvSpPr>
            <p:nvPr/>
          </p:nvSpPr>
          <p:spPr bwMode="auto">
            <a:xfrm>
              <a:off x="2327275" y="4016375"/>
              <a:ext cx="31750" cy="274638"/>
            </a:xfrm>
            <a:custGeom>
              <a:avLst/>
              <a:gdLst>
                <a:gd name="T0" fmla="*/ 98 w 98"/>
                <a:gd name="T1" fmla="*/ 0 h 868"/>
                <a:gd name="T2" fmla="*/ 98 w 98"/>
                <a:gd name="T3" fmla="*/ 868 h 868"/>
                <a:gd name="T4" fmla="*/ 0 w 98"/>
                <a:gd name="T5" fmla="*/ 868 h 868"/>
                <a:gd name="T6" fmla="*/ 0 w 98"/>
                <a:gd name="T7" fmla="*/ 25 h 868"/>
                <a:gd name="T8" fmla="*/ 31 w 98"/>
                <a:gd name="T9" fmla="*/ 14 h 868"/>
                <a:gd name="T10" fmla="*/ 64 w 98"/>
                <a:gd name="T11" fmla="*/ 5 h 868"/>
                <a:gd name="T12" fmla="*/ 98 w 98"/>
                <a:gd name="T13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868">
                  <a:moveTo>
                    <a:pt x="98" y="0"/>
                  </a:moveTo>
                  <a:lnTo>
                    <a:pt x="98" y="868"/>
                  </a:lnTo>
                  <a:lnTo>
                    <a:pt x="0" y="868"/>
                  </a:lnTo>
                  <a:lnTo>
                    <a:pt x="0" y="25"/>
                  </a:lnTo>
                  <a:lnTo>
                    <a:pt x="31" y="14"/>
                  </a:lnTo>
                  <a:lnTo>
                    <a:pt x="64" y="5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Freeform 174"/>
            <p:cNvSpPr>
              <a:spLocks/>
            </p:cNvSpPr>
            <p:nvPr/>
          </p:nvSpPr>
          <p:spPr bwMode="auto">
            <a:xfrm>
              <a:off x="2193925" y="4103688"/>
              <a:ext cx="33338" cy="161925"/>
            </a:xfrm>
            <a:custGeom>
              <a:avLst/>
              <a:gdLst>
                <a:gd name="T0" fmla="*/ 104 w 104"/>
                <a:gd name="T1" fmla="*/ 0 h 510"/>
                <a:gd name="T2" fmla="*/ 104 w 104"/>
                <a:gd name="T3" fmla="*/ 510 h 510"/>
                <a:gd name="T4" fmla="*/ 77 w 104"/>
                <a:gd name="T5" fmla="*/ 483 h 510"/>
                <a:gd name="T6" fmla="*/ 52 w 104"/>
                <a:gd name="T7" fmla="*/ 454 h 510"/>
                <a:gd name="T8" fmla="*/ 31 w 104"/>
                <a:gd name="T9" fmla="*/ 422 h 510"/>
                <a:gd name="T10" fmla="*/ 13 w 104"/>
                <a:gd name="T11" fmla="*/ 388 h 510"/>
                <a:gd name="T12" fmla="*/ 0 w 104"/>
                <a:gd name="T13" fmla="*/ 351 h 510"/>
                <a:gd name="T14" fmla="*/ 0 w 104"/>
                <a:gd name="T15" fmla="*/ 159 h 510"/>
                <a:gd name="T16" fmla="*/ 13 w 104"/>
                <a:gd name="T17" fmla="*/ 122 h 510"/>
                <a:gd name="T18" fmla="*/ 31 w 104"/>
                <a:gd name="T19" fmla="*/ 88 h 510"/>
                <a:gd name="T20" fmla="*/ 52 w 104"/>
                <a:gd name="T21" fmla="*/ 55 h 510"/>
                <a:gd name="T22" fmla="*/ 77 w 104"/>
                <a:gd name="T23" fmla="*/ 27 h 510"/>
                <a:gd name="T24" fmla="*/ 104 w 104"/>
                <a:gd name="T25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510">
                  <a:moveTo>
                    <a:pt x="104" y="0"/>
                  </a:moveTo>
                  <a:lnTo>
                    <a:pt x="104" y="510"/>
                  </a:lnTo>
                  <a:lnTo>
                    <a:pt x="77" y="483"/>
                  </a:lnTo>
                  <a:lnTo>
                    <a:pt x="52" y="454"/>
                  </a:lnTo>
                  <a:lnTo>
                    <a:pt x="31" y="422"/>
                  </a:lnTo>
                  <a:lnTo>
                    <a:pt x="13" y="388"/>
                  </a:lnTo>
                  <a:lnTo>
                    <a:pt x="0" y="351"/>
                  </a:lnTo>
                  <a:lnTo>
                    <a:pt x="0" y="159"/>
                  </a:lnTo>
                  <a:lnTo>
                    <a:pt x="13" y="122"/>
                  </a:lnTo>
                  <a:lnTo>
                    <a:pt x="31" y="88"/>
                  </a:lnTo>
                  <a:lnTo>
                    <a:pt x="52" y="55"/>
                  </a:lnTo>
                  <a:lnTo>
                    <a:pt x="77" y="27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Freeform 175"/>
            <p:cNvSpPr>
              <a:spLocks/>
            </p:cNvSpPr>
            <p:nvPr/>
          </p:nvSpPr>
          <p:spPr bwMode="auto">
            <a:xfrm>
              <a:off x="2284413" y="4029075"/>
              <a:ext cx="33338" cy="261938"/>
            </a:xfrm>
            <a:custGeom>
              <a:avLst/>
              <a:gdLst>
                <a:gd name="T0" fmla="*/ 104 w 104"/>
                <a:gd name="T1" fmla="*/ 0 h 827"/>
                <a:gd name="T2" fmla="*/ 104 w 104"/>
                <a:gd name="T3" fmla="*/ 827 h 827"/>
                <a:gd name="T4" fmla="*/ 38 w 104"/>
                <a:gd name="T5" fmla="*/ 827 h 827"/>
                <a:gd name="T6" fmla="*/ 0 w 104"/>
                <a:gd name="T7" fmla="*/ 825 h 827"/>
                <a:gd name="T8" fmla="*/ 0 w 104"/>
                <a:gd name="T9" fmla="*/ 91 h 827"/>
                <a:gd name="T10" fmla="*/ 23 w 104"/>
                <a:gd name="T11" fmla="*/ 65 h 827"/>
                <a:gd name="T12" fmla="*/ 47 w 104"/>
                <a:gd name="T13" fmla="*/ 41 h 827"/>
                <a:gd name="T14" fmla="*/ 75 w 104"/>
                <a:gd name="T15" fmla="*/ 18 h 827"/>
                <a:gd name="T16" fmla="*/ 104 w 104"/>
                <a:gd name="T17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827">
                  <a:moveTo>
                    <a:pt x="104" y="0"/>
                  </a:moveTo>
                  <a:lnTo>
                    <a:pt x="104" y="827"/>
                  </a:lnTo>
                  <a:lnTo>
                    <a:pt x="38" y="827"/>
                  </a:lnTo>
                  <a:lnTo>
                    <a:pt x="0" y="825"/>
                  </a:lnTo>
                  <a:lnTo>
                    <a:pt x="0" y="91"/>
                  </a:lnTo>
                  <a:lnTo>
                    <a:pt x="23" y="65"/>
                  </a:lnTo>
                  <a:lnTo>
                    <a:pt x="47" y="41"/>
                  </a:lnTo>
                  <a:lnTo>
                    <a:pt x="75" y="18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Freeform 176"/>
            <p:cNvSpPr>
              <a:spLocks/>
            </p:cNvSpPr>
            <p:nvPr/>
          </p:nvSpPr>
          <p:spPr bwMode="auto">
            <a:xfrm>
              <a:off x="2236788" y="4073525"/>
              <a:ext cx="38100" cy="215900"/>
            </a:xfrm>
            <a:custGeom>
              <a:avLst/>
              <a:gdLst>
                <a:gd name="T0" fmla="*/ 117 w 117"/>
                <a:gd name="T1" fmla="*/ 0 h 677"/>
                <a:gd name="T2" fmla="*/ 117 w 117"/>
                <a:gd name="T3" fmla="*/ 677 h 677"/>
                <a:gd name="T4" fmla="*/ 75 w 117"/>
                <a:gd name="T5" fmla="*/ 665 h 677"/>
                <a:gd name="T6" fmla="*/ 36 w 117"/>
                <a:gd name="T7" fmla="*/ 649 h 677"/>
                <a:gd name="T8" fmla="*/ 0 w 117"/>
                <a:gd name="T9" fmla="*/ 628 h 677"/>
                <a:gd name="T10" fmla="*/ 0 w 117"/>
                <a:gd name="T11" fmla="*/ 70 h 677"/>
                <a:gd name="T12" fmla="*/ 33 w 117"/>
                <a:gd name="T13" fmla="*/ 51 h 677"/>
                <a:gd name="T14" fmla="*/ 68 w 117"/>
                <a:gd name="T15" fmla="*/ 35 h 677"/>
                <a:gd name="T16" fmla="*/ 106 w 117"/>
                <a:gd name="T17" fmla="*/ 23 h 677"/>
                <a:gd name="T18" fmla="*/ 117 w 117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677">
                  <a:moveTo>
                    <a:pt x="117" y="0"/>
                  </a:moveTo>
                  <a:lnTo>
                    <a:pt x="117" y="677"/>
                  </a:lnTo>
                  <a:lnTo>
                    <a:pt x="75" y="665"/>
                  </a:lnTo>
                  <a:lnTo>
                    <a:pt x="36" y="649"/>
                  </a:lnTo>
                  <a:lnTo>
                    <a:pt x="0" y="628"/>
                  </a:lnTo>
                  <a:lnTo>
                    <a:pt x="0" y="70"/>
                  </a:lnTo>
                  <a:lnTo>
                    <a:pt x="33" y="51"/>
                  </a:lnTo>
                  <a:lnTo>
                    <a:pt x="68" y="35"/>
                  </a:lnTo>
                  <a:lnTo>
                    <a:pt x="106" y="23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77"/>
            <p:cNvSpPr>
              <a:spLocks/>
            </p:cNvSpPr>
            <p:nvPr/>
          </p:nvSpPr>
          <p:spPr bwMode="auto">
            <a:xfrm>
              <a:off x="2498725" y="4098925"/>
              <a:ext cx="31750" cy="171450"/>
            </a:xfrm>
            <a:custGeom>
              <a:avLst/>
              <a:gdLst>
                <a:gd name="T0" fmla="*/ 0 w 99"/>
                <a:gd name="T1" fmla="*/ 0 h 540"/>
                <a:gd name="T2" fmla="*/ 30 w 99"/>
                <a:gd name="T3" fmla="*/ 25 h 540"/>
                <a:gd name="T4" fmla="*/ 56 w 99"/>
                <a:gd name="T5" fmla="*/ 51 h 540"/>
                <a:gd name="T6" fmla="*/ 80 w 99"/>
                <a:gd name="T7" fmla="*/ 81 h 540"/>
                <a:gd name="T8" fmla="*/ 99 w 99"/>
                <a:gd name="T9" fmla="*/ 114 h 540"/>
                <a:gd name="T10" fmla="*/ 99 w 99"/>
                <a:gd name="T11" fmla="*/ 425 h 540"/>
                <a:gd name="T12" fmla="*/ 80 w 99"/>
                <a:gd name="T13" fmla="*/ 458 h 540"/>
                <a:gd name="T14" fmla="*/ 56 w 99"/>
                <a:gd name="T15" fmla="*/ 488 h 540"/>
                <a:gd name="T16" fmla="*/ 30 w 99"/>
                <a:gd name="T17" fmla="*/ 515 h 540"/>
                <a:gd name="T18" fmla="*/ 0 w 99"/>
                <a:gd name="T19" fmla="*/ 540 h 540"/>
                <a:gd name="T20" fmla="*/ 0 w 99"/>
                <a:gd name="T2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540">
                  <a:moveTo>
                    <a:pt x="0" y="0"/>
                  </a:moveTo>
                  <a:lnTo>
                    <a:pt x="30" y="25"/>
                  </a:lnTo>
                  <a:lnTo>
                    <a:pt x="56" y="51"/>
                  </a:lnTo>
                  <a:lnTo>
                    <a:pt x="80" y="81"/>
                  </a:lnTo>
                  <a:lnTo>
                    <a:pt x="99" y="114"/>
                  </a:lnTo>
                  <a:lnTo>
                    <a:pt x="99" y="425"/>
                  </a:lnTo>
                  <a:lnTo>
                    <a:pt x="80" y="458"/>
                  </a:lnTo>
                  <a:lnTo>
                    <a:pt x="56" y="488"/>
                  </a:lnTo>
                  <a:lnTo>
                    <a:pt x="30" y="515"/>
                  </a:lnTo>
                  <a:lnTo>
                    <a:pt x="0" y="5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78"/>
            <p:cNvSpPr>
              <a:spLocks/>
            </p:cNvSpPr>
            <p:nvPr/>
          </p:nvSpPr>
          <p:spPr bwMode="auto">
            <a:xfrm>
              <a:off x="2455863" y="4059238"/>
              <a:ext cx="33338" cy="230188"/>
            </a:xfrm>
            <a:custGeom>
              <a:avLst/>
              <a:gdLst>
                <a:gd name="T0" fmla="*/ 0 w 104"/>
                <a:gd name="T1" fmla="*/ 0 h 726"/>
                <a:gd name="T2" fmla="*/ 16 w 104"/>
                <a:gd name="T3" fmla="*/ 25 h 726"/>
                <a:gd name="T4" fmla="*/ 31 w 104"/>
                <a:gd name="T5" fmla="*/ 51 h 726"/>
                <a:gd name="T6" fmla="*/ 43 w 104"/>
                <a:gd name="T7" fmla="*/ 79 h 726"/>
                <a:gd name="T8" fmla="*/ 74 w 104"/>
                <a:gd name="T9" fmla="*/ 91 h 726"/>
                <a:gd name="T10" fmla="*/ 104 w 104"/>
                <a:gd name="T11" fmla="*/ 106 h 726"/>
                <a:gd name="T12" fmla="*/ 104 w 104"/>
                <a:gd name="T13" fmla="*/ 687 h 726"/>
                <a:gd name="T14" fmla="*/ 71 w 104"/>
                <a:gd name="T15" fmla="*/ 704 h 726"/>
                <a:gd name="T16" fmla="*/ 37 w 104"/>
                <a:gd name="T17" fmla="*/ 716 h 726"/>
                <a:gd name="T18" fmla="*/ 0 w 104"/>
                <a:gd name="T19" fmla="*/ 726 h 726"/>
                <a:gd name="T20" fmla="*/ 0 w 104"/>
                <a:gd name="T21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726">
                  <a:moveTo>
                    <a:pt x="0" y="0"/>
                  </a:moveTo>
                  <a:lnTo>
                    <a:pt x="16" y="25"/>
                  </a:lnTo>
                  <a:lnTo>
                    <a:pt x="31" y="51"/>
                  </a:lnTo>
                  <a:lnTo>
                    <a:pt x="43" y="79"/>
                  </a:lnTo>
                  <a:lnTo>
                    <a:pt x="74" y="91"/>
                  </a:lnTo>
                  <a:lnTo>
                    <a:pt x="104" y="106"/>
                  </a:lnTo>
                  <a:lnTo>
                    <a:pt x="104" y="687"/>
                  </a:lnTo>
                  <a:lnTo>
                    <a:pt x="71" y="704"/>
                  </a:lnTo>
                  <a:lnTo>
                    <a:pt x="37" y="716"/>
                  </a:lnTo>
                  <a:lnTo>
                    <a:pt x="0" y="72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79"/>
            <p:cNvSpPr>
              <a:spLocks/>
            </p:cNvSpPr>
            <p:nvPr/>
          </p:nvSpPr>
          <p:spPr bwMode="auto">
            <a:xfrm>
              <a:off x="2411413" y="4024313"/>
              <a:ext cx="34925" cy="266700"/>
            </a:xfrm>
            <a:custGeom>
              <a:avLst/>
              <a:gdLst>
                <a:gd name="T0" fmla="*/ 0 w 107"/>
                <a:gd name="T1" fmla="*/ 0 h 843"/>
                <a:gd name="T2" fmla="*/ 39 w 107"/>
                <a:gd name="T3" fmla="*/ 20 h 843"/>
                <a:gd name="T4" fmla="*/ 75 w 107"/>
                <a:gd name="T5" fmla="*/ 45 h 843"/>
                <a:gd name="T6" fmla="*/ 107 w 107"/>
                <a:gd name="T7" fmla="*/ 74 h 843"/>
                <a:gd name="T8" fmla="*/ 107 w 107"/>
                <a:gd name="T9" fmla="*/ 842 h 843"/>
                <a:gd name="T10" fmla="*/ 76 w 107"/>
                <a:gd name="T11" fmla="*/ 843 h 843"/>
                <a:gd name="T12" fmla="*/ 0 w 107"/>
                <a:gd name="T13" fmla="*/ 843 h 843"/>
                <a:gd name="T14" fmla="*/ 0 w 107"/>
                <a:gd name="T15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843">
                  <a:moveTo>
                    <a:pt x="0" y="0"/>
                  </a:moveTo>
                  <a:lnTo>
                    <a:pt x="39" y="20"/>
                  </a:lnTo>
                  <a:lnTo>
                    <a:pt x="75" y="45"/>
                  </a:lnTo>
                  <a:lnTo>
                    <a:pt x="107" y="74"/>
                  </a:lnTo>
                  <a:lnTo>
                    <a:pt x="107" y="842"/>
                  </a:lnTo>
                  <a:lnTo>
                    <a:pt x="76" y="843"/>
                  </a:lnTo>
                  <a:lnTo>
                    <a:pt x="0" y="8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50" name="Picture 3" descr="\\pomc.local\kb3\qualityDepartmentF\ПРЕЗЕНТАЦИИ\Шаблоны\флажок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8" r="21976" b="7499"/>
          <a:stretch/>
        </p:blipFill>
        <p:spPr bwMode="auto">
          <a:xfrm>
            <a:off x="6007066" y="2147711"/>
            <a:ext cx="558113" cy="49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Box 150"/>
          <p:cNvSpPr txBox="1"/>
          <p:nvPr/>
        </p:nvSpPr>
        <p:spPr>
          <a:xfrm>
            <a:off x="4706121" y="2122125"/>
            <a:ext cx="121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 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процедурный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2" y="3320907"/>
            <a:ext cx="1039985" cy="77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" name="Group 158"/>
          <p:cNvGrpSpPr/>
          <p:nvPr/>
        </p:nvGrpSpPr>
        <p:grpSpPr>
          <a:xfrm>
            <a:off x="2697410" y="3565645"/>
            <a:ext cx="515938" cy="411956"/>
            <a:chOff x="2559050" y="1917701"/>
            <a:chExt cx="515938" cy="549275"/>
          </a:xfrm>
          <a:solidFill>
            <a:srgbClr val="000000"/>
          </a:solidFill>
        </p:grpSpPr>
        <p:sp>
          <p:nvSpPr>
            <p:cNvPr id="154" name="Freeform 77"/>
            <p:cNvSpPr>
              <a:spLocks/>
            </p:cNvSpPr>
            <p:nvPr/>
          </p:nvSpPr>
          <p:spPr bwMode="auto">
            <a:xfrm>
              <a:off x="2559050" y="1917701"/>
              <a:ext cx="306388" cy="454025"/>
            </a:xfrm>
            <a:custGeom>
              <a:avLst/>
              <a:gdLst>
                <a:gd name="T0" fmla="*/ 1448 w 1928"/>
                <a:gd name="T1" fmla="*/ 4 h 2860"/>
                <a:gd name="T2" fmla="*/ 1612 w 1928"/>
                <a:gd name="T3" fmla="*/ 48 h 2860"/>
                <a:gd name="T4" fmla="*/ 1750 w 1928"/>
                <a:gd name="T5" fmla="*/ 139 h 2860"/>
                <a:gd name="T6" fmla="*/ 1854 w 1928"/>
                <a:gd name="T7" fmla="*/ 266 h 2860"/>
                <a:gd name="T8" fmla="*/ 1915 w 1928"/>
                <a:gd name="T9" fmla="*/ 422 h 2860"/>
                <a:gd name="T10" fmla="*/ 1928 w 1928"/>
                <a:gd name="T11" fmla="*/ 1055 h 2860"/>
                <a:gd name="T12" fmla="*/ 1908 w 1928"/>
                <a:gd name="T13" fmla="*/ 1164 h 2860"/>
                <a:gd name="T14" fmla="*/ 1850 w 1928"/>
                <a:gd name="T15" fmla="*/ 1257 h 2860"/>
                <a:gd name="T16" fmla="*/ 1821 w 1928"/>
                <a:gd name="T17" fmla="*/ 1767 h 2860"/>
                <a:gd name="T18" fmla="*/ 1788 w 1928"/>
                <a:gd name="T19" fmla="*/ 1809 h 2860"/>
                <a:gd name="T20" fmla="*/ 1734 w 1928"/>
                <a:gd name="T21" fmla="*/ 1816 h 2860"/>
                <a:gd name="T22" fmla="*/ 1692 w 1928"/>
                <a:gd name="T23" fmla="*/ 1784 h 2860"/>
                <a:gd name="T24" fmla="*/ 1683 w 1928"/>
                <a:gd name="T25" fmla="*/ 1249 h 2860"/>
                <a:gd name="T26" fmla="*/ 1701 w 1928"/>
                <a:gd name="T27" fmla="*/ 1203 h 2860"/>
                <a:gd name="T28" fmla="*/ 1753 w 1928"/>
                <a:gd name="T29" fmla="*/ 1154 h 2860"/>
                <a:gd name="T30" fmla="*/ 1785 w 1928"/>
                <a:gd name="T31" fmla="*/ 1081 h 2860"/>
                <a:gd name="T32" fmla="*/ 1784 w 1928"/>
                <a:gd name="T33" fmla="*/ 488 h 2860"/>
                <a:gd name="T34" fmla="*/ 1741 w 1928"/>
                <a:gd name="T35" fmla="*/ 350 h 2860"/>
                <a:gd name="T36" fmla="*/ 1653 w 1928"/>
                <a:gd name="T37" fmla="*/ 241 h 2860"/>
                <a:gd name="T38" fmla="*/ 1533 w 1928"/>
                <a:gd name="T39" fmla="*/ 167 h 2860"/>
                <a:gd name="T40" fmla="*/ 1390 w 1928"/>
                <a:gd name="T41" fmla="*/ 141 h 2860"/>
                <a:gd name="T42" fmla="*/ 1180 w 1928"/>
                <a:gd name="T43" fmla="*/ 152 h 2860"/>
                <a:gd name="T44" fmla="*/ 1051 w 1928"/>
                <a:gd name="T45" fmla="*/ 211 h 2860"/>
                <a:gd name="T46" fmla="*/ 952 w 1928"/>
                <a:gd name="T47" fmla="*/ 310 h 2860"/>
                <a:gd name="T48" fmla="*/ 893 w 1928"/>
                <a:gd name="T49" fmla="*/ 439 h 2860"/>
                <a:gd name="T50" fmla="*/ 881 w 1928"/>
                <a:gd name="T51" fmla="*/ 1055 h 2860"/>
                <a:gd name="T52" fmla="*/ 900 w 1928"/>
                <a:gd name="T53" fmla="*/ 1132 h 2860"/>
                <a:gd name="T54" fmla="*/ 954 w 1928"/>
                <a:gd name="T55" fmla="*/ 1191 h 2860"/>
                <a:gd name="T56" fmla="*/ 982 w 1928"/>
                <a:gd name="T57" fmla="*/ 1232 h 2860"/>
                <a:gd name="T58" fmla="*/ 982 w 1928"/>
                <a:gd name="T59" fmla="*/ 1769 h 2860"/>
                <a:gd name="T60" fmla="*/ 950 w 1928"/>
                <a:gd name="T61" fmla="*/ 1821 h 2860"/>
                <a:gd name="T62" fmla="*/ 901 w 1928"/>
                <a:gd name="T63" fmla="*/ 1848 h 2860"/>
                <a:gd name="T64" fmla="*/ 820 w 1928"/>
                <a:gd name="T65" fmla="*/ 1890 h 2860"/>
                <a:gd name="T66" fmla="*/ 707 w 1928"/>
                <a:gd name="T67" fmla="*/ 1953 h 2860"/>
                <a:gd name="T68" fmla="*/ 570 w 1928"/>
                <a:gd name="T69" fmla="*/ 2036 h 2860"/>
                <a:gd name="T70" fmla="*/ 419 w 1928"/>
                <a:gd name="T71" fmla="*/ 2137 h 2860"/>
                <a:gd name="T72" fmla="*/ 260 w 1928"/>
                <a:gd name="T73" fmla="*/ 2254 h 2860"/>
                <a:gd name="T74" fmla="*/ 166 w 1928"/>
                <a:gd name="T75" fmla="*/ 2344 h 2860"/>
                <a:gd name="T76" fmla="*/ 141 w 1928"/>
                <a:gd name="T77" fmla="*/ 2435 h 2860"/>
                <a:gd name="T78" fmla="*/ 131 w 1928"/>
                <a:gd name="T79" fmla="*/ 2826 h 2860"/>
                <a:gd name="T80" fmla="*/ 90 w 1928"/>
                <a:gd name="T81" fmla="*/ 2858 h 2860"/>
                <a:gd name="T82" fmla="*/ 35 w 1928"/>
                <a:gd name="T83" fmla="*/ 2851 h 2860"/>
                <a:gd name="T84" fmla="*/ 3 w 1928"/>
                <a:gd name="T85" fmla="*/ 2810 h 2860"/>
                <a:gd name="T86" fmla="*/ 3 w 1928"/>
                <a:gd name="T87" fmla="*/ 2394 h 2860"/>
                <a:gd name="T88" fmla="*/ 40 w 1928"/>
                <a:gd name="T89" fmla="*/ 2280 h 2860"/>
                <a:gd name="T90" fmla="*/ 117 w 1928"/>
                <a:gd name="T91" fmla="*/ 2188 h 2860"/>
                <a:gd name="T92" fmla="*/ 285 w 1928"/>
                <a:gd name="T93" fmla="*/ 2059 h 2860"/>
                <a:gd name="T94" fmla="*/ 449 w 1928"/>
                <a:gd name="T95" fmla="*/ 1947 h 2860"/>
                <a:gd name="T96" fmla="*/ 600 w 1928"/>
                <a:gd name="T97" fmla="*/ 1854 h 2860"/>
                <a:gd name="T98" fmla="*/ 727 w 1928"/>
                <a:gd name="T99" fmla="*/ 1782 h 2860"/>
                <a:gd name="T100" fmla="*/ 821 w 1928"/>
                <a:gd name="T101" fmla="*/ 1731 h 2860"/>
                <a:gd name="T102" fmla="*/ 817 w 1928"/>
                <a:gd name="T103" fmla="*/ 1257 h 2860"/>
                <a:gd name="T104" fmla="*/ 759 w 1928"/>
                <a:gd name="T105" fmla="*/ 1164 h 2860"/>
                <a:gd name="T106" fmla="*/ 739 w 1928"/>
                <a:gd name="T107" fmla="*/ 1055 h 2860"/>
                <a:gd name="T108" fmla="*/ 752 w 1928"/>
                <a:gd name="T109" fmla="*/ 422 h 2860"/>
                <a:gd name="T110" fmla="*/ 813 w 1928"/>
                <a:gd name="T111" fmla="*/ 266 h 2860"/>
                <a:gd name="T112" fmla="*/ 917 w 1928"/>
                <a:gd name="T113" fmla="*/ 139 h 2860"/>
                <a:gd name="T114" fmla="*/ 1055 w 1928"/>
                <a:gd name="T115" fmla="*/ 48 h 2860"/>
                <a:gd name="T116" fmla="*/ 1219 w 1928"/>
                <a:gd name="T117" fmla="*/ 4 h 2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28" h="2860">
                  <a:moveTo>
                    <a:pt x="1278" y="0"/>
                  </a:moveTo>
                  <a:lnTo>
                    <a:pt x="1390" y="0"/>
                  </a:lnTo>
                  <a:lnTo>
                    <a:pt x="1448" y="4"/>
                  </a:lnTo>
                  <a:lnTo>
                    <a:pt x="1505" y="12"/>
                  </a:lnTo>
                  <a:lnTo>
                    <a:pt x="1559" y="28"/>
                  </a:lnTo>
                  <a:lnTo>
                    <a:pt x="1612" y="48"/>
                  </a:lnTo>
                  <a:lnTo>
                    <a:pt x="1660" y="73"/>
                  </a:lnTo>
                  <a:lnTo>
                    <a:pt x="1707" y="104"/>
                  </a:lnTo>
                  <a:lnTo>
                    <a:pt x="1750" y="139"/>
                  </a:lnTo>
                  <a:lnTo>
                    <a:pt x="1788" y="178"/>
                  </a:lnTo>
                  <a:lnTo>
                    <a:pt x="1823" y="220"/>
                  </a:lnTo>
                  <a:lnTo>
                    <a:pt x="1854" y="266"/>
                  </a:lnTo>
                  <a:lnTo>
                    <a:pt x="1879" y="316"/>
                  </a:lnTo>
                  <a:lnTo>
                    <a:pt x="1900" y="367"/>
                  </a:lnTo>
                  <a:lnTo>
                    <a:pt x="1915" y="422"/>
                  </a:lnTo>
                  <a:lnTo>
                    <a:pt x="1925" y="479"/>
                  </a:lnTo>
                  <a:lnTo>
                    <a:pt x="1928" y="537"/>
                  </a:lnTo>
                  <a:lnTo>
                    <a:pt x="1928" y="1055"/>
                  </a:lnTo>
                  <a:lnTo>
                    <a:pt x="1926" y="1093"/>
                  </a:lnTo>
                  <a:lnTo>
                    <a:pt x="1918" y="1129"/>
                  </a:lnTo>
                  <a:lnTo>
                    <a:pt x="1908" y="1164"/>
                  </a:lnTo>
                  <a:lnTo>
                    <a:pt x="1892" y="1197"/>
                  </a:lnTo>
                  <a:lnTo>
                    <a:pt x="1873" y="1229"/>
                  </a:lnTo>
                  <a:lnTo>
                    <a:pt x="1850" y="1257"/>
                  </a:lnTo>
                  <a:lnTo>
                    <a:pt x="1823" y="1284"/>
                  </a:lnTo>
                  <a:lnTo>
                    <a:pt x="1823" y="1749"/>
                  </a:lnTo>
                  <a:lnTo>
                    <a:pt x="1821" y="1767"/>
                  </a:lnTo>
                  <a:lnTo>
                    <a:pt x="1814" y="1784"/>
                  </a:lnTo>
                  <a:lnTo>
                    <a:pt x="1803" y="1798"/>
                  </a:lnTo>
                  <a:lnTo>
                    <a:pt x="1788" y="1809"/>
                  </a:lnTo>
                  <a:lnTo>
                    <a:pt x="1771" y="1816"/>
                  </a:lnTo>
                  <a:lnTo>
                    <a:pt x="1753" y="1818"/>
                  </a:lnTo>
                  <a:lnTo>
                    <a:pt x="1734" y="1816"/>
                  </a:lnTo>
                  <a:lnTo>
                    <a:pt x="1717" y="1809"/>
                  </a:lnTo>
                  <a:lnTo>
                    <a:pt x="1703" y="1798"/>
                  </a:lnTo>
                  <a:lnTo>
                    <a:pt x="1692" y="1784"/>
                  </a:lnTo>
                  <a:lnTo>
                    <a:pt x="1685" y="1767"/>
                  </a:lnTo>
                  <a:lnTo>
                    <a:pt x="1683" y="1749"/>
                  </a:lnTo>
                  <a:lnTo>
                    <a:pt x="1683" y="1249"/>
                  </a:lnTo>
                  <a:lnTo>
                    <a:pt x="1685" y="1232"/>
                  </a:lnTo>
                  <a:lnTo>
                    <a:pt x="1691" y="1216"/>
                  </a:lnTo>
                  <a:lnTo>
                    <a:pt x="1701" y="1203"/>
                  </a:lnTo>
                  <a:lnTo>
                    <a:pt x="1714" y="1191"/>
                  </a:lnTo>
                  <a:lnTo>
                    <a:pt x="1735" y="1174"/>
                  </a:lnTo>
                  <a:lnTo>
                    <a:pt x="1753" y="1154"/>
                  </a:lnTo>
                  <a:lnTo>
                    <a:pt x="1767" y="1132"/>
                  </a:lnTo>
                  <a:lnTo>
                    <a:pt x="1778" y="1108"/>
                  </a:lnTo>
                  <a:lnTo>
                    <a:pt x="1785" y="1081"/>
                  </a:lnTo>
                  <a:lnTo>
                    <a:pt x="1787" y="1055"/>
                  </a:lnTo>
                  <a:lnTo>
                    <a:pt x="1787" y="537"/>
                  </a:lnTo>
                  <a:lnTo>
                    <a:pt x="1784" y="488"/>
                  </a:lnTo>
                  <a:lnTo>
                    <a:pt x="1775" y="439"/>
                  </a:lnTo>
                  <a:lnTo>
                    <a:pt x="1760" y="394"/>
                  </a:lnTo>
                  <a:lnTo>
                    <a:pt x="1741" y="350"/>
                  </a:lnTo>
                  <a:lnTo>
                    <a:pt x="1715" y="310"/>
                  </a:lnTo>
                  <a:lnTo>
                    <a:pt x="1687" y="274"/>
                  </a:lnTo>
                  <a:lnTo>
                    <a:pt x="1653" y="241"/>
                  </a:lnTo>
                  <a:lnTo>
                    <a:pt x="1616" y="211"/>
                  </a:lnTo>
                  <a:lnTo>
                    <a:pt x="1576" y="187"/>
                  </a:lnTo>
                  <a:lnTo>
                    <a:pt x="1533" y="167"/>
                  </a:lnTo>
                  <a:lnTo>
                    <a:pt x="1487" y="152"/>
                  </a:lnTo>
                  <a:lnTo>
                    <a:pt x="1439" y="144"/>
                  </a:lnTo>
                  <a:lnTo>
                    <a:pt x="1390" y="141"/>
                  </a:lnTo>
                  <a:lnTo>
                    <a:pt x="1279" y="141"/>
                  </a:lnTo>
                  <a:lnTo>
                    <a:pt x="1229" y="144"/>
                  </a:lnTo>
                  <a:lnTo>
                    <a:pt x="1180" y="152"/>
                  </a:lnTo>
                  <a:lnTo>
                    <a:pt x="1135" y="167"/>
                  </a:lnTo>
                  <a:lnTo>
                    <a:pt x="1091" y="187"/>
                  </a:lnTo>
                  <a:lnTo>
                    <a:pt x="1051" y="211"/>
                  </a:lnTo>
                  <a:lnTo>
                    <a:pt x="1014" y="241"/>
                  </a:lnTo>
                  <a:lnTo>
                    <a:pt x="981" y="274"/>
                  </a:lnTo>
                  <a:lnTo>
                    <a:pt x="952" y="310"/>
                  </a:lnTo>
                  <a:lnTo>
                    <a:pt x="927" y="350"/>
                  </a:lnTo>
                  <a:lnTo>
                    <a:pt x="907" y="394"/>
                  </a:lnTo>
                  <a:lnTo>
                    <a:pt x="893" y="439"/>
                  </a:lnTo>
                  <a:lnTo>
                    <a:pt x="884" y="488"/>
                  </a:lnTo>
                  <a:lnTo>
                    <a:pt x="881" y="537"/>
                  </a:lnTo>
                  <a:lnTo>
                    <a:pt x="881" y="1055"/>
                  </a:lnTo>
                  <a:lnTo>
                    <a:pt x="883" y="1081"/>
                  </a:lnTo>
                  <a:lnTo>
                    <a:pt x="889" y="1108"/>
                  </a:lnTo>
                  <a:lnTo>
                    <a:pt x="900" y="1132"/>
                  </a:lnTo>
                  <a:lnTo>
                    <a:pt x="915" y="1154"/>
                  </a:lnTo>
                  <a:lnTo>
                    <a:pt x="933" y="1174"/>
                  </a:lnTo>
                  <a:lnTo>
                    <a:pt x="954" y="1191"/>
                  </a:lnTo>
                  <a:lnTo>
                    <a:pt x="967" y="1203"/>
                  </a:lnTo>
                  <a:lnTo>
                    <a:pt x="976" y="1216"/>
                  </a:lnTo>
                  <a:lnTo>
                    <a:pt x="982" y="1232"/>
                  </a:lnTo>
                  <a:lnTo>
                    <a:pt x="985" y="1249"/>
                  </a:lnTo>
                  <a:lnTo>
                    <a:pt x="985" y="1749"/>
                  </a:lnTo>
                  <a:lnTo>
                    <a:pt x="982" y="1769"/>
                  </a:lnTo>
                  <a:lnTo>
                    <a:pt x="976" y="1789"/>
                  </a:lnTo>
                  <a:lnTo>
                    <a:pt x="964" y="1806"/>
                  </a:lnTo>
                  <a:lnTo>
                    <a:pt x="950" y="1821"/>
                  </a:lnTo>
                  <a:lnTo>
                    <a:pt x="933" y="1832"/>
                  </a:lnTo>
                  <a:lnTo>
                    <a:pt x="919" y="1838"/>
                  </a:lnTo>
                  <a:lnTo>
                    <a:pt x="901" y="1848"/>
                  </a:lnTo>
                  <a:lnTo>
                    <a:pt x="878" y="1860"/>
                  </a:lnTo>
                  <a:lnTo>
                    <a:pt x="851" y="1873"/>
                  </a:lnTo>
                  <a:lnTo>
                    <a:pt x="820" y="1890"/>
                  </a:lnTo>
                  <a:lnTo>
                    <a:pt x="786" y="1909"/>
                  </a:lnTo>
                  <a:lnTo>
                    <a:pt x="748" y="1930"/>
                  </a:lnTo>
                  <a:lnTo>
                    <a:pt x="707" y="1953"/>
                  </a:lnTo>
                  <a:lnTo>
                    <a:pt x="664" y="1979"/>
                  </a:lnTo>
                  <a:lnTo>
                    <a:pt x="619" y="2006"/>
                  </a:lnTo>
                  <a:lnTo>
                    <a:pt x="570" y="2036"/>
                  </a:lnTo>
                  <a:lnTo>
                    <a:pt x="521" y="2067"/>
                  </a:lnTo>
                  <a:lnTo>
                    <a:pt x="471" y="2101"/>
                  </a:lnTo>
                  <a:lnTo>
                    <a:pt x="419" y="2137"/>
                  </a:lnTo>
                  <a:lnTo>
                    <a:pt x="366" y="2174"/>
                  </a:lnTo>
                  <a:lnTo>
                    <a:pt x="313" y="2213"/>
                  </a:lnTo>
                  <a:lnTo>
                    <a:pt x="260" y="2254"/>
                  </a:lnTo>
                  <a:lnTo>
                    <a:pt x="207" y="2296"/>
                  </a:lnTo>
                  <a:lnTo>
                    <a:pt x="184" y="2318"/>
                  </a:lnTo>
                  <a:lnTo>
                    <a:pt x="166" y="2344"/>
                  </a:lnTo>
                  <a:lnTo>
                    <a:pt x="152" y="2373"/>
                  </a:lnTo>
                  <a:lnTo>
                    <a:pt x="144" y="2404"/>
                  </a:lnTo>
                  <a:lnTo>
                    <a:pt x="141" y="2435"/>
                  </a:lnTo>
                  <a:lnTo>
                    <a:pt x="141" y="2791"/>
                  </a:lnTo>
                  <a:lnTo>
                    <a:pt x="138" y="2810"/>
                  </a:lnTo>
                  <a:lnTo>
                    <a:pt x="131" y="2826"/>
                  </a:lnTo>
                  <a:lnTo>
                    <a:pt x="121" y="2840"/>
                  </a:lnTo>
                  <a:lnTo>
                    <a:pt x="107" y="2851"/>
                  </a:lnTo>
                  <a:lnTo>
                    <a:pt x="90" y="2858"/>
                  </a:lnTo>
                  <a:lnTo>
                    <a:pt x="71" y="2860"/>
                  </a:lnTo>
                  <a:lnTo>
                    <a:pt x="52" y="2858"/>
                  </a:lnTo>
                  <a:lnTo>
                    <a:pt x="35" y="2851"/>
                  </a:lnTo>
                  <a:lnTo>
                    <a:pt x="21" y="2840"/>
                  </a:lnTo>
                  <a:lnTo>
                    <a:pt x="9" y="2826"/>
                  </a:lnTo>
                  <a:lnTo>
                    <a:pt x="3" y="2810"/>
                  </a:lnTo>
                  <a:lnTo>
                    <a:pt x="0" y="2791"/>
                  </a:lnTo>
                  <a:lnTo>
                    <a:pt x="0" y="2435"/>
                  </a:lnTo>
                  <a:lnTo>
                    <a:pt x="3" y="2394"/>
                  </a:lnTo>
                  <a:lnTo>
                    <a:pt x="11" y="2355"/>
                  </a:lnTo>
                  <a:lnTo>
                    <a:pt x="23" y="2317"/>
                  </a:lnTo>
                  <a:lnTo>
                    <a:pt x="40" y="2280"/>
                  </a:lnTo>
                  <a:lnTo>
                    <a:pt x="61" y="2247"/>
                  </a:lnTo>
                  <a:lnTo>
                    <a:pt x="88" y="2216"/>
                  </a:lnTo>
                  <a:lnTo>
                    <a:pt x="117" y="2188"/>
                  </a:lnTo>
                  <a:lnTo>
                    <a:pt x="173" y="2143"/>
                  </a:lnTo>
                  <a:lnTo>
                    <a:pt x="229" y="2100"/>
                  </a:lnTo>
                  <a:lnTo>
                    <a:pt x="285" y="2059"/>
                  </a:lnTo>
                  <a:lnTo>
                    <a:pt x="342" y="2020"/>
                  </a:lnTo>
                  <a:lnTo>
                    <a:pt x="397" y="1982"/>
                  </a:lnTo>
                  <a:lnTo>
                    <a:pt x="449" y="1947"/>
                  </a:lnTo>
                  <a:lnTo>
                    <a:pt x="501" y="1913"/>
                  </a:lnTo>
                  <a:lnTo>
                    <a:pt x="552" y="1883"/>
                  </a:lnTo>
                  <a:lnTo>
                    <a:pt x="600" y="1854"/>
                  </a:lnTo>
                  <a:lnTo>
                    <a:pt x="645" y="1827"/>
                  </a:lnTo>
                  <a:lnTo>
                    <a:pt x="687" y="1803"/>
                  </a:lnTo>
                  <a:lnTo>
                    <a:pt x="727" y="1782"/>
                  </a:lnTo>
                  <a:lnTo>
                    <a:pt x="762" y="1761"/>
                  </a:lnTo>
                  <a:lnTo>
                    <a:pt x="793" y="1746"/>
                  </a:lnTo>
                  <a:lnTo>
                    <a:pt x="821" y="1731"/>
                  </a:lnTo>
                  <a:lnTo>
                    <a:pt x="844" y="1719"/>
                  </a:lnTo>
                  <a:lnTo>
                    <a:pt x="844" y="1284"/>
                  </a:lnTo>
                  <a:lnTo>
                    <a:pt x="817" y="1257"/>
                  </a:lnTo>
                  <a:lnTo>
                    <a:pt x="794" y="1229"/>
                  </a:lnTo>
                  <a:lnTo>
                    <a:pt x="775" y="1197"/>
                  </a:lnTo>
                  <a:lnTo>
                    <a:pt x="759" y="1164"/>
                  </a:lnTo>
                  <a:lnTo>
                    <a:pt x="749" y="1129"/>
                  </a:lnTo>
                  <a:lnTo>
                    <a:pt x="741" y="1093"/>
                  </a:lnTo>
                  <a:lnTo>
                    <a:pt x="739" y="1055"/>
                  </a:lnTo>
                  <a:lnTo>
                    <a:pt x="739" y="537"/>
                  </a:lnTo>
                  <a:lnTo>
                    <a:pt x="742" y="479"/>
                  </a:lnTo>
                  <a:lnTo>
                    <a:pt x="752" y="422"/>
                  </a:lnTo>
                  <a:lnTo>
                    <a:pt x="767" y="367"/>
                  </a:lnTo>
                  <a:lnTo>
                    <a:pt x="787" y="316"/>
                  </a:lnTo>
                  <a:lnTo>
                    <a:pt x="813" y="266"/>
                  </a:lnTo>
                  <a:lnTo>
                    <a:pt x="843" y="220"/>
                  </a:lnTo>
                  <a:lnTo>
                    <a:pt x="878" y="178"/>
                  </a:lnTo>
                  <a:lnTo>
                    <a:pt x="917" y="139"/>
                  </a:lnTo>
                  <a:lnTo>
                    <a:pt x="960" y="104"/>
                  </a:lnTo>
                  <a:lnTo>
                    <a:pt x="1006" y="73"/>
                  </a:lnTo>
                  <a:lnTo>
                    <a:pt x="1055" y="48"/>
                  </a:lnTo>
                  <a:lnTo>
                    <a:pt x="1107" y="28"/>
                  </a:lnTo>
                  <a:lnTo>
                    <a:pt x="1162" y="12"/>
                  </a:lnTo>
                  <a:lnTo>
                    <a:pt x="1219" y="4"/>
                  </a:lnTo>
                  <a:lnTo>
                    <a:pt x="1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78"/>
            <p:cNvSpPr>
              <a:spLocks noEditPoints="1"/>
            </p:cNvSpPr>
            <p:nvPr/>
          </p:nvSpPr>
          <p:spPr bwMode="auto">
            <a:xfrm>
              <a:off x="2732088" y="2206626"/>
              <a:ext cx="76200" cy="260350"/>
            </a:xfrm>
            <a:custGeom>
              <a:avLst/>
              <a:gdLst>
                <a:gd name="T0" fmla="*/ 144 w 485"/>
                <a:gd name="T1" fmla="*/ 1394 h 1643"/>
                <a:gd name="T2" fmla="*/ 334 w 485"/>
                <a:gd name="T3" fmla="*/ 1392 h 1643"/>
                <a:gd name="T4" fmla="*/ 264 w 485"/>
                <a:gd name="T5" fmla="*/ 312 h 1643"/>
                <a:gd name="T6" fmla="*/ 216 w 485"/>
                <a:gd name="T7" fmla="*/ 311 h 1643"/>
                <a:gd name="T8" fmla="*/ 71 w 485"/>
                <a:gd name="T9" fmla="*/ 0 h 1643"/>
                <a:gd name="T10" fmla="*/ 106 w 485"/>
                <a:gd name="T11" fmla="*/ 9 h 1643"/>
                <a:gd name="T12" fmla="*/ 132 w 485"/>
                <a:gd name="T13" fmla="*/ 34 h 1643"/>
                <a:gd name="T14" fmla="*/ 141 w 485"/>
                <a:gd name="T15" fmla="*/ 69 h 1643"/>
                <a:gd name="T16" fmla="*/ 152 w 485"/>
                <a:gd name="T17" fmla="*/ 115 h 1643"/>
                <a:gd name="T18" fmla="*/ 179 w 485"/>
                <a:gd name="T19" fmla="*/ 148 h 1643"/>
                <a:gd name="T20" fmla="*/ 219 w 485"/>
                <a:gd name="T21" fmla="*/ 168 h 1643"/>
                <a:gd name="T22" fmla="*/ 264 w 485"/>
                <a:gd name="T23" fmla="*/ 168 h 1643"/>
                <a:gd name="T24" fmla="*/ 300 w 485"/>
                <a:gd name="T25" fmla="*/ 154 h 1643"/>
                <a:gd name="T26" fmla="*/ 311 w 485"/>
                <a:gd name="T27" fmla="*/ 144 h 1643"/>
                <a:gd name="T28" fmla="*/ 336 w 485"/>
                <a:gd name="T29" fmla="*/ 110 h 1643"/>
                <a:gd name="T30" fmla="*/ 344 w 485"/>
                <a:gd name="T31" fmla="*/ 69 h 1643"/>
                <a:gd name="T32" fmla="*/ 354 w 485"/>
                <a:gd name="T33" fmla="*/ 34 h 1643"/>
                <a:gd name="T34" fmla="*/ 379 w 485"/>
                <a:gd name="T35" fmla="*/ 9 h 1643"/>
                <a:gd name="T36" fmla="*/ 415 w 485"/>
                <a:gd name="T37" fmla="*/ 0 h 1643"/>
                <a:gd name="T38" fmla="*/ 450 w 485"/>
                <a:gd name="T39" fmla="*/ 9 h 1643"/>
                <a:gd name="T40" fmla="*/ 475 w 485"/>
                <a:gd name="T41" fmla="*/ 34 h 1643"/>
                <a:gd name="T42" fmla="*/ 485 w 485"/>
                <a:gd name="T43" fmla="*/ 69 h 1643"/>
                <a:gd name="T44" fmla="*/ 474 w 485"/>
                <a:gd name="T45" fmla="*/ 142 h 1643"/>
                <a:gd name="T46" fmla="*/ 444 w 485"/>
                <a:gd name="T47" fmla="*/ 205 h 1643"/>
                <a:gd name="T48" fmla="*/ 475 w 485"/>
                <a:gd name="T49" fmla="*/ 1418 h 1643"/>
                <a:gd name="T50" fmla="*/ 470 w 485"/>
                <a:gd name="T51" fmla="*/ 1447 h 1643"/>
                <a:gd name="T52" fmla="*/ 452 w 485"/>
                <a:gd name="T53" fmla="*/ 1473 h 1643"/>
                <a:gd name="T54" fmla="*/ 270 w 485"/>
                <a:gd name="T55" fmla="*/ 1634 h 1643"/>
                <a:gd name="T56" fmla="*/ 237 w 485"/>
                <a:gd name="T57" fmla="*/ 1643 h 1643"/>
                <a:gd name="T58" fmla="*/ 205 w 485"/>
                <a:gd name="T59" fmla="*/ 1634 h 1643"/>
                <a:gd name="T60" fmla="*/ 26 w 485"/>
                <a:gd name="T61" fmla="*/ 1475 h 1643"/>
                <a:gd name="T62" fmla="*/ 8 w 485"/>
                <a:gd name="T63" fmla="*/ 1450 h 1643"/>
                <a:gd name="T64" fmla="*/ 2 w 485"/>
                <a:gd name="T65" fmla="*/ 1420 h 1643"/>
                <a:gd name="T66" fmla="*/ 35 w 485"/>
                <a:gd name="T67" fmla="*/ 195 h 1643"/>
                <a:gd name="T68" fmla="*/ 10 w 485"/>
                <a:gd name="T69" fmla="*/ 136 h 1643"/>
                <a:gd name="T70" fmla="*/ 0 w 485"/>
                <a:gd name="T71" fmla="*/ 69 h 1643"/>
                <a:gd name="T72" fmla="*/ 10 w 485"/>
                <a:gd name="T73" fmla="*/ 34 h 1643"/>
                <a:gd name="T74" fmla="*/ 35 w 485"/>
                <a:gd name="T75" fmla="*/ 9 h 1643"/>
                <a:gd name="T76" fmla="*/ 71 w 485"/>
                <a:gd name="T77" fmla="*/ 0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3">
                  <a:moveTo>
                    <a:pt x="191" y="306"/>
                  </a:moveTo>
                  <a:lnTo>
                    <a:pt x="144" y="1394"/>
                  </a:lnTo>
                  <a:lnTo>
                    <a:pt x="237" y="1478"/>
                  </a:lnTo>
                  <a:lnTo>
                    <a:pt x="334" y="1392"/>
                  </a:lnTo>
                  <a:lnTo>
                    <a:pt x="284" y="309"/>
                  </a:lnTo>
                  <a:lnTo>
                    <a:pt x="264" y="312"/>
                  </a:lnTo>
                  <a:lnTo>
                    <a:pt x="243" y="313"/>
                  </a:lnTo>
                  <a:lnTo>
                    <a:pt x="216" y="311"/>
                  </a:lnTo>
                  <a:lnTo>
                    <a:pt x="191" y="306"/>
                  </a:lnTo>
                  <a:close/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1" y="20"/>
                  </a:lnTo>
                  <a:lnTo>
                    <a:pt x="132" y="34"/>
                  </a:lnTo>
                  <a:lnTo>
                    <a:pt x="139" y="51"/>
                  </a:lnTo>
                  <a:lnTo>
                    <a:pt x="141" y="69"/>
                  </a:lnTo>
                  <a:lnTo>
                    <a:pt x="144" y="92"/>
                  </a:lnTo>
                  <a:lnTo>
                    <a:pt x="152" y="115"/>
                  </a:lnTo>
                  <a:lnTo>
                    <a:pt x="163" y="132"/>
                  </a:lnTo>
                  <a:lnTo>
                    <a:pt x="179" y="148"/>
                  </a:lnTo>
                  <a:lnTo>
                    <a:pt x="198" y="161"/>
                  </a:lnTo>
                  <a:lnTo>
                    <a:pt x="219" y="168"/>
                  </a:lnTo>
                  <a:lnTo>
                    <a:pt x="243" y="170"/>
                  </a:lnTo>
                  <a:lnTo>
                    <a:pt x="264" y="168"/>
                  </a:lnTo>
                  <a:lnTo>
                    <a:pt x="283" y="163"/>
                  </a:lnTo>
                  <a:lnTo>
                    <a:pt x="300" y="154"/>
                  </a:lnTo>
                  <a:lnTo>
                    <a:pt x="305" y="148"/>
                  </a:lnTo>
                  <a:lnTo>
                    <a:pt x="311" y="144"/>
                  </a:lnTo>
                  <a:lnTo>
                    <a:pt x="325" y="128"/>
                  </a:lnTo>
                  <a:lnTo>
                    <a:pt x="336" y="110"/>
                  </a:lnTo>
                  <a:lnTo>
                    <a:pt x="342" y="90"/>
                  </a:lnTo>
                  <a:lnTo>
                    <a:pt x="344" y="69"/>
                  </a:lnTo>
                  <a:lnTo>
                    <a:pt x="347" y="51"/>
                  </a:lnTo>
                  <a:lnTo>
                    <a:pt x="354" y="34"/>
                  </a:lnTo>
                  <a:lnTo>
                    <a:pt x="365" y="20"/>
                  </a:lnTo>
                  <a:lnTo>
                    <a:pt x="379" y="9"/>
                  </a:lnTo>
                  <a:lnTo>
                    <a:pt x="396" y="2"/>
                  </a:lnTo>
                  <a:lnTo>
                    <a:pt x="415" y="0"/>
                  </a:lnTo>
                  <a:lnTo>
                    <a:pt x="433" y="2"/>
                  </a:lnTo>
                  <a:lnTo>
                    <a:pt x="450" y="9"/>
                  </a:lnTo>
                  <a:lnTo>
                    <a:pt x="465" y="20"/>
                  </a:lnTo>
                  <a:lnTo>
                    <a:pt x="475" y="34"/>
                  </a:lnTo>
                  <a:lnTo>
                    <a:pt x="483" y="51"/>
                  </a:lnTo>
                  <a:lnTo>
                    <a:pt x="485" y="69"/>
                  </a:lnTo>
                  <a:lnTo>
                    <a:pt x="483" y="106"/>
                  </a:lnTo>
                  <a:lnTo>
                    <a:pt x="474" y="142"/>
                  </a:lnTo>
                  <a:lnTo>
                    <a:pt x="460" y="175"/>
                  </a:lnTo>
                  <a:lnTo>
                    <a:pt x="444" y="205"/>
                  </a:lnTo>
                  <a:lnTo>
                    <a:pt x="421" y="233"/>
                  </a:lnTo>
                  <a:lnTo>
                    <a:pt x="475" y="1418"/>
                  </a:lnTo>
                  <a:lnTo>
                    <a:pt x="474" y="1433"/>
                  </a:lnTo>
                  <a:lnTo>
                    <a:pt x="470" y="1447"/>
                  </a:lnTo>
                  <a:lnTo>
                    <a:pt x="463" y="1461"/>
                  </a:lnTo>
                  <a:lnTo>
                    <a:pt x="452" y="1473"/>
                  </a:lnTo>
                  <a:lnTo>
                    <a:pt x="284" y="1624"/>
                  </a:lnTo>
                  <a:lnTo>
                    <a:pt x="270" y="1634"/>
                  </a:lnTo>
                  <a:lnTo>
                    <a:pt x="254" y="1640"/>
                  </a:lnTo>
                  <a:lnTo>
                    <a:pt x="237" y="1643"/>
                  </a:lnTo>
                  <a:lnTo>
                    <a:pt x="220" y="1640"/>
                  </a:lnTo>
                  <a:lnTo>
                    <a:pt x="205" y="1634"/>
                  </a:lnTo>
                  <a:lnTo>
                    <a:pt x="191" y="1624"/>
                  </a:lnTo>
                  <a:lnTo>
                    <a:pt x="26" y="1475"/>
                  </a:lnTo>
                  <a:lnTo>
                    <a:pt x="15" y="1463"/>
                  </a:lnTo>
                  <a:lnTo>
                    <a:pt x="8" y="1450"/>
                  </a:lnTo>
                  <a:lnTo>
                    <a:pt x="4" y="1435"/>
                  </a:lnTo>
                  <a:lnTo>
                    <a:pt x="2" y="1420"/>
                  </a:lnTo>
                  <a:lnTo>
                    <a:pt x="54" y="220"/>
                  </a:lnTo>
                  <a:lnTo>
                    <a:pt x="35" y="195"/>
                  </a:lnTo>
                  <a:lnTo>
                    <a:pt x="20" y="166"/>
                  </a:lnTo>
                  <a:lnTo>
                    <a:pt x="10" y="136"/>
                  </a:lnTo>
                  <a:lnTo>
                    <a:pt x="2" y="103"/>
                  </a:lnTo>
                  <a:lnTo>
                    <a:pt x="0" y="69"/>
                  </a:lnTo>
                  <a:lnTo>
                    <a:pt x="4" y="51"/>
                  </a:lnTo>
                  <a:lnTo>
                    <a:pt x="10" y="34"/>
                  </a:lnTo>
                  <a:lnTo>
                    <a:pt x="22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79"/>
            <p:cNvSpPr>
              <a:spLocks noEditPoints="1"/>
            </p:cNvSpPr>
            <p:nvPr/>
          </p:nvSpPr>
          <p:spPr bwMode="auto">
            <a:xfrm>
              <a:off x="2847975" y="2187576"/>
              <a:ext cx="227013" cy="227013"/>
            </a:xfrm>
            <a:custGeom>
              <a:avLst/>
              <a:gdLst>
                <a:gd name="T0" fmla="*/ 601 w 1429"/>
                <a:gd name="T1" fmla="*/ 151 h 1425"/>
                <a:gd name="T2" fmla="*/ 443 w 1429"/>
                <a:gd name="T3" fmla="*/ 207 h 1425"/>
                <a:gd name="T4" fmla="*/ 308 w 1429"/>
                <a:gd name="T5" fmla="*/ 307 h 1425"/>
                <a:gd name="T6" fmla="*/ 208 w 1429"/>
                <a:gd name="T7" fmla="*/ 440 h 1425"/>
                <a:gd name="T8" fmla="*/ 153 w 1429"/>
                <a:gd name="T9" fmla="*/ 590 h 1425"/>
                <a:gd name="T10" fmla="*/ 141 w 1429"/>
                <a:gd name="T11" fmla="*/ 747 h 1425"/>
                <a:gd name="T12" fmla="*/ 172 w 1429"/>
                <a:gd name="T13" fmla="*/ 903 h 1425"/>
                <a:gd name="T14" fmla="*/ 249 w 1429"/>
                <a:gd name="T15" fmla="*/ 1048 h 1425"/>
                <a:gd name="T16" fmla="*/ 299 w 1429"/>
                <a:gd name="T17" fmla="*/ 1119 h 1425"/>
                <a:gd name="T18" fmla="*/ 295 w 1429"/>
                <a:gd name="T19" fmla="*/ 1166 h 1425"/>
                <a:gd name="T20" fmla="*/ 239 w 1429"/>
                <a:gd name="T21" fmla="*/ 1266 h 1425"/>
                <a:gd name="T22" fmla="*/ 345 w 1429"/>
                <a:gd name="T23" fmla="*/ 1210 h 1425"/>
                <a:gd name="T24" fmla="*/ 388 w 1429"/>
                <a:gd name="T25" fmla="*/ 1195 h 1425"/>
                <a:gd name="T26" fmla="*/ 469 w 1429"/>
                <a:gd name="T27" fmla="*/ 1229 h 1425"/>
                <a:gd name="T28" fmla="*/ 612 w 1429"/>
                <a:gd name="T29" fmla="*/ 1274 h 1425"/>
                <a:gd name="T30" fmla="*/ 771 w 1429"/>
                <a:gd name="T31" fmla="*/ 1281 h 1425"/>
                <a:gd name="T32" fmla="*/ 934 w 1429"/>
                <a:gd name="T33" fmla="*/ 1241 h 1425"/>
                <a:gd name="T34" fmla="*/ 1078 w 1429"/>
                <a:gd name="T35" fmla="*/ 1154 h 1425"/>
                <a:gd name="T36" fmla="*/ 1192 w 1429"/>
                <a:gd name="T37" fmla="*/ 1030 h 1425"/>
                <a:gd name="T38" fmla="*/ 1263 w 1429"/>
                <a:gd name="T39" fmla="*/ 879 h 1425"/>
                <a:gd name="T40" fmla="*/ 1287 w 1429"/>
                <a:gd name="T41" fmla="*/ 712 h 1425"/>
                <a:gd name="T42" fmla="*/ 1263 w 1429"/>
                <a:gd name="T43" fmla="*/ 546 h 1425"/>
                <a:gd name="T44" fmla="*/ 1191 w 1429"/>
                <a:gd name="T45" fmla="*/ 395 h 1425"/>
                <a:gd name="T46" fmla="*/ 1077 w 1429"/>
                <a:gd name="T47" fmla="*/ 269 h 1425"/>
                <a:gd name="T48" fmla="*/ 933 w 1429"/>
                <a:gd name="T49" fmla="*/ 184 h 1425"/>
                <a:gd name="T50" fmla="*/ 770 w 1429"/>
                <a:gd name="T51" fmla="*/ 143 h 1425"/>
                <a:gd name="T52" fmla="*/ 777 w 1429"/>
                <a:gd name="T53" fmla="*/ 3 h 1425"/>
                <a:gd name="T54" fmla="*/ 959 w 1429"/>
                <a:gd name="T55" fmla="*/ 43 h 1425"/>
                <a:gd name="T56" fmla="*/ 1123 w 1429"/>
                <a:gd name="T57" fmla="*/ 128 h 1425"/>
                <a:gd name="T58" fmla="*/ 1262 w 1429"/>
                <a:gd name="T59" fmla="*/ 255 h 1425"/>
                <a:gd name="T60" fmla="*/ 1362 w 1429"/>
                <a:gd name="T61" fmla="*/ 412 h 1425"/>
                <a:gd name="T62" fmla="*/ 1417 w 1429"/>
                <a:gd name="T63" fmla="*/ 588 h 1425"/>
                <a:gd name="T64" fmla="*/ 1426 w 1429"/>
                <a:gd name="T65" fmla="*/ 776 h 1425"/>
                <a:gd name="T66" fmla="*/ 1387 w 1429"/>
                <a:gd name="T67" fmla="*/ 957 h 1425"/>
                <a:gd name="T68" fmla="*/ 1301 w 1429"/>
                <a:gd name="T69" fmla="*/ 1120 h 1425"/>
                <a:gd name="T70" fmla="*/ 1173 w 1429"/>
                <a:gd name="T71" fmla="*/ 1259 h 1425"/>
                <a:gd name="T72" fmla="*/ 1016 w 1429"/>
                <a:gd name="T73" fmla="*/ 1359 h 1425"/>
                <a:gd name="T74" fmla="*/ 840 w 1429"/>
                <a:gd name="T75" fmla="*/ 1414 h 1425"/>
                <a:gd name="T76" fmla="*/ 647 w 1429"/>
                <a:gd name="T77" fmla="*/ 1422 h 1425"/>
                <a:gd name="T78" fmla="*/ 454 w 1429"/>
                <a:gd name="T79" fmla="*/ 1376 h 1425"/>
                <a:gd name="T80" fmla="*/ 297 w 1429"/>
                <a:gd name="T81" fmla="*/ 1396 h 1425"/>
                <a:gd name="T82" fmla="*/ 146 w 1429"/>
                <a:gd name="T83" fmla="*/ 1423 h 1425"/>
                <a:gd name="T84" fmla="*/ 69 w 1429"/>
                <a:gd name="T85" fmla="*/ 1411 h 1425"/>
                <a:gd name="T86" fmla="*/ 20 w 1429"/>
                <a:gd name="T87" fmla="*/ 1362 h 1425"/>
                <a:gd name="T88" fmla="*/ 15 w 1429"/>
                <a:gd name="T89" fmla="*/ 1299 h 1425"/>
                <a:gd name="T90" fmla="*/ 48 w 1429"/>
                <a:gd name="T91" fmla="*/ 1250 h 1425"/>
                <a:gd name="T92" fmla="*/ 109 w 1429"/>
                <a:gd name="T93" fmla="*/ 1205 h 1425"/>
                <a:gd name="T94" fmla="*/ 112 w 1429"/>
                <a:gd name="T95" fmla="*/ 1096 h 1425"/>
                <a:gd name="T96" fmla="*/ 35 w 1429"/>
                <a:gd name="T97" fmla="*/ 932 h 1425"/>
                <a:gd name="T98" fmla="*/ 1 w 1429"/>
                <a:gd name="T99" fmla="*/ 757 h 1425"/>
                <a:gd name="T100" fmla="*/ 13 w 1429"/>
                <a:gd name="T101" fmla="*/ 579 h 1425"/>
                <a:gd name="T102" fmla="*/ 68 w 1429"/>
                <a:gd name="T103" fmla="*/ 410 h 1425"/>
                <a:gd name="T104" fmla="*/ 166 w 1429"/>
                <a:gd name="T105" fmla="*/ 255 h 1425"/>
                <a:gd name="T106" fmla="*/ 305 w 1429"/>
                <a:gd name="T107" fmla="*/ 128 h 1425"/>
                <a:gd name="T108" fmla="*/ 470 w 1429"/>
                <a:gd name="T109" fmla="*/ 43 h 1425"/>
                <a:gd name="T110" fmla="*/ 650 w 1429"/>
                <a:gd name="T111" fmla="*/ 3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29" h="1425">
                  <a:moveTo>
                    <a:pt x="714" y="141"/>
                  </a:moveTo>
                  <a:lnTo>
                    <a:pt x="657" y="143"/>
                  </a:lnTo>
                  <a:lnTo>
                    <a:pt x="601" y="151"/>
                  </a:lnTo>
                  <a:lnTo>
                    <a:pt x="546" y="165"/>
                  </a:lnTo>
                  <a:lnTo>
                    <a:pt x="494" y="184"/>
                  </a:lnTo>
                  <a:lnTo>
                    <a:pt x="443" y="207"/>
                  </a:lnTo>
                  <a:lnTo>
                    <a:pt x="396" y="236"/>
                  </a:lnTo>
                  <a:lnTo>
                    <a:pt x="350" y="269"/>
                  </a:lnTo>
                  <a:lnTo>
                    <a:pt x="308" y="307"/>
                  </a:lnTo>
                  <a:lnTo>
                    <a:pt x="270" y="350"/>
                  </a:lnTo>
                  <a:lnTo>
                    <a:pt x="237" y="394"/>
                  </a:lnTo>
                  <a:lnTo>
                    <a:pt x="208" y="440"/>
                  </a:lnTo>
                  <a:lnTo>
                    <a:pt x="185" y="489"/>
                  </a:lnTo>
                  <a:lnTo>
                    <a:pt x="167" y="538"/>
                  </a:lnTo>
                  <a:lnTo>
                    <a:pt x="153" y="590"/>
                  </a:lnTo>
                  <a:lnTo>
                    <a:pt x="144" y="642"/>
                  </a:lnTo>
                  <a:lnTo>
                    <a:pt x="141" y="694"/>
                  </a:lnTo>
                  <a:lnTo>
                    <a:pt x="141" y="747"/>
                  </a:lnTo>
                  <a:lnTo>
                    <a:pt x="147" y="800"/>
                  </a:lnTo>
                  <a:lnTo>
                    <a:pt x="158" y="853"/>
                  </a:lnTo>
                  <a:lnTo>
                    <a:pt x="172" y="903"/>
                  </a:lnTo>
                  <a:lnTo>
                    <a:pt x="194" y="953"/>
                  </a:lnTo>
                  <a:lnTo>
                    <a:pt x="218" y="1001"/>
                  </a:lnTo>
                  <a:lnTo>
                    <a:pt x="249" y="1048"/>
                  </a:lnTo>
                  <a:lnTo>
                    <a:pt x="283" y="1091"/>
                  </a:lnTo>
                  <a:lnTo>
                    <a:pt x="293" y="1105"/>
                  </a:lnTo>
                  <a:lnTo>
                    <a:pt x="299" y="1119"/>
                  </a:lnTo>
                  <a:lnTo>
                    <a:pt x="301" y="1134"/>
                  </a:lnTo>
                  <a:lnTo>
                    <a:pt x="300" y="1150"/>
                  </a:lnTo>
                  <a:lnTo>
                    <a:pt x="295" y="1166"/>
                  </a:lnTo>
                  <a:lnTo>
                    <a:pt x="278" y="1203"/>
                  </a:lnTo>
                  <a:lnTo>
                    <a:pt x="259" y="1235"/>
                  </a:lnTo>
                  <a:lnTo>
                    <a:pt x="239" y="1266"/>
                  </a:lnTo>
                  <a:lnTo>
                    <a:pt x="273" y="1253"/>
                  </a:lnTo>
                  <a:lnTo>
                    <a:pt x="309" y="1234"/>
                  </a:lnTo>
                  <a:lnTo>
                    <a:pt x="345" y="1210"/>
                  </a:lnTo>
                  <a:lnTo>
                    <a:pt x="359" y="1202"/>
                  </a:lnTo>
                  <a:lnTo>
                    <a:pt x="372" y="1196"/>
                  </a:lnTo>
                  <a:lnTo>
                    <a:pt x="388" y="1195"/>
                  </a:lnTo>
                  <a:lnTo>
                    <a:pt x="406" y="1197"/>
                  </a:lnTo>
                  <a:lnTo>
                    <a:pt x="423" y="1205"/>
                  </a:lnTo>
                  <a:lnTo>
                    <a:pt x="469" y="1229"/>
                  </a:lnTo>
                  <a:lnTo>
                    <a:pt x="515" y="1248"/>
                  </a:lnTo>
                  <a:lnTo>
                    <a:pt x="564" y="1264"/>
                  </a:lnTo>
                  <a:lnTo>
                    <a:pt x="612" y="1274"/>
                  </a:lnTo>
                  <a:lnTo>
                    <a:pt x="663" y="1282"/>
                  </a:lnTo>
                  <a:lnTo>
                    <a:pt x="714" y="1284"/>
                  </a:lnTo>
                  <a:lnTo>
                    <a:pt x="771" y="1281"/>
                  </a:lnTo>
                  <a:lnTo>
                    <a:pt x="827" y="1272"/>
                  </a:lnTo>
                  <a:lnTo>
                    <a:pt x="881" y="1260"/>
                  </a:lnTo>
                  <a:lnTo>
                    <a:pt x="934" y="1241"/>
                  </a:lnTo>
                  <a:lnTo>
                    <a:pt x="985" y="1216"/>
                  </a:lnTo>
                  <a:lnTo>
                    <a:pt x="1032" y="1188"/>
                  </a:lnTo>
                  <a:lnTo>
                    <a:pt x="1078" y="1154"/>
                  </a:lnTo>
                  <a:lnTo>
                    <a:pt x="1120" y="1116"/>
                  </a:lnTo>
                  <a:lnTo>
                    <a:pt x="1158" y="1074"/>
                  </a:lnTo>
                  <a:lnTo>
                    <a:pt x="1192" y="1030"/>
                  </a:lnTo>
                  <a:lnTo>
                    <a:pt x="1220" y="981"/>
                  </a:lnTo>
                  <a:lnTo>
                    <a:pt x="1244" y="932"/>
                  </a:lnTo>
                  <a:lnTo>
                    <a:pt x="1263" y="879"/>
                  </a:lnTo>
                  <a:lnTo>
                    <a:pt x="1277" y="825"/>
                  </a:lnTo>
                  <a:lnTo>
                    <a:pt x="1284" y="769"/>
                  </a:lnTo>
                  <a:lnTo>
                    <a:pt x="1287" y="712"/>
                  </a:lnTo>
                  <a:lnTo>
                    <a:pt x="1284" y="655"/>
                  </a:lnTo>
                  <a:lnTo>
                    <a:pt x="1275" y="599"/>
                  </a:lnTo>
                  <a:lnTo>
                    <a:pt x="1263" y="546"/>
                  </a:lnTo>
                  <a:lnTo>
                    <a:pt x="1244" y="493"/>
                  </a:lnTo>
                  <a:lnTo>
                    <a:pt x="1219" y="442"/>
                  </a:lnTo>
                  <a:lnTo>
                    <a:pt x="1191" y="395"/>
                  </a:lnTo>
                  <a:lnTo>
                    <a:pt x="1157" y="350"/>
                  </a:lnTo>
                  <a:lnTo>
                    <a:pt x="1119" y="307"/>
                  </a:lnTo>
                  <a:lnTo>
                    <a:pt x="1077" y="269"/>
                  </a:lnTo>
                  <a:lnTo>
                    <a:pt x="1031" y="236"/>
                  </a:lnTo>
                  <a:lnTo>
                    <a:pt x="984" y="207"/>
                  </a:lnTo>
                  <a:lnTo>
                    <a:pt x="933" y="184"/>
                  </a:lnTo>
                  <a:lnTo>
                    <a:pt x="881" y="165"/>
                  </a:lnTo>
                  <a:lnTo>
                    <a:pt x="826" y="151"/>
                  </a:lnTo>
                  <a:lnTo>
                    <a:pt x="770" y="143"/>
                  </a:lnTo>
                  <a:lnTo>
                    <a:pt x="714" y="141"/>
                  </a:lnTo>
                  <a:close/>
                  <a:moveTo>
                    <a:pt x="714" y="0"/>
                  </a:moveTo>
                  <a:lnTo>
                    <a:pt x="777" y="3"/>
                  </a:lnTo>
                  <a:lnTo>
                    <a:pt x="840" y="11"/>
                  </a:lnTo>
                  <a:lnTo>
                    <a:pt x="900" y="24"/>
                  </a:lnTo>
                  <a:lnTo>
                    <a:pt x="959" y="43"/>
                  </a:lnTo>
                  <a:lnTo>
                    <a:pt x="1016" y="66"/>
                  </a:lnTo>
                  <a:lnTo>
                    <a:pt x="1070" y="94"/>
                  </a:lnTo>
                  <a:lnTo>
                    <a:pt x="1123" y="128"/>
                  </a:lnTo>
                  <a:lnTo>
                    <a:pt x="1173" y="166"/>
                  </a:lnTo>
                  <a:lnTo>
                    <a:pt x="1219" y="208"/>
                  </a:lnTo>
                  <a:lnTo>
                    <a:pt x="1262" y="255"/>
                  </a:lnTo>
                  <a:lnTo>
                    <a:pt x="1300" y="304"/>
                  </a:lnTo>
                  <a:lnTo>
                    <a:pt x="1334" y="357"/>
                  </a:lnTo>
                  <a:lnTo>
                    <a:pt x="1362" y="412"/>
                  </a:lnTo>
                  <a:lnTo>
                    <a:pt x="1385" y="469"/>
                  </a:lnTo>
                  <a:lnTo>
                    <a:pt x="1405" y="527"/>
                  </a:lnTo>
                  <a:lnTo>
                    <a:pt x="1417" y="588"/>
                  </a:lnTo>
                  <a:lnTo>
                    <a:pt x="1426" y="650"/>
                  </a:lnTo>
                  <a:lnTo>
                    <a:pt x="1429" y="712"/>
                  </a:lnTo>
                  <a:lnTo>
                    <a:pt x="1426" y="776"/>
                  </a:lnTo>
                  <a:lnTo>
                    <a:pt x="1418" y="838"/>
                  </a:lnTo>
                  <a:lnTo>
                    <a:pt x="1405" y="898"/>
                  </a:lnTo>
                  <a:lnTo>
                    <a:pt x="1387" y="957"/>
                  </a:lnTo>
                  <a:lnTo>
                    <a:pt x="1362" y="1014"/>
                  </a:lnTo>
                  <a:lnTo>
                    <a:pt x="1334" y="1069"/>
                  </a:lnTo>
                  <a:lnTo>
                    <a:pt x="1301" y="1120"/>
                  </a:lnTo>
                  <a:lnTo>
                    <a:pt x="1263" y="1170"/>
                  </a:lnTo>
                  <a:lnTo>
                    <a:pt x="1219" y="1216"/>
                  </a:lnTo>
                  <a:lnTo>
                    <a:pt x="1173" y="1259"/>
                  </a:lnTo>
                  <a:lnTo>
                    <a:pt x="1124" y="1297"/>
                  </a:lnTo>
                  <a:lnTo>
                    <a:pt x="1071" y="1330"/>
                  </a:lnTo>
                  <a:lnTo>
                    <a:pt x="1016" y="1359"/>
                  </a:lnTo>
                  <a:lnTo>
                    <a:pt x="959" y="1382"/>
                  </a:lnTo>
                  <a:lnTo>
                    <a:pt x="901" y="1401"/>
                  </a:lnTo>
                  <a:lnTo>
                    <a:pt x="840" y="1414"/>
                  </a:lnTo>
                  <a:lnTo>
                    <a:pt x="778" y="1422"/>
                  </a:lnTo>
                  <a:lnTo>
                    <a:pt x="715" y="1425"/>
                  </a:lnTo>
                  <a:lnTo>
                    <a:pt x="647" y="1422"/>
                  </a:lnTo>
                  <a:lnTo>
                    <a:pt x="582" y="1413"/>
                  </a:lnTo>
                  <a:lnTo>
                    <a:pt x="517" y="1397"/>
                  </a:lnTo>
                  <a:lnTo>
                    <a:pt x="454" y="1376"/>
                  </a:lnTo>
                  <a:lnTo>
                    <a:pt x="393" y="1349"/>
                  </a:lnTo>
                  <a:lnTo>
                    <a:pt x="346" y="1375"/>
                  </a:lnTo>
                  <a:lnTo>
                    <a:pt x="297" y="1396"/>
                  </a:lnTo>
                  <a:lnTo>
                    <a:pt x="247" y="1410"/>
                  </a:lnTo>
                  <a:lnTo>
                    <a:pt x="197" y="1420"/>
                  </a:lnTo>
                  <a:lnTo>
                    <a:pt x="146" y="1423"/>
                  </a:lnTo>
                  <a:lnTo>
                    <a:pt x="118" y="1422"/>
                  </a:lnTo>
                  <a:lnTo>
                    <a:pt x="92" y="1419"/>
                  </a:lnTo>
                  <a:lnTo>
                    <a:pt x="69" y="1411"/>
                  </a:lnTo>
                  <a:lnTo>
                    <a:pt x="49" y="1400"/>
                  </a:lnTo>
                  <a:lnTo>
                    <a:pt x="32" y="1383"/>
                  </a:lnTo>
                  <a:lnTo>
                    <a:pt x="20" y="1362"/>
                  </a:lnTo>
                  <a:lnTo>
                    <a:pt x="13" y="1339"/>
                  </a:lnTo>
                  <a:lnTo>
                    <a:pt x="12" y="1319"/>
                  </a:lnTo>
                  <a:lnTo>
                    <a:pt x="15" y="1299"/>
                  </a:lnTo>
                  <a:lnTo>
                    <a:pt x="22" y="1281"/>
                  </a:lnTo>
                  <a:lnTo>
                    <a:pt x="33" y="1264"/>
                  </a:lnTo>
                  <a:lnTo>
                    <a:pt x="48" y="1250"/>
                  </a:lnTo>
                  <a:lnTo>
                    <a:pt x="65" y="1240"/>
                  </a:lnTo>
                  <a:lnTo>
                    <a:pt x="87" y="1225"/>
                  </a:lnTo>
                  <a:lnTo>
                    <a:pt x="109" y="1205"/>
                  </a:lnTo>
                  <a:lnTo>
                    <a:pt x="129" y="1178"/>
                  </a:lnTo>
                  <a:lnTo>
                    <a:pt x="148" y="1147"/>
                  </a:lnTo>
                  <a:lnTo>
                    <a:pt x="112" y="1096"/>
                  </a:lnTo>
                  <a:lnTo>
                    <a:pt x="81" y="1043"/>
                  </a:lnTo>
                  <a:lnTo>
                    <a:pt x="56" y="989"/>
                  </a:lnTo>
                  <a:lnTo>
                    <a:pt x="35" y="932"/>
                  </a:lnTo>
                  <a:lnTo>
                    <a:pt x="19" y="875"/>
                  </a:lnTo>
                  <a:lnTo>
                    <a:pt x="7" y="816"/>
                  </a:lnTo>
                  <a:lnTo>
                    <a:pt x="1" y="757"/>
                  </a:lnTo>
                  <a:lnTo>
                    <a:pt x="0" y="698"/>
                  </a:lnTo>
                  <a:lnTo>
                    <a:pt x="4" y="638"/>
                  </a:lnTo>
                  <a:lnTo>
                    <a:pt x="13" y="579"/>
                  </a:lnTo>
                  <a:lnTo>
                    <a:pt x="25" y="521"/>
                  </a:lnTo>
                  <a:lnTo>
                    <a:pt x="44" y="464"/>
                  </a:lnTo>
                  <a:lnTo>
                    <a:pt x="68" y="410"/>
                  </a:lnTo>
                  <a:lnTo>
                    <a:pt x="95" y="356"/>
                  </a:lnTo>
                  <a:lnTo>
                    <a:pt x="129" y="304"/>
                  </a:lnTo>
                  <a:lnTo>
                    <a:pt x="166" y="255"/>
                  </a:lnTo>
                  <a:lnTo>
                    <a:pt x="209" y="208"/>
                  </a:lnTo>
                  <a:lnTo>
                    <a:pt x="256" y="166"/>
                  </a:lnTo>
                  <a:lnTo>
                    <a:pt x="305" y="128"/>
                  </a:lnTo>
                  <a:lnTo>
                    <a:pt x="357" y="94"/>
                  </a:lnTo>
                  <a:lnTo>
                    <a:pt x="412" y="67"/>
                  </a:lnTo>
                  <a:lnTo>
                    <a:pt x="470" y="43"/>
                  </a:lnTo>
                  <a:lnTo>
                    <a:pt x="528" y="25"/>
                  </a:lnTo>
                  <a:lnTo>
                    <a:pt x="589" y="11"/>
                  </a:lnTo>
                  <a:lnTo>
                    <a:pt x="650" y="3"/>
                  </a:lnTo>
                  <a:lnTo>
                    <a:pt x="7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80"/>
            <p:cNvSpPr>
              <a:spLocks/>
            </p:cNvSpPr>
            <p:nvPr/>
          </p:nvSpPr>
          <p:spPr bwMode="auto">
            <a:xfrm>
              <a:off x="2947988" y="2287588"/>
              <a:ext cx="25400" cy="25400"/>
            </a:xfrm>
            <a:custGeom>
              <a:avLst/>
              <a:gdLst>
                <a:gd name="T0" fmla="*/ 78 w 156"/>
                <a:gd name="T1" fmla="*/ 0 h 156"/>
                <a:gd name="T2" fmla="*/ 99 w 156"/>
                <a:gd name="T3" fmla="*/ 2 h 156"/>
                <a:gd name="T4" fmla="*/ 117 w 156"/>
                <a:gd name="T5" fmla="*/ 11 h 156"/>
                <a:gd name="T6" fmla="*/ 133 w 156"/>
                <a:gd name="T7" fmla="*/ 22 h 156"/>
                <a:gd name="T8" fmla="*/ 146 w 156"/>
                <a:gd name="T9" fmla="*/ 38 h 156"/>
                <a:gd name="T10" fmla="*/ 153 w 156"/>
                <a:gd name="T11" fmla="*/ 57 h 156"/>
                <a:gd name="T12" fmla="*/ 156 w 156"/>
                <a:gd name="T13" fmla="*/ 78 h 156"/>
                <a:gd name="T14" fmla="*/ 153 w 156"/>
                <a:gd name="T15" fmla="*/ 98 h 156"/>
                <a:gd name="T16" fmla="*/ 146 w 156"/>
                <a:gd name="T17" fmla="*/ 117 h 156"/>
                <a:gd name="T18" fmla="*/ 133 w 156"/>
                <a:gd name="T19" fmla="*/ 133 h 156"/>
                <a:gd name="T20" fmla="*/ 117 w 156"/>
                <a:gd name="T21" fmla="*/ 146 h 156"/>
                <a:gd name="T22" fmla="*/ 99 w 156"/>
                <a:gd name="T23" fmla="*/ 153 h 156"/>
                <a:gd name="T24" fmla="*/ 78 w 156"/>
                <a:gd name="T25" fmla="*/ 156 h 156"/>
                <a:gd name="T26" fmla="*/ 58 w 156"/>
                <a:gd name="T27" fmla="*/ 153 h 156"/>
                <a:gd name="T28" fmla="*/ 39 w 156"/>
                <a:gd name="T29" fmla="*/ 146 h 156"/>
                <a:gd name="T30" fmla="*/ 23 w 156"/>
                <a:gd name="T31" fmla="*/ 133 h 156"/>
                <a:gd name="T32" fmla="*/ 10 w 156"/>
                <a:gd name="T33" fmla="*/ 117 h 156"/>
                <a:gd name="T34" fmla="*/ 3 w 156"/>
                <a:gd name="T35" fmla="*/ 98 h 156"/>
                <a:gd name="T36" fmla="*/ 0 w 156"/>
                <a:gd name="T37" fmla="*/ 78 h 156"/>
                <a:gd name="T38" fmla="*/ 3 w 156"/>
                <a:gd name="T39" fmla="*/ 57 h 156"/>
                <a:gd name="T40" fmla="*/ 10 w 156"/>
                <a:gd name="T41" fmla="*/ 38 h 156"/>
                <a:gd name="T42" fmla="*/ 23 w 156"/>
                <a:gd name="T43" fmla="*/ 22 h 156"/>
                <a:gd name="T44" fmla="*/ 39 w 156"/>
                <a:gd name="T45" fmla="*/ 11 h 156"/>
                <a:gd name="T46" fmla="*/ 58 w 156"/>
                <a:gd name="T47" fmla="*/ 2 h 156"/>
                <a:gd name="T48" fmla="*/ 78 w 156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6" h="156">
                  <a:moveTo>
                    <a:pt x="78" y="0"/>
                  </a:moveTo>
                  <a:lnTo>
                    <a:pt x="99" y="2"/>
                  </a:lnTo>
                  <a:lnTo>
                    <a:pt x="117" y="11"/>
                  </a:lnTo>
                  <a:lnTo>
                    <a:pt x="133" y="22"/>
                  </a:lnTo>
                  <a:lnTo>
                    <a:pt x="146" y="38"/>
                  </a:lnTo>
                  <a:lnTo>
                    <a:pt x="153" y="57"/>
                  </a:lnTo>
                  <a:lnTo>
                    <a:pt x="156" y="78"/>
                  </a:lnTo>
                  <a:lnTo>
                    <a:pt x="153" y="98"/>
                  </a:lnTo>
                  <a:lnTo>
                    <a:pt x="146" y="117"/>
                  </a:lnTo>
                  <a:lnTo>
                    <a:pt x="133" y="133"/>
                  </a:lnTo>
                  <a:lnTo>
                    <a:pt x="117" y="146"/>
                  </a:lnTo>
                  <a:lnTo>
                    <a:pt x="99" y="153"/>
                  </a:lnTo>
                  <a:lnTo>
                    <a:pt x="78" y="156"/>
                  </a:lnTo>
                  <a:lnTo>
                    <a:pt x="58" y="153"/>
                  </a:lnTo>
                  <a:lnTo>
                    <a:pt x="39" y="146"/>
                  </a:lnTo>
                  <a:lnTo>
                    <a:pt x="23" y="133"/>
                  </a:lnTo>
                  <a:lnTo>
                    <a:pt x="10" y="117"/>
                  </a:lnTo>
                  <a:lnTo>
                    <a:pt x="3" y="98"/>
                  </a:lnTo>
                  <a:lnTo>
                    <a:pt x="0" y="78"/>
                  </a:lnTo>
                  <a:lnTo>
                    <a:pt x="3" y="57"/>
                  </a:lnTo>
                  <a:lnTo>
                    <a:pt x="10" y="38"/>
                  </a:lnTo>
                  <a:lnTo>
                    <a:pt x="23" y="22"/>
                  </a:lnTo>
                  <a:lnTo>
                    <a:pt x="39" y="11"/>
                  </a:lnTo>
                  <a:lnTo>
                    <a:pt x="58" y="2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81"/>
            <p:cNvSpPr>
              <a:spLocks/>
            </p:cNvSpPr>
            <p:nvPr/>
          </p:nvSpPr>
          <p:spPr bwMode="auto">
            <a:xfrm>
              <a:off x="2992438" y="2287588"/>
              <a:ext cx="23813" cy="25400"/>
            </a:xfrm>
            <a:custGeom>
              <a:avLst/>
              <a:gdLst>
                <a:gd name="T0" fmla="*/ 79 w 157"/>
                <a:gd name="T1" fmla="*/ 0 h 156"/>
                <a:gd name="T2" fmla="*/ 100 w 157"/>
                <a:gd name="T3" fmla="*/ 2 h 156"/>
                <a:gd name="T4" fmla="*/ 118 w 157"/>
                <a:gd name="T5" fmla="*/ 11 h 156"/>
                <a:gd name="T6" fmla="*/ 134 w 157"/>
                <a:gd name="T7" fmla="*/ 22 h 156"/>
                <a:gd name="T8" fmla="*/ 146 w 157"/>
                <a:gd name="T9" fmla="*/ 38 h 156"/>
                <a:gd name="T10" fmla="*/ 154 w 157"/>
                <a:gd name="T11" fmla="*/ 57 h 156"/>
                <a:gd name="T12" fmla="*/ 157 w 157"/>
                <a:gd name="T13" fmla="*/ 78 h 156"/>
                <a:gd name="T14" fmla="*/ 154 w 157"/>
                <a:gd name="T15" fmla="*/ 98 h 156"/>
                <a:gd name="T16" fmla="*/ 146 w 157"/>
                <a:gd name="T17" fmla="*/ 117 h 156"/>
                <a:gd name="T18" fmla="*/ 134 w 157"/>
                <a:gd name="T19" fmla="*/ 133 h 156"/>
                <a:gd name="T20" fmla="*/ 118 w 157"/>
                <a:gd name="T21" fmla="*/ 146 h 156"/>
                <a:gd name="T22" fmla="*/ 100 w 157"/>
                <a:gd name="T23" fmla="*/ 153 h 156"/>
                <a:gd name="T24" fmla="*/ 79 w 157"/>
                <a:gd name="T25" fmla="*/ 156 h 156"/>
                <a:gd name="T26" fmla="*/ 58 w 157"/>
                <a:gd name="T27" fmla="*/ 153 h 156"/>
                <a:gd name="T28" fmla="*/ 40 w 157"/>
                <a:gd name="T29" fmla="*/ 146 h 156"/>
                <a:gd name="T30" fmla="*/ 24 w 157"/>
                <a:gd name="T31" fmla="*/ 133 h 156"/>
                <a:gd name="T32" fmla="*/ 11 w 157"/>
                <a:gd name="T33" fmla="*/ 117 h 156"/>
                <a:gd name="T34" fmla="*/ 4 w 157"/>
                <a:gd name="T35" fmla="*/ 98 h 156"/>
                <a:gd name="T36" fmla="*/ 0 w 157"/>
                <a:gd name="T37" fmla="*/ 78 h 156"/>
                <a:gd name="T38" fmla="*/ 4 w 157"/>
                <a:gd name="T39" fmla="*/ 57 h 156"/>
                <a:gd name="T40" fmla="*/ 11 w 157"/>
                <a:gd name="T41" fmla="*/ 38 h 156"/>
                <a:gd name="T42" fmla="*/ 24 w 157"/>
                <a:gd name="T43" fmla="*/ 22 h 156"/>
                <a:gd name="T44" fmla="*/ 40 w 157"/>
                <a:gd name="T45" fmla="*/ 11 h 156"/>
                <a:gd name="T46" fmla="*/ 58 w 157"/>
                <a:gd name="T47" fmla="*/ 2 h 156"/>
                <a:gd name="T48" fmla="*/ 79 w 157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7" h="156">
                  <a:moveTo>
                    <a:pt x="79" y="0"/>
                  </a:moveTo>
                  <a:lnTo>
                    <a:pt x="100" y="2"/>
                  </a:lnTo>
                  <a:lnTo>
                    <a:pt x="118" y="11"/>
                  </a:lnTo>
                  <a:lnTo>
                    <a:pt x="134" y="22"/>
                  </a:lnTo>
                  <a:lnTo>
                    <a:pt x="146" y="38"/>
                  </a:lnTo>
                  <a:lnTo>
                    <a:pt x="154" y="57"/>
                  </a:lnTo>
                  <a:lnTo>
                    <a:pt x="157" y="78"/>
                  </a:lnTo>
                  <a:lnTo>
                    <a:pt x="154" y="98"/>
                  </a:lnTo>
                  <a:lnTo>
                    <a:pt x="146" y="117"/>
                  </a:lnTo>
                  <a:lnTo>
                    <a:pt x="134" y="133"/>
                  </a:lnTo>
                  <a:lnTo>
                    <a:pt x="118" y="146"/>
                  </a:lnTo>
                  <a:lnTo>
                    <a:pt x="100" y="153"/>
                  </a:lnTo>
                  <a:lnTo>
                    <a:pt x="79" y="156"/>
                  </a:lnTo>
                  <a:lnTo>
                    <a:pt x="58" y="153"/>
                  </a:lnTo>
                  <a:lnTo>
                    <a:pt x="40" y="146"/>
                  </a:lnTo>
                  <a:lnTo>
                    <a:pt x="24" y="133"/>
                  </a:lnTo>
                  <a:lnTo>
                    <a:pt x="11" y="117"/>
                  </a:lnTo>
                  <a:lnTo>
                    <a:pt x="4" y="98"/>
                  </a:lnTo>
                  <a:lnTo>
                    <a:pt x="0" y="78"/>
                  </a:lnTo>
                  <a:lnTo>
                    <a:pt x="4" y="57"/>
                  </a:lnTo>
                  <a:lnTo>
                    <a:pt x="11" y="38"/>
                  </a:lnTo>
                  <a:lnTo>
                    <a:pt x="24" y="22"/>
                  </a:lnTo>
                  <a:lnTo>
                    <a:pt x="40" y="11"/>
                  </a:lnTo>
                  <a:lnTo>
                    <a:pt x="58" y="2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82"/>
            <p:cNvSpPr>
              <a:spLocks/>
            </p:cNvSpPr>
            <p:nvPr/>
          </p:nvSpPr>
          <p:spPr bwMode="auto">
            <a:xfrm>
              <a:off x="2905125" y="2287588"/>
              <a:ext cx="25400" cy="25400"/>
            </a:xfrm>
            <a:custGeom>
              <a:avLst/>
              <a:gdLst>
                <a:gd name="T0" fmla="*/ 78 w 155"/>
                <a:gd name="T1" fmla="*/ 0 h 156"/>
                <a:gd name="T2" fmla="*/ 98 w 155"/>
                <a:gd name="T3" fmla="*/ 2 h 156"/>
                <a:gd name="T4" fmla="*/ 117 w 155"/>
                <a:gd name="T5" fmla="*/ 11 h 156"/>
                <a:gd name="T6" fmla="*/ 133 w 155"/>
                <a:gd name="T7" fmla="*/ 22 h 156"/>
                <a:gd name="T8" fmla="*/ 145 w 155"/>
                <a:gd name="T9" fmla="*/ 38 h 156"/>
                <a:gd name="T10" fmla="*/ 153 w 155"/>
                <a:gd name="T11" fmla="*/ 57 h 156"/>
                <a:gd name="T12" fmla="*/ 155 w 155"/>
                <a:gd name="T13" fmla="*/ 78 h 156"/>
                <a:gd name="T14" fmla="*/ 153 w 155"/>
                <a:gd name="T15" fmla="*/ 98 h 156"/>
                <a:gd name="T16" fmla="*/ 145 w 155"/>
                <a:gd name="T17" fmla="*/ 117 h 156"/>
                <a:gd name="T18" fmla="*/ 133 w 155"/>
                <a:gd name="T19" fmla="*/ 133 h 156"/>
                <a:gd name="T20" fmla="*/ 117 w 155"/>
                <a:gd name="T21" fmla="*/ 146 h 156"/>
                <a:gd name="T22" fmla="*/ 98 w 155"/>
                <a:gd name="T23" fmla="*/ 153 h 156"/>
                <a:gd name="T24" fmla="*/ 78 w 155"/>
                <a:gd name="T25" fmla="*/ 156 h 156"/>
                <a:gd name="T26" fmla="*/ 57 w 155"/>
                <a:gd name="T27" fmla="*/ 153 h 156"/>
                <a:gd name="T28" fmla="*/ 38 w 155"/>
                <a:gd name="T29" fmla="*/ 146 h 156"/>
                <a:gd name="T30" fmla="*/ 22 w 155"/>
                <a:gd name="T31" fmla="*/ 133 h 156"/>
                <a:gd name="T32" fmla="*/ 10 w 155"/>
                <a:gd name="T33" fmla="*/ 117 h 156"/>
                <a:gd name="T34" fmla="*/ 2 w 155"/>
                <a:gd name="T35" fmla="*/ 98 h 156"/>
                <a:gd name="T36" fmla="*/ 0 w 155"/>
                <a:gd name="T37" fmla="*/ 78 h 156"/>
                <a:gd name="T38" fmla="*/ 2 w 155"/>
                <a:gd name="T39" fmla="*/ 57 h 156"/>
                <a:gd name="T40" fmla="*/ 10 w 155"/>
                <a:gd name="T41" fmla="*/ 38 h 156"/>
                <a:gd name="T42" fmla="*/ 22 w 155"/>
                <a:gd name="T43" fmla="*/ 22 h 156"/>
                <a:gd name="T44" fmla="*/ 38 w 155"/>
                <a:gd name="T45" fmla="*/ 11 h 156"/>
                <a:gd name="T46" fmla="*/ 57 w 155"/>
                <a:gd name="T47" fmla="*/ 2 h 156"/>
                <a:gd name="T48" fmla="*/ 78 w 155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56">
                  <a:moveTo>
                    <a:pt x="78" y="0"/>
                  </a:moveTo>
                  <a:lnTo>
                    <a:pt x="98" y="2"/>
                  </a:lnTo>
                  <a:lnTo>
                    <a:pt x="117" y="11"/>
                  </a:lnTo>
                  <a:lnTo>
                    <a:pt x="133" y="22"/>
                  </a:lnTo>
                  <a:lnTo>
                    <a:pt x="145" y="38"/>
                  </a:lnTo>
                  <a:lnTo>
                    <a:pt x="153" y="57"/>
                  </a:lnTo>
                  <a:lnTo>
                    <a:pt x="155" y="78"/>
                  </a:lnTo>
                  <a:lnTo>
                    <a:pt x="153" y="98"/>
                  </a:lnTo>
                  <a:lnTo>
                    <a:pt x="145" y="117"/>
                  </a:lnTo>
                  <a:lnTo>
                    <a:pt x="133" y="133"/>
                  </a:lnTo>
                  <a:lnTo>
                    <a:pt x="117" y="146"/>
                  </a:lnTo>
                  <a:lnTo>
                    <a:pt x="98" y="153"/>
                  </a:lnTo>
                  <a:lnTo>
                    <a:pt x="78" y="156"/>
                  </a:lnTo>
                  <a:lnTo>
                    <a:pt x="57" y="153"/>
                  </a:lnTo>
                  <a:lnTo>
                    <a:pt x="38" y="146"/>
                  </a:lnTo>
                  <a:lnTo>
                    <a:pt x="22" y="133"/>
                  </a:lnTo>
                  <a:lnTo>
                    <a:pt x="10" y="117"/>
                  </a:lnTo>
                  <a:lnTo>
                    <a:pt x="2" y="98"/>
                  </a:lnTo>
                  <a:lnTo>
                    <a:pt x="0" y="78"/>
                  </a:lnTo>
                  <a:lnTo>
                    <a:pt x="2" y="57"/>
                  </a:lnTo>
                  <a:lnTo>
                    <a:pt x="10" y="38"/>
                  </a:lnTo>
                  <a:lnTo>
                    <a:pt x="22" y="22"/>
                  </a:lnTo>
                  <a:lnTo>
                    <a:pt x="38" y="11"/>
                  </a:lnTo>
                  <a:lnTo>
                    <a:pt x="57" y="2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161" name="Прямая со стрелкой 160"/>
          <p:cNvCxnSpPr/>
          <p:nvPr/>
        </p:nvCxnSpPr>
        <p:spPr>
          <a:xfrm>
            <a:off x="3217470" y="3749091"/>
            <a:ext cx="45740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>
            <a:off x="4615421" y="3754065"/>
            <a:ext cx="45740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5623455" y="3768051"/>
            <a:ext cx="57122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6268431" y="3532109"/>
            <a:ext cx="657774" cy="47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TextBox 166"/>
          <p:cNvSpPr txBox="1"/>
          <p:nvPr/>
        </p:nvSpPr>
        <p:spPr>
          <a:xfrm>
            <a:off x="5446025" y="3226718"/>
            <a:ext cx="255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Приема/процедурный/ОЛД/ОФД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8" name="Group 858"/>
          <p:cNvGrpSpPr/>
          <p:nvPr/>
        </p:nvGrpSpPr>
        <p:grpSpPr>
          <a:xfrm>
            <a:off x="2696770" y="4433636"/>
            <a:ext cx="520701" cy="401241"/>
            <a:chOff x="5419725" y="3470275"/>
            <a:chExt cx="520701" cy="534988"/>
          </a:xfrm>
          <a:solidFill>
            <a:srgbClr val="000000"/>
          </a:solidFill>
        </p:grpSpPr>
        <p:sp>
          <p:nvSpPr>
            <p:cNvPr id="169" name="Freeform 277"/>
            <p:cNvSpPr>
              <a:spLocks/>
            </p:cNvSpPr>
            <p:nvPr/>
          </p:nvSpPr>
          <p:spPr bwMode="auto">
            <a:xfrm>
              <a:off x="5505450" y="3532188"/>
              <a:ext cx="80963" cy="61913"/>
            </a:xfrm>
            <a:custGeom>
              <a:avLst/>
              <a:gdLst>
                <a:gd name="T0" fmla="*/ 255 w 511"/>
                <a:gd name="T1" fmla="*/ 0 h 391"/>
                <a:gd name="T2" fmla="*/ 308 w 511"/>
                <a:gd name="T3" fmla="*/ 3 h 391"/>
                <a:gd name="T4" fmla="*/ 359 w 511"/>
                <a:gd name="T5" fmla="*/ 10 h 391"/>
                <a:gd name="T6" fmla="*/ 409 w 511"/>
                <a:gd name="T7" fmla="*/ 22 h 391"/>
                <a:gd name="T8" fmla="*/ 458 w 511"/>
                <a:gd name="T9" fmla="*/ 37 h 391"/>
                <a:gd name="T10" fmla="*/ 496 w 511"/>
                <a:gd name="T11" fmla="*/ 52 h 391"/>
                <a:gd name="T12" fmla="*/ 504 w 511"/>
                <a:gd name="T13" fmla="*/ 79 h 391"/>
                <a:gd name="T14" fmla="*/ 509 w 511"/>
                <a:gd name="T15" fmla="*/ 107 h 391"/>
                <a:gd name="T16" fmla="*/ 511 w 511"/>
                <a:gd name="T17" fmla="*/ 136 h 391"/>
                <a:gd name="T18" fmla="*/ 507 w 511"/>
                <a:gd name="T19" fmla="*/ 173 h 391"/>
                <a:gd name="T20" fmla="*/ 499 w 511"/>
                <a:gd name="T21" fmla="*/ 209 h 391"/>
                <a:gd name="T22" fmla="*/ 487 w 511"/>
                <a:gd name="T23" fmla="*/ 243 h 391"/>
                <a:gd name="T24" fmla="*/ 470 w 511"/>
                <a:gd name="T25" fmla="*/ 275 h 391"/>
                <a:gd name="T26" fmla="*/ 448 w 511"/>
                <a:gd name="T27" fmla="*/ 303 h 391"/>
                <a:gd name="T28" fmla="*/ 422 w 511"/>
                <a:gd name="T29" fmla="*/ 328 h 391"/>
                <a:gd name="T30" fmla="*/ 394 w 511"/>
                <a:gd name="T31" fmla="*/ 350 h 391"/>
                <a:gd name="T32" fmla="*/ 363 w 511"/>
                <a:gd name="T33" fmla="*/ 367 h 391"/>
                <a:gd name="T34" fmla="*/ 329 w 511"/>
                <a:gd name="T35" fmla="*/ 380 h 391"/>
                <a:gd name="T36" fmla="*/ 293 w 511"/>
                <a:gd name="T37" fmla="*/ 388 h 391"/>
                <a:gd name="T38" fmla="*/ 255 w 511"/>
                <a:gd name="T39" fmla="*/ 391 h 391"/>
                <a:gd name="T40" fmla="*/ 217 w 511"/>
                <a:gd name="T41" fmla="*/ 388 h 391"/>
                <a:gd name="T42" fmla="*/ 182 w 511"/>
                <a:gd name="T43" fmla="*/ 380 h 391"/>
                <a:gd name="T44" fmla="*/ 148 w 511"/>
                <a:gd name="T45" fmla="*/ 367 h 391"/>
                <a:gd name="T46" fmla="*/ 116 w 511"/>
                <a:gd name="T47" fmla="*/ 350 h 391"/>
                <a:gd name="T48" fmla="*/ 88 w 511"/>
                <a:gd name="T49" fmla="*/ 328 h 391"/>
                <a:gd name="T50" fmla="*/ 63 w 511"/>
                <a:gd name="T51" fmla="*/ 303 h 391"/>
                <a:gd name="T52" fmla="*/ 41 w 511"/>
                <a:gd name="T53" fmla="*/ 275 h 391"/>
                <a:gd name="T54" fmla="*/ 24 w 511"/>
                <a:gd name="T55" fmla="*/ 243 h 391"/>
                <a:gd name="T56" fmla="*/ 11 w 511"/>
                <a:gd name="T57" fmla="*/ 209 h 391"/>
                <a:gd name="T58" fmla="*/ 3 w 511"/>
                <a:gd name="T59" fmla="*/ 173 h 391"/>
                <a:gd name="T60" fmla="*/ 0 w 511"/>
                <a:gd name="T61" fmla="*/ 136 h 391"/>
                <a:gd name="T62" fmla="*/ 2 w 511"/>
                <a:gd name="T63" fmla="*/ 107 h 391"/>
                <a:gd name="T64" fmla="*/ 6 w 511"/>
                <a:gd name="T65" fmla="*/ 79 h 391"/>
                <a:gd name="T66" fmla="*/ 15 w 511"/>
                <a:gd name="T67" fmla="*/ 52 h 391"/>
                <a:gd name="T68" fmla="*/ 52 w 511"/>
                <a:gd name="T69" fmla="*/ 37 h 391"/>
                <a:gd name="T70" fmla="*/ 102 w 511"/>
                <a:gd name="T71" fmla="*/ 22 h 391"/>
                <a:gd name="T72" fmla="*/ 152 w 511"/>
                <a:gd name="T73" fmla="*/ 10 h 391"/>
                <a:gd name="T74" fmla="*/ 203 w 511"/>
                <a:gd name="T75" fmla="*/ 3 h 391"/>
                <a:gd name="T76" fmla="*/ 255 w 511"/>
                <a:gd name="T7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11" h="391">
                  <a:moveTo>
                    <a:pt x="255" y="0"/>
                  </a:moveTo>
                  <a:lnTo>
                    <a:pt x="308" y="3"/>
                  </a:lnTo>
                  <a:lnTo>
                    <a:pt x="359" y="10"/>
                  </a:lnTo>
                  <a:lnTo>
                    <a:pt x="409" y="22"/>
                  </a:lnTo>
                  <a:lnTo>
                    <a:pt x="458" y="37"/>
                  </a:lnTo>
                  <a:lnTo>
                    <a:pt x="496" y="52"/>
                  </a:lnTo>
                  <a:lnTo>
                    <a:pt x="504" y="79"/>
                  </a:lnTo>
                  <a:lnTo>
                    <a:pt x="509" y="107"/>
                  </a:lnTo>
                  <a:lnTo>
                    <a:pt x="511" y="136"/>
                  </a:lnTo>
                  <a:lnTo>
                    <a:pt x="507" y="173"/>
                  </a:lnTo>
                  <a:lnTo>
                    <a:pt x="499" y="209"/>
                  </a:lnTo>
                  <a:lnTo>
                    <a:pt x="487" y="243"/>
                  </a:lnTo>
                  <a:lnTo>
                    <a:pt x="470" y="275"/>
                  </a:lnTo>
                  <a:lnTo>
                    <a:pt x="448" y="303"/>
                  </a:lnTo>
                  <a:lnTo>
                    <a:pt x="422" y="328"/>
                  </a:lnTo>
                  <a:lnTo>
                    <a:pt x="394" y="350"/>
                  </a:lnTo>
                  <a:lnTo>
                    <a:pt x="363" y="367"/>
                  </a:lnTo>
                  <a:lnTo>
                    <a:pt x="329" y="380"/>
                  </a:lnTo>
                  <a:lnTo>
                    <a:pt x="293" y="388"/>
                  </a:lnTo>
                  <a:lnTo>
                    <a:pt x="255" y="391"/>
                  </a:lnTo>
                  <a:lnTo>
                    <a:pt x="217" y="388"/>
                  </a:lnTo>
                  <a:lnTo>
                    <a:pt x="182" y="380"/>
                  </a:lnTo>
                  <a:lnTo>
                    <a:pt x="148" y="367"/>
                  </a:lnTo>
                  <a:lnTo>
                    <a:pt x="116" y="350"/>
                  </a:lnTo>
                  <a:lnTo>
                    <a:pt x="88" y="328"/>
                  </a:lnTo>
                  <a:lnTo>
                    <a:pt x="63" y="303"/>
                  </a:lnTo>
                  <a:lnTo>
                    <a:pt x="41" y="275"/>
                  </a:lnTo>
                  <a:lnTo>
                    <a:pt x="24" y="243"/>
                  </a:lnTo>
                  <a:lnTo>
                    <a:pt x="11" y="209"/>
                  </a:lnTo>
                  <a:lnTo>
                    <a:pt x="3" y="17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6" y="79"/>
                  </a:lnTo>
                  <a:lnTo>
                    <a:pt x="15" y="52"/>
                  </a:lnTo>
                  <a:lnTo>
                    <a:pt x="52" y="37"/>
                  </a:lnTo>
                  <a:lnTo>
                    <a:pt x="102" y="22"/>
                  </a:lnTo>
                  <a:lnTo>
                    <a:pt x="152" y="10"/>
                  </a:lnTo>
                  <a:lnTo>
                    <a:pt x="203" y="3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278"/>
            <p:cNvSpPr>
              <a:spLocks/>
            </p:cNvSpPr>
            <p:nvPr/>
          </p:nvSpPr>
          <p:spPr bwMode="auto">
            <a:xfrm>
              <a:off x="5419725" y="3608388"/>
              <a:ext cx="258763" cy="396875"/>
            </a:xfrm>
            <a:custGeom>
              <a:avLst/>
              <a:gdLst>
                <a:gd name="T0" fmla="*/ 1118 w 1634"/>
                <a:gd name="T1" fmla="*/ 23 h 2506"/>
                <a:gd name="T2" fmla="*/ 1256 w 1634"/>
                <a:gd name="T3" fmla="*/ 160 h 2506"/>
                <a:gd name="T4" fmla="*/ 1331 w 1634"/>
                <a:gd name="T5" fmla="*/ 356 h 2506"/>
                <a:gd name="T6" fmla="*/ 1412 w 1634"/>
                <a:gd name="T7" fmla="*/ 574 h 2506"/>
                <a:gd name="T8" fmla="*/ 1500 w 1634"/>
                <a:gd name="T9" fmla="*/ 803 h 2506"/>
                <a:gd name="T10" fmla="*/ 1575 w 1634"/>
                <a:gd name="T11" fmla="*/ 999 h 2506"/>
                <a:gd name="T12" fmla="*/ 1620 w 1634"/>
                <a:gd name="T13" fmla="*/ 1113 h 2506"/>
                <a:gd name="T14" fmla="*/ 1631 w 1634"/>
                <a:gd name="T15" fmla="*/ 1197 h 2506"/>
                <a:gd name="T16" fmla="*/ 1555 w 1634"/>
                <a:gd name="T17" fmla="*/ 1285 h 2506"/>
                <a:gd name="T18" fmla="*/ 1440 w 1634"/>
                <a:gd name="T19" fmla="*/ 1272 h 2506"/>
                <a:gd name="T20" fmla="*/ 1389 w 1634"/>
                <a:gd name="T21" fmla="*/ 1198 h 2506"/>
                <a:gd name="T22" fmla="*/ 1342 w 1634"/>
                <a:gd name="T23" fmla="*/ 1076 h 2506"/>
                <a:gd name="T24" fmla="*/ 1264 w 1634"/>
                <a:gd name="T25" fmla="*/ 875 h 2506"/>
                <a:gd name="T26" fmla="*/ 1176 w 1634"/>
                <a:gd name="T27" fmla="*/ 643 h 2506"/>
                <a:gd name="T28" fmla="*/ 1110 w 1634"/>
                <a:gd name="T29" fmla="*/ 470 h 2506"/>
                <a:gd name="T30" fmla="*/ 1112 w 1634"/>
                <a:gd name="T31" fmla="*/ 487 h 2506"/>
                <a:gd name="T32" fmla="*/ 1116 w 1634"/>
                <a:gd name="T33" fmla="*/ 513 h 2506"/>
                <a:gd name="T34" fmla="*/ 1128 w 1634"/>
                <a:gd name="T35" fmla="*/ 577 h 2506"/>
                <a:gd name="T36" fmla="*/ 1154 w 1634"/>
                <a:gd name="T37" fmla="*/ 709 h 2506"/>
                <a:gd name="T38" fmla="*/ 1198 w 1634"/>
                <a:gd name="T39" fmla="*/ 940 h 2506"/>
                <a:gd name="T40" fmla="*/ 1268 w 1634"/>
                <a:gd name="T41" fmla="*/ 1296 h 2506"/>
                <a:gd name="T42" fmla="*/ 1270 w 1634"/>
                <a:gd name="T43" fmla="*/ 1442 h 2506"/>
                <a:gd name="T44" fmla="*/ 1123 w 1634"/>
                <a:gd name="T45" fmla="*/ 1466 h 2506"/>
                <a:gd name="T46" fmla="*/ 1080 w 1634"/>
                <a:gd name="T47" fmla="*/ 2463 h 2506"/>
                <a:gd name="T48" fmla="*/ 946 w 1634"/>
                <a:gd name="T49" fmla="*/ 2503 h 2506"/>
                <a:gd name="T50" fmla="*/ 839 w 1634"/>
                <a:gd name="T51" fmla="*/ 2416 h 2506"/>
                <a:gd name="T52" fmla="*/ 765 w 1634"/>
                <a:gd name="T53" fmla="*/ 2358 h 2506"/>
                <a:gd name="T54" fmla="*/ 699 w 1634"/>
                <a:gd name="T55" fmla="*/ 2480 h 2506"/>
                <a:gd name="T56" fmla="*/ 560 w 1634"/>
                <a:gd name="T57" fmla="*/ 2495 h 2506"/>
                <a:gd name="T58" fmla="*/ 472 w 1634"/>
                <a:gd name="T59" fmla="*/ 2388 h 2506"/>
                <a:gd name="T60" fmla="*/ 346 w 1634"/>
                <a:gd name="T61" fmla="*/ 1460 h 2506"/>
                <a:gd name="T62" fmla="*/ 306 w 1634"/>
                <a:gd name="T63" fmla="*/ 1400 h 2506"/>
                <a:gd name="T64" fmla="*/ 371 w 1634"/>
                <a:gd name="T65" fmla="*/ 1059 h 2506"/>
                <a:gd name="T66" fmla="*/ 425 w 1634"/>
                <a:gd name="T67" fmla="*/ 780 h 2506"/>
                <a:gd name="T68" fmla="*/ 458 w 1634"/>
                <a:gd name="T69" fmla="*/ 614 h 2506"/>
                <a:gd name="T70" fmla="*/ 474 w 1634"/>
                <a:gd name="T71" fmla="*/ 529 h 2506"/>
                <a:gd name="T72" fmla="*/ 480 w 1634"/>
                <a:gd name="T73" fmla="*/ 494 h 2506"/>
                <a:gd name="T74" fmla="*/ 482 w 1634"/>
                <a:gd name="T75" fmla="*/ 478 h 2506"/>
                <a:gd name="T76" fmla="*/ 436 w 1634"/>
                <a:gd name="T77" fmla="*/ 601 h 2506"/>
                <a:gd name="T78" fmla="*/ 355 w 1634"/>
                <a:gd name="T79" fmla="*/ 827 h 2506"/>
                <a:gd name="T80" fmla="*/ 284 w 1634"/>
                <a:gd name="T81" fmla="*/ 1021 h 2506"/>
                <a:gd name="T82" fmla="*/ 243 w 1634"/>
                <a:gd name="T83" fmla="*/ 1134 h 2506"/>
                <a:gd name="T84" fmla="*/ 195 w 1634"/>
                <a:gd name="T85" fmla="*/ 1204 h 2506"/>
                <a:gd name="T86" fmla="*/ 80 w 1634"/>
                <a:gd name="T87" fmla="*/ 1220 h 2506"/>
                <a:gd name="T88" fmla="*/ 3 w 1634"/>
                <a:gd name="T89" fmla="*/ 1134 h 2506"/>
                <a:gd name="T90" fmla="*/ 11 w 1634"/>
                <a:gd name="T91" fmla="*/ 1050 h 2506"/>
                <a:gd name="T92" fmla="*/ 52 w 1634"/>
                <a:gd name="T93" fmla="*/ 940 h 2506"/>
                <a:gd name="T94" fmla="*/ 120 w 1634"/>
                <a:gd name="T95" fmla="*/ 751 h 2506"/>
                <a:gd name="T96" fmla="*/ 200 w 1634"/>
                <a:gd name="T97" fmla="*/ 529 h 2506"/>
                <a:gd name="T98" fmla="*/ 275 w 1634"/>
                <a:gd name="T99" fmla="*/ 320 h 2506"/>
                <a:gd name="T100" fmla="*/ 361 w 1634"/>
                <a:gd name="T101" fmla="*/ 123 h 2506"/>
                <a:gd name="T102" fmla="*/ 508 w 1634"/>
                <a:gd name="T103" fmla="*/ 10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34" h="2506">
                  <a:moveTo>
                    <a:pt x="583" y="0"/>
                  </a:moveTo>
                  <a:lnTo>
                    <a:pt x="1010" y="0"/>
                  </a:lnTo>
                  <a:lnTo>
                    <a:pt x="1047" y="3"/>
                  </a:lnTo>
                  <a:lnTo>
                    <a:pt x="1084" y="10"/>
                  </a:lnTo>
                  <a:lnTo>
                    <a:pt x="1118" y="23"/>
                  </a:lnTo>
                  <a:lnTo>
                    <a:pt x="1150" y="40"/>
                  </a:lnTo>
                  <a:lnTo>
                    <a:pt x="1180" y="63"/>
                  </a:lnTo>
                  <a:lnTo>
                    <a:pt x="1207" y="91"/>
                  </a:lnTo>
                  <a:lnTo>
                    <a:pt x="1232" y="123"/>
                  </a:lnTo>
                  <a:lnTo>
                    <a:pt x="1256" y="160"/>
                  </a:lnTo>
                  <a:lnTo>
                    <a:pt x="1276" y="203"/>
                  </a:lnTo>
                  <a:lnTo>
                    <a:pt x="1294" y="250"/>
                  </a:lnTo>
                  <a:lnTo>
                    <a:pt x="1306" y="282"/>
                  </a:lnTo>
                  <a:lnTo>
                    <a:pt x="1318" y="318"/>
                  </a:lnTo>
                  <a:lnTo>
                    <a:pt x="1331" y="356"/>
                  </a:lnTo>
                  <a:lnTo>
                    <a:pt x="1347" y="397"/>
                  </a:lnTo>
                  <a:lnTo>
                    <a:pt x="1362" y="439"/>
                  </a:lnTo>
                  <a:lnTo>
                    <a:pt x="1379" y="483"/>
                  </a:lnTo>
                  <a:lnTo>
                    <a:pt x="1395" y="528"/>
                  </a:lnTo>
                  <a:lnTo>
                    <a:pt x="1412" y="574"/>
                  </a:lnTo>
                  <a:lnTo>
                    <a:pt x="1430" y="620"/>
                  </a:lnTo>
                  <a:lnTo>
                    <a:pt x="1448" y="667"/>
                  </a:lnTo>
                  <a:lnTo>
                    <a:pt x="1466" y="713"/>
                  </a:lnTo>
                  <a:lnTo>
                    <a:pt x="1483" y="759"/>
                  </a:lnTo>
                  <a:lnTo>
                    <a:pt x="1500" y="803"/>
                  </a:lnTo>
                  <a:lnTo>
                    <a:pt x="1517" y="847"/>
                  </a:lnTo>
                  <a:lnTo>
                    <a:pt x="1532" y="889"/>
                  </a:lnTo>
                  <a:lnTo>
                    <a:pt x="1548" y="927"/>
                  </a:lnTo>
                  <a:lnTo>
                    <a:pt x="1562" y="964"/>
                  </a:lnTo>
                  <a:lnTo>
                    <a:pt x="1575" y="999"/>
                  </a:lnTo>
                  <a:lnTo>
                    <a:pt x="1588" y="1030"/>
                  </a:lnTo>
                  <a:lnTo>
                    <a:pt x="1598" y="1056"/>
                  </a:lnTo>
                  <a:lnTo>
                    <a:pt x="1607" y="1080"/>
                  </a:lnTo>
                  <a:lnTo>
                    <a:pt x="1614" y="1098"/>
                  </a:lnTo>
                  <a:lnTo>
                    <a:pt x="1620" y="1113"/>
                  </a:lnTo>
                  <a:lnTo>
                    <a:pt x="1623" y="1122"/>
                  </a:lnTo>
                  <a:lnTo>
                    <a:pt x="1625" y="1125"/>
                  </a:lnTo>
                  <a:lnTo>
                    <a:pt x="1632" y="1150"/>
                  </a:lnTo>
                  <a:lnTo>
                    <a:pt x="1634" y="1173"/>
                  </a:lnTo>
                  <a:lnTo>
                    <a:pt x="1631" y="1197"/>
                  </a:lnTo>
                  <a:lnTo>
                    <a:pt x="1623" y="1219"/>
                  </a:lnTo>
                  <a:lnTo>
                    <a:pt x="1611" y="1240"/>
                  </a:lnTo>
                  <a:lnTo>
                    <a:pt x="1596" y="1258"/>
                  </a:lnTo>
                  <a:lnTo>
                    <a:pt x="1577" y="1274"/>
                  </a:lnTo>
                  <a:lnTo>
                    <a:pt x="1555" y="1285"/>
                  </a:lnTo>
                  <a:lnTo>
                    <a:pt x="1531" y="1291"/>
                  </a:lnTo>
                  <a:lnTo>
                    <a:pt x="1507" y="1293"/>
                  </a:lnTo>
                  <a:lnTo>
                    <a:pt x="1483" y="1290"/>
                  </a:lnTo>
                  <a:lnTo>
                    <a:pt x="1462" y="1283"/>
                  </a:lnTo>
                  <a:lnTo>
                    <a:pt x="1440" y="1272"/>
                  </a:lnTo>
                  <a:lnTo>
                    <a:pt x="1423" y="1256"/>
                  </a:lnTo>
                  <a:lnTo>
                    <a:pt x="1407" y="1238"/>
                  </a:lnTo>
                  <a:lnTo>
                    <a:pt x="1396" y="1215"/>
                  </a:lnTo>
                  <a:lnTo>
                    <a:pt x="1394" y="1209"/>
                  </a:lnTo>
                  <a:lnTo>
                    <a:pt x="1389" y="1198"/>
                  </a:lnTo>
                  <a:lnTo>
                    <a:pt x="1383" y="1182"/>
                  </a:lnTo>
                  <a:lnTo>
                    <a:pt x="1374" y="1161"/>
                  </a:lnTo>
                  <a:lnTo>
                    <a:pt x="1365" y="1136"/>
                  </a:lnTo>
                  <a:lnTo>
                    <a:pt x="1354" y="1108"/>
                  </a:lnTo>
                  <a:lnTo>
                    <a:pt x="1342" y="1076"/>
                  </a:lnTo>
                  <a:lnTo>
                    <a:pt x="1327" y="1040"/>
                  </a:lnTo>
                  <a:lnTo>
                    <a:pt x="1313" y="1002"/>
                  </a:lnTo>
                  <a:lnTo>
                    <a:pt x="1298" y="962"/>
                  </a:lnTo>
                  <a:lnTo>
                    <a:pt x="1281" y="919"/>
                  </a:lnTo>
                  <a:lnTo>
                    <a:pt x="1264" y="875"/>
                  </a:lnTo>
                  <a:lnTo>
                    <a:pt x="1246" y="830"/>
                  </a:lnTo>
                  <a:lnTo>
                    <a:pt x="1229" y="784"/>
                  </a:lnTo>
                  <a:lnTo>
                    <a:pt x="1211" y="737"/>
                  </a:lnTo>
                  <a:lnTo>
                    <a:pt x="1193" y="690"/>
                  </a:lnTo>
                  <a:lnTo>
                    <a:pt x="1176" y="643"/>
                  </a:lnTo>
                  <a:lnTo>
                    <a:pt x="1158" y="597"/>
                  </a:lnTo>
                  <a:lnTo>
                    <a:pt x="1141" y="552"/>
                  </a:lnTo>
                  <a:lnTo>
                    <a:pt x="1125" y="507"/>
                  </a:lnTo>
                  <a:lnTo>
                    <a:pt x="1109" y="464"/>
                  </a:lnTo>
                  <a:lnTo>
                    <a:pt x="1110" y="470"/>
                  </a:lnTo>
                  <a:lnTo>
                    <a:pt x="1110" y="474"/>
                  </a:lnTo>
                  <a:lnTo>
                    <a:pt x="1111" y="478"/>
                  </a:lnTo>
                  <a:lnTo>
                    <a:pt x="1111" y="481"/>
                  </a:lnTo>
                  <a:lnTo>
                    <a:pt x="1111" y="484"/>
                  </a:lnTo>
                  <a:lnTo>
                    <a:pt x="1112" y="487"/>
                  </a:lnTo>
                  <a:lnTo>
                    <a:pt x="1112" y="490"/>
                  </a:lnTo>
                  <a:lnTo>
                    <a:pt x="1113" y="494"/>
                  </a:lnTo>
                  <a:lnTo>
                    <a:pt x="1114" y="499"/>
                  </a:lnTo>
                  <a:lnTo>
                    <a:pt x="1115" y="505"/>
                  </a:lnTo>
                  <a:lnTo>
                    <a:pt x="1116" y="513"/>
                  </a:lnTo>
                  <a:lnTo>
                    <a:pt x="1117" y="522"/>
                  </a:lnTo>
                  <a:lnTo>
                    <a:pt x="1119" y="532"/>
                  </a:lnTo>
                  <a:lnTo>
                    <a:pt x="1122" y="545"/>
                  </a:lnTo>
                  <a:lnTo>
                    <a:pt x="1124" y="560"/>
                  </a:lnTo>
                  <a:lnTo>
                    <a:pt x="1128" y="577"/>
                  </a:lnTo>
                  <a:lnTo>
                    <a:pt x="1132" y="598"/>
                  </a:lnTo>
                  <a:lnTo>
                    <a:pt x="1137" y="620"/>
                  </a:lnTo>
                  <a:lnTo>
                    <a:pt x="1142" y="647"/>
                  </a:lnTo>
                  <a:lnTo>
                    <a:pt x="1147" y="676"/>
                  </a:lnTo>
                  <a:lnTo>
                    <a:pt x="1154" y="709"/>
                  </a:lnTo>
                  <a:lnTo>
                    <a:pt x="1161" y="747"/>
                  </a:lnTo>
                  <a:lnTo>
                    <a:pt x="1168" y="788"/>
                  </a:lnTo>
                  <a:lnTo>
                    <a:pt x="1178" y="834"/>
                  </a:lnTo>
                  <a:lnTo>
                    <a:pt x="1188" y="884"/>
                  </a:lnTo>
                  <a:lnTo>
                    <a:pt x="1198" y="940"/>
                  </a:lnTo>
                  <a:lnTo>
                    <a:pt x="1209" y="999"/>
                  </a:lnTo>
                  <a:lnTo>
                    <a:pt x="1223" y="1065"/>
                  </a:lnTo>
                  <a:lnTo>
                    <a:pt x="1236" y="1136"/>
                  </a:lnTo>
                  <a:lnTo>
                    <a:pt x="1251" y="1213"/>
                  </a:lnTo>
                  <a:lnTo>
                    <a:pt x="1268" y="1296"/>
                  </a:lnTo>
                  <a:lnTo>
                    <a:pt x="1284" y="1385"/>
                  </a:lnTo>
                  <a:lnTo>
                    <a:pt x="1286" y="1400"/>
                  </a:lnTo>
                  <a:lnTo>
                    <a:pt x="1284" y="1415"/>
                  </a:lnTo>
                  <a:lnTo>
                    <a:pt x="1278" y="1428"/>
                  </a:lnTo>
                  <a:lnTo>
                    <a:pt x="1270" y="1442"/>
                  </a:lnTo>
                  <a:lnTo>
                    <a:pt x="1260" y="1452"/>
                  </a:lnTo>
                  <a:lnTo>
                    <a:pt x="1246" y="1460"/>
                  </a:lnTo>
                  <a:lnTo>
                    <a:pt x="1233" y="1464"/>
                  </a:lnTo>
                  <a:lnTo>
                    <a:pt x="1218" y="1466"/>
                  </a:lnTo>
                  <a:lnTo>
                    <a:pt x="1123" y="1466"/>
                  </a:lnTo>
                  <a:lnTo>
                    <a:pt x="1123" y="2358"/>
                  </a:lnTo>
                  <a:lnTo>
                    <a:pt x="1120" y="2388"/>
                  </a:lnTo>
                  <a:lnTo>
                    <a:pt x="1112" y="2416"/>
                  </a:lnTo>
                  <a:lnTo>
                    <a:pt x="1099" y="2441"/>
                  </a:lnTo>
                  <a:lnTo>
                    <a:pt x="1080" y="2463"/>
                  </a:lnTo>
                  <a:lnTo>
                    <a:pt x="1059" y="2480"/>
                  </a:lnTo>
                  <a:lnTo>
                    <a:pt x="1033" y="2495"/>
                  </a:lnTo>
                  <a:lnTo>
                    <a:pt x="1005" y="2503"/>
                  </a:lnTo>
                  <a:lnTo>
                    <a:pt x="976" y="2506"/>
                  </a:lnTo>
                  <a:lnTo>
                    <a:pt x="946" y="2503"/>
                  </a:lnTo>
                  <a:lnTo>
                    <a:pt x="918" y="2495"/>
                  </a:lnTo>
                  <a:lnTo>
                    <a:pt x="894" y="2480"/>
                  </a:lnTo>
                  <a:lnTo>
                    <a:pt x="871" y="2463"/>
                  </a:lnTo>
                  <a:lnTo>
                    <a:pt x="854" y="2441"/>
                  </a:lnTo>
                  <a:lnTo>
                    <a:pt x="839" y="2416"/>
                  </a:lnTo>
                  <a:lnTo>
                    <a:pt x="831" y="2388"/>
                  </a:lnTo>
                  <a:lnTo>
                    <a:pt x="828" y="2358"/>
                  </a:lnTo>
                  <a:lnTo>
                    <a:pt x="828" y="1466"/>
                  </a:lnTo>
                  <a:lnTo>
                    <a:pt x="765" y="1466"/>
                  </a:lnTo>
                  <a:lnTo>
                    <a:pt x="765" y="2358"/>
                  </a:lnTo>
                  <a:lnTo>
                    <a:pt x="762" y="2388"/>
                  </a:lnTo>
                  <a:lnTo>
                    <a:pt x="753" y="2416"/>
                  </a:lnTo>
                  <a:lnTo>
                    <a:pt x="739" y="2441"/>
                  </a:lnTo>
                  <a:lnTo>
                    <a:pt x="722" y="2463"/>
                  </a:lnTo>
                  <a:lnTo>
                    <a:pt x="699" y="2480"/>
                  </a:lnTo>
                  <a:lnTo>
                    <a:pt x="674" y="2495"/>
                  </a:lnTo>
                  <a:lnTo>
                    <a:pt x="647" y="2503"/>
                  </a:lnTo>
                  <a:lnTo>
                    <a:pt x="617" y="2506"/>
                  </a:lnTo>
                  <a:lnTo>
                    <a:pt x="587" y="2503"/>
                  </a:lnTo>
                  <a:lnTo>
                    <a:pt x="560" y="2495"/>
                  </a:lnTo>
                  <a:lnTo>
                    <a:pt x="534" y="2480"/>
                  </a:lnTo>
                  <a:lnTo>
                    <a:pt x="512" y="2463"/>
                  </a:lnTo>
                  <a:lnTo>
                    <a:pt x="494" y="2441"/>
                  </a:lnTo>
                  <a:lnTo>
                    <a:pt x="481" y="2416"/>
                  </a:lnTo>
                  <a:lnTo>
                    <a:pt x="472" y="2388"/>
                  </a:lnTo>
                  <a:lnTo>
                    <a:pt x="469" y="2358"/>
                  </a:lnTo>
                  <a:lnTo>
                    <a:pt x="469" y="1466"/>
                  </a:lnTo>
                  <a:lnTo>
                    <a:pt x="375" y="1466"/>
                  </a:lnTo>
                  <a:lnTo>
                    <a:pt x="360" y="1464"/>
                  </a:lnTo>
                  <a:lnTo>
                    <a:pt x="346" y="1460"/>
                  </a:lnTo>
                  <a:lnTo>
                    <a:pt x="333" y="1452"/>
                  </a:lnTo>
                  <a:lnTo>
                    <a:pt x="323" y="1442"/>
                  </a:lnTo>
                  <a:lnTo>
                    <a:pt x="315" y="1428"/>
                  </a:lnTo>
                  <a:lnTo>
                    <a:pt x="309" y="1415"/>
                  </a:lnTo>
                  <a:lnTo>
                    <a:pt x="306" y="1400"/>
                  </a:lnTo>
                  <a:lnTo>
                    <a:pt x="309" y="1385"/>
                  </a:lnTo>
                  <a:lnTo>
                    <a:pt x="326" y="1294"/>
                  </a:lnTo>
                  <a:lnTo>
                    <a:pt x="342" y="1209"/>
                  </a:lnTo>
                  <a:lnTo>
                    <a:pt x="358" y="1131"/>
                  </a:lnTo>
                  <a:lnTo>
                    <a:pt x="371" y="1059"/>
                  </a:lnTo>
                  <a:lnTo>
                    <a:pt x="384" y="992"/>
                  </a:lnTo>
                  <a:lnTo>
                    <a:pt x="396" y="932"/>
                  </a:lnTo>
                  <a:lnTo>
                    <a:pt x="407" y="876"/>
                  </a:lnTo>
                  <a:lnTo>
                    <a:pt x="416" y="825"/>
                  </a:lnTo>
                  <a:lnTo>
                    <a:pt x="425" y="780"/>
                  </a:lnTo>
                  <a:lnTo>
                    <a:pt x="434" y="738"/>
                  </a:lnTo>
                  <a:lnTo>
                    <a:pt x="441" y="701"/>
                  </a:lnTo>
                  <a:lnTo>
                    <a:pt x="447" y="668"/>
                  </a:lnTo>
                  <a:lnTo>
                    <a:pt x="453" y="640"/>
                  </a:lnTo>
                  <a:lnTo>
                    <a:pt x="458" y="614"/>
                  </a:lnTo>
                  <a:lnTo>
                    <a:pt x="462" y="591"/>
                  </a:lnTo>
                  <a:lnTo>
                    <a:pt x="465" y="572"/>
                  </a:lnTo>
                  <a:lnTo>
                    <a:pt x="468" y="555"/>
                  </a:lnTo>
                  <a:lnTo>
                    <a:pt x="471" y="541"/>
                  </a:lnTo>
                  <a:lnTo>
                    <a:pt x="474" y="529"/>
                  </a:lnTo>
                  <a:lnTo>
                    <a:pt x="476" y="519"/>
                  </a:lnTo>
                  <a:lnTo>
                    <a:pt x="477" y="511"/>
                  </a:lnTo>
                  <a:lnTo>
                    <a:pt x="479" y="504"/>
                  </a:lnTo>
                  <a:lnTo>
                    <a:pt x="480" y="498"/>
                  </a:lnTo>
                  <a:lnTo>
                    <a:pt x="480" y="494"/>
                  </a:lnTo>
                  <a:lnTo>
                    <a:pt x="481" y="490"/>
                  </a:lnTo>
                  <a:lnTo>
                    <a:pt x="481" y="487"/>
                  </a:lnTo>
                  <a:lnTo>
                    <a:pt x="481" y="484"/>
                  </a:lnTo>
                  <a:lnTo>
                    <a:pt x="482" y="481"/>
                  </a:lnTo>
                  <a:lnTo>
                    <a:pt x="482" y="478"/>
                  </a:lnTo>
                  <a:lnTo>
                    <a:pt x="483" y="474"/>
                  </a:lnTo>
                  <a:lnTo>
                    <a:pt x="483" y="469"/>
                  </a:lnTo>
                  <a:lnTo>
                    <a:pt x="467" y="512"/>
                  </a:lnTo>
                  <a:lnTo>
                    <a:pt x="452" y="556"/>
                  </a:lnTo>
                  <a:lnTo>
                    <a:pt x="436" y="601"/>
                  </a:lnTo>
                  <a:lnTo>
                    <a:pt x="420" y="646"/>
                  </a:lnTo>
                  <a:lnTo>
                    <a:pt x="403" y="692"/>
                  </a:lnTo>
                  <a:lnTo>
                    <a:pt x="386" y="738"/>
                  </a:lnTo>
                  <a:lnTo>
                    <a:pt x="371" y="783"/>
                  </a:lnTo>
                  <a:lnTo>
                    <a:pt x="355" y="827"/>
                  </a:lnTo>
                  <a:lnTo>
                    <a:pt x="339" y="870"/>
                  </a:lnTo>
                  <a:lnTo>
                    <a:pt x="324" y="911"/>
                  </a:lnTo>
                  <a:lnTo>
                    <a:pt x="311" y="950"/>
                  </a:lnTo>
                  <a:lnTo>
                    <a:pt x="296" y="987"/>
                  </a:lnTo>
                  <a:lnTo>
                    <a:pt x="284" y="1021"/>
                  </a:lnTo>
                  <a:lnTo>
                    <a:pt x="274" y="1051"/>
                  </a:lnTo>
                  <a:lnTo>
                    <a:pt x="263" y="1078"/>
                  </a:lnTo>
                  <a:lnTo>
                    <a:pt x="255" y="1102"/>
                  </a:lnTo>
                  <a:lnTo>
                    <a:pt x="248" y="1120"/>
                  </a:lnTo>
                  <a:lnTo>
                    <a:pt x="243" y="1134"/>
                  </a:lnTo>
                  <a:lnTo>
                    <a:pt x="240" y="1144"/>
                  </a:lnTo>
                  <a:lnTo>
                    <a:pt x="238" y="1147"/>
                  </a:lnTo>
                  <a:lnTo>
                    <a:pt x="228" y="1169"/>
                  </a:lnTo>
                  <a:lnTo>
                    <a:pt x="213" y="1189"/>
                  </a:lnTo>
                  <a:lnTo>
                    <a:pt x="195" y="1204"/>
                  </a:lnTo>
                  <a:lnTo>
                    <a:pt x="174" y="1216"/>
                  </a:lnTo>
                  <a:lnTo>
                    <a:pt x="153" y="1224"/>
                  </a:lnTo>
                  <a:lnTo>
                    <a:pt x="129" y="1228"/>
                  </a:lnTo>
                  <a:lnTo>
                    <a:pt x="105" y="1227"/>
                  </a:lnTo>
                  <a:lnTo>
                    <a:pt x="80" y="1220"/>
                  </a:lnTo>
                  <a:lnTo>
                    <a:pt x="58" y="1209"/>
                  </a:lnTo>
                  <a:lnTo>
                    <a:pt x="39" y="1195"/>
                  </a:lnTo>
                  <a:lnTo>
                    <a:pt x="23" y="1177"/>
                  </a:lnTo>
                  <a:lnTo>
                    <a:pt x="11" y="1157"/>
                  </a:lnTo>
                  <a:lnTo>
                    <a:pt x="3" y="1134"/>
                  </a:lnTo>
                  <a:lnTo>
                    <a:pt x="0" y="1111"/>
                  </a:lnTo>
                  <a:lnTo>
                    <a:pt x="1" y="1086"/>
                  </a:lnTo>
                  <a:lnTo>
                    <a:pt x="7" y="1063"/>
                  </a:lnTo>
                  <a:lnTo>
                    <a:pt x="8" y="1060"/>
                  </a:lnTo>
                  <a:lnTo>
                    <a:pt x="11" y="1050"/>
                  </a:lnTo>
                  <a:lnTo>
                    <a:pt x="16" y="1037"/>
                  </a:lnTo>
                  <a:lnTo>
                    <a:pt x="24" y="1019"/>
                  </a:lnTo>
                  <a:lnTo>
                    <a:pt x="32" y="996"/>
                  </a:lnTo>
                  <a:lnTo>
                    <a:pt x="41" y="969"/>
                  </a:lnTo>
                  <a:lnTo>
                    <a:pt x="52" y="940"/>
                  </a:lnTo>
                  <a:lnTo>
                    <a:pt x="64" y="907"/>
                  </a:lnTo>
                  <a:lnTo>
                    <a:pt x="77" y="871"/>
                  </a:lnTo>
                  <a:lnTo>
                    <a:pt x="91" y="833"/>
                  </a:lnTo>
                  <a:lnTo>
                    <a:pt x="106" y="792"/>
                  </a:lnTo>
                  <a:lnTo>
                    <a:pt x="120" y="751"/>
                  </a:lnTo>
                  <a:lnTo>
                    <a:pt x="136" y="707"/>
                  </a:lnTo>
                  <a:lnTo>
                    <a:pt x="152" y="663"/>
                  </a:lnTo>
                  <a:lnTo>
                    <a:pt x="168" y="619"/>
                  </a:lnTo>
                  <a:lnTo>
                    <a:pt x="184" y="574"/>
                  </a:lnTo>
                  <a:lnTo>
                    <a:pt x="200" y="529"/>
                  </a:lnTo>
                  <a:lnTo>
                    <a:pt x="216" y="485"/>
                  </a:lnTo>
                  <a:lnTo>
                    <a:pt x="232" y="442"/>
                  </a:lnTo>
                  <a:lnTo>
                    <a:pt x="246" y="399"/>
                  </a:lnTo>
                  <a:lnTo>
                    <a:pt x="260" y="359"/>
                  </a:lnTo>
                  <a:lnTo>
                    <a:pt x="275" y="320"/>
                  </a:lnTo>
                  <a:lnTo>
                    <a:pt x="287" y="284"/>
                  </a:lnTo>
                  <a:lnTo>
                    <a:pt x="298" y="250"/>
                  </a:lnTo>
                  <a:lnTo>
                    <a:pt x="317" y="203"/>
                  </a:lnTo>
                  <a:lnTo>
                    <a:pt x="337" y="160"/>
                  </a:lnTo>
                  <a:lnTo>
                    <a:pt x="361" y="123"/>
                  </a:lnTo>
                  <a:lnTo>
                    <a:pt x="385" y="91"/>
                  </a:lnTo>
                  <a:lnTo>
                    <a:pt x="413" y="63"/>
                  </a:lnTo>
                  <a:lnTo>
                    <a:pt x="443" y="40"/>
                  </a:lnTo>
                  <a:lnTo>
                    <a:pt x="475" y="23"/>
                  </a:lnTo>
                  <a:lnTo>
                    <a:pt x="508" y="10"/>
                  </a:lnTo>
                  <a:lnTo>
                    <a:pt x="544" y="3"/>
                  </a:lnTo>
                  <a:lnTo>
                    <a:pt x="5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279"/>
            <p:cNvSpPr>
              <a:spLocks noEditPoints="1"/>
            </p:cNvSpPr>
            <p:nvPr/>
          </p:nvSpPr>
          <p:spPr bwMode="auto">
            <a:xfrm>
              <a:off x="5492750" y="3470275"/>
              <a:ext cx="106363" cy="57150"/>
            </a:xfrm>
            <a:custGeom>
              <a:avLst/>
              <a:gdLst>
                <a:gd name="T0" fmla="*/ 296 w 666"/>
                <a:gd name="T1" fmla="*/ 85 h 359"/>
                <a:gd name="T2" fmla="*/ 296 w 666"/>
                <a:gd name="T3" fmla="*/ 127 h 359"/>
                <a:gd name="T4" fmla="*/ 254 w 666"/>
                <a:gd name="T5" fmla="*/ 127 h 359"/>
                <a:gd name="T6" fmla="*/ 254 w 666"/>
                <a:gd name="T7" fmla="*/ 200 h 359"/>
                <a:gd name="T8" fmla="*/ 296 w 666"/>
                <a:gd name="T9" fmla="*/ 200 h 359"/>
                <a:gd name="T10" fmla="*/ 296 w 666"/>
                <a:gd name="T11" fmla="*/ 242 h 359"/>
                <a:gd name="T12" fmla="*/ 370 w 666"/>
                <a:gd name="T13" fmla="*/ 242 h 359"/>
                <a:gd name="T14" fmla="*/ 370 w 666"/>
                <a:gd name="T15" fmla="*/ 200 h 359"/>
                <a:gd name="T16" fmla="*/ 412 w 666"/>
                <a:gd name="T17" fmla="*/ 200 h 359"/>
                <a:gd name="T18" fmla="*/ 412 w 666"/>
                <a:gd name="T19" fmla="*/ 127 h 359"/>
                <a:gd name="T20" fmla="*/ 370 w 666"/>
                <a:gd name="T21" fmla="*/ 127 h 359"/>
                <a:gd name="T22" fmla="*/ 370 w 666"/>
                <a:gd name="T23" fmla="*/ 85 h 359"/>
                <a:gd name="T24" fmla="*/ 296 w 666"/>
                <a:gd name="T25" fmla="*/ 85 h 359"/>
                <a:gd name="T26" fmla="*/ 333 w 666"/>
                <a:gd name="T27" fmla="*/ 0 h 359"/>
                <a:gd name="T28" fmla="*/ 397 w 666"/>
                <a:gd name="T29" fmla="*/ 2 h 359"/>
                <a:gd name="T30" fmla="*/ 460 w 666"/>
                <a:gd name="T31" fmla="*/ 8 h 359"/>
                <a:gd name="T32" fmla="*/ 524 w 666"/>
                <a:gd name="T33" fmla="*/ 19 h 359"/>
                <a:gd name="T34" fmla="*/ 585 w 666"/>
                <a:gd name="T35" fmla="*/ 34 h 359"/>
                <a:gd name="T36" fmla="*/ 648 w 666"/>
                <a:gd name="T37" fmla="*/ 52 h 359"/>
                <a:gd name="T38" fmla="*/ 652 w 666"/>
                <a:gd name="T39" fmla="*/ 54 h 359"/>
                <a:gd name="T40" fmla="*/ 657 w 666"/>
                <a:gd name="T41" fmla="*/ 57 h 359"/>
                <a:gd name="T42" fmla="*/ 660 w 666"/>
                <a:gd name="T43" fmla="*/ 62 h 359"/>
                <a:gd name="T44" fmla="*/ 663 w 666"/>
                <a:gd name="T45" fmla="*/ 67 h 359"/>
                <a:gd name="T46" fmla="*/ 666 w 666"/>
                <a:gd name="T47" fmla="*/ 78 h 359"/>
                <a:gd name="T48" fmla="*/ 664 w 666"/>
                <a:gd name="T49" fmla="*/ 88 h 359"/>
                <a:gd name="T50" fmla="*/ 563 w 666"/>
                <a:gd name="T51" fmla="*/ 359 h 359"/>
                <a:gd name="T52" fmla="*/ 507 w 666"/>
                <a:gd name="T53" fmla="*/ 340 h 359"/>
                <a:gd name="T54" fmla="*/ 449 w 666"/>
                <a:gd name="T55" fmla="*/ 327 h 359"/>
                <a:gd name="T56" fmla="*/ 392 w 666"/>
                <a:gd name="T57" fmla="*/ 320 h 359"/>
                <a:gd name="T58" fmla="*/ 333 w 666"/>
                <a:gd name="T59" fmla="*/ 317 h 359"/>
                <a:gd name="T60" fmla="*/ 275 w 666"/>
                <a:gd name="T61" fmla="*/ 320 h 359"/>
                <a:gd name="T62" fmla="*/ 218 w 666"/>
                <a:gd name="T63" fmla="*/ 327 h 359"/>
                <a:gd name="T64" fmla="*/ 160 w 666"/>
                <a:gd name="T65" fmla="*/ 340 h 359"/>
                <a:gd name="T66" fmla="*/ 104 w 666"/>
                <a:gd name="T67" fmla="*/ 359 h 359"/>
                <a:gd name="T68" fmla="*/ 2 w 666"/>
                <a:gd name="T69" fmla="*/ 88 h 359"/>
                <a:gd name="T70" fmla="*/ 0 w 666"/>
                <a:gd name="T71" fmla="*/ 78 h 359"/>
                <a:gd name="T72" fmla="*/ 3 w 666"/>
                <a:gd name="T73" fmla="*/ 67 h 359"/>
                <a:gd name="T74" fmla="*/ 5 w 666"/>
                <a:gd name="T75" fmla="*/ 62 h 359"/>
                <a:gd name="T76" fmla="*/ 9 w 666"/>
                <a:gd name="T77" fmla="*/ 57 h 359"/>
                <a:gd name="T78" fmla="*/ 14 w 666"/>
                <a:gd name="T79" fmla="*/ 54 h 359"/>
                <a:gd name="T80" fmla="*/ 19 w 666"/>
                <a:gd name="T81" fmla="*/ 52 h 359"/>
                <a:gd name="T82" fmla="*/ 80 w 666"/>
                <a:gd name="T83" fmla="*/ 34 h 359"/>
                <a:gd name="T84" fmla="*/ 143 w 666"/>
                <a:gd name="T85" fmla="*/ 19 h 359"/>
                <a:gd name="T86" fmla="*/ 206 w 666"/>
                <a:gd name="T87" fmla="*/ 8 h 359"/>
                <a:gd name="T88" fmla="*/ 270 w 666"/>
                <a:gd name="T89" fmla="*/ 2 h 359"/>
                <a:gd name="T90" fmla="*/ 333 w 666"/>
                <a:gd name="T9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6" h="359">
                  <a:moveTo>
                    <a:pt x="296" y="85"/>
                  </a:moveTo>
                  <a:lnTo>
                    <a:pt x="296" y="127"/>
                  </a:lnTo>
                  <a:lnTo>
                    <a:pt x="254" y="127"/>
                  </a:lnTo>
                  <a:lnTo>
                    <a:pt x="254" y="200"/>
                  </a:lnTo>
                  <a:lnTo>
                    <a:pt x="296" y="200"/>
                  </a:lnTo>
                  <a:lnTo>
                    <a:pt x="296" y="242"/>
                  </a:lnTo>
                  <a:lnTo>
                    <a:pt x="370" y="242"/>
                  </a:lnTo>
                  <a:lnTo>
                    <a:pt x="370" y="200"/>
                  </a:lnTo>
                  <a:lnTo>
                    <a:pt x="412" y="200"/>
                  </a:lnTo>
                  <a:lnTo>
                    <a:pt x="412" y="127"/>
                  </a:lnTo>
                  <a:lnTo>
                    <a:pt x="370" y="127"/>
                  </a:lnTo>
                  <a:lnTo>
                    <a:pt x="370" y="85"/>
                  </a:lnTo>
                  <a:lnTo>
                    <a:pt x="296" y="85"/>
                  </a:lnTo>
                  <a:close/>
                  <a:moveTo>
                    <a:pt x="333" y="0"/>
                  </a:moveTo>
                  <a:lnTo>
                    <a:pt x="397" y="2"/>
                  </a:lnTo>
                  <a:lnTo>
                    <a:pt x="460" y="8"/>
                  </a:lnTo>
                  <a:lnTo>
                    <a:pt x="524" y="19"/>
                  </a:lnTo>
                  <a:lnTo>
                    <a:pt x="585" y="34"/>
                  </a:lnTo>
                  <a:lnTo>
                    <a:pt x="648" y="52"/>
                  </a:lnTo>
                  <a:lnTo>
                    <a:pt x="652" y="54"/>
                  </a:lnTo>
                  <a:lnTo>
                    <a:pt x="657" y="57"/>
                  </a:lnTo>
                  <a:lnTo>
                    <a:pt x="660" y="62"/>
                  </a:lnTo>
                  <a:lnTo>
                    <a:pt x="663" y="67"/>
                  </a:lnTo>
                  <a:lnTo>
                    <a:pt x="666" y="78"/>
                  </a:lnTo>
                  <a:lnTo>
                    <a:pt x="664" y="88"/>
                  </a:lnTo>
                  <a:lnTo>
                    <a:pt x="563" y="359"/>
                  </a:lnTo>
                  <a:lnTo>
                    <a:pt x="507" y="340"/>
                  </a:lnTo>
                  <a:lnTo>
                    <a:pt x="449" y="327"/>
                  </a:lnTo>
                  <a:lnTo>
                    <a:pt x="392" y="320"/>
                  </a:lnTo>
                  <a:lnTo>
                    <a:pt x="333" y="317"/>
                  </a:lnTo>
                  <a:lnTo>
                    <a:pt x="275" y="320"/>
                  </a:lnTo>
                  <a:lnTo>
                    <a:pt x="218" y="327"/>
                  </a:lnTo>
                  <a:lnTo>
                    <a:pt x="160" y="340"/>
                  </a:lnTo>
                  <a:lnTo>
                    <a:pt x="104" y="359"/>
                  </a:lnTo>
                  <a:lnTo>
                    <a:pt x="2" y="88"/>
                  </a:lnTo>
                  <a:lnTo>
                    <a:pt x="0" y="78"/>
                  </a:lnTo>
                  <a:lnTo>
                    <a:pt x="3" y="67"/>
                  </a:lnTo>
                  <a:lnTo>
                    <a:pt x="5" y="62"/>
                  </a:lnTo>
                  <a:lnTo>
                    <a:pt x="9" y="57"/>
                  </a:lnTo>
                  <a:lnTo>
                    <a:pt x="14" y="54"/>
                  </a:lnTo>
                  <a:lnTo>
                    <a:pt x="19" y="52"/>
                  </a:lnTo>
                  <a:lnTo>
                    <a:pt x="80" y="34"/>
                  </a:lnTo>
                  <a:lnTo>
                    <a:pt x="143" y="19"/>
                  </a:lnTo>
                  <a:lnTo>
                    <a:pt x="206" y="8"/>
                  </a:lnTo>
                  <a:lnTo>
                    <a:pt x="270" y="2"/>
                  </a:lnTo>
                  <a:lnTo>
                    <a:pt x="3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Freeform 280"/>
            <p:cNvSpPr>
              <a:spLocks/>
            </p:cNvSpPr>
            <p:nvPr/>
          </p:nvSpPr>
          <p:spPr bwMode="auto">
            <a:xfrm>
              <a:off x="5757863" y="3652838"/>
              <a:ext cx="12700" cy="30163"/>
            </a:xfrm>
            <a:custGeom>
              <a:avLst/>
              <a:gdLst>
                <a:gd name="T0" fmla="*/ 0 w 71"/>
                <a:gd name="T1" fmla="*/ 0 h 192"/>
                <a:gd name="T2" fmla="*/ 1 w 71"/>
                <a:gd name="T3" fmla="*/ 0 h 192"/>
                <a:gd name="T4" fmla="*/ 19 w 71"/>
                <a:gd name="T5" fmla="*/ 2 h 192"/>
                <a:gd name="T6" fmla="*/ 36 w 71"/>
                <a:gd name="T7" fmla="*/ 10 h 192"/>
                <a:gd name="T8" fmla="*/ 50 w 71"/>
                <a:gd name="T9" fmla="*/ 21 h 192"/>
                <a:gd name="T10" fmla="*/ 61 w 71"/>
                <a:gd name="T11" fmla="*/ 34 h 192"/>
                <a:gd name="T12" fmla="*/ 68 w 71"/>
                <a:gd name="T13" fmla="*/ 52 h 192"/>
                <a:gd name="T14" fmla="*/ 71 w 71"/>
                <a:gd name="T15" fmla="*/ 70 h 192"/>
                <a:gd name="T16" fmla="*/ 71 w 71"/>
                <a:gd name="T17" fmla="*/ 146 h 192"/>
                <a:gd name="T18" fmla="*/ 44 w 71"/>
                <a:gd name="T19" fmla="*/ 156 h 192"/>
                <a:gd name="T20" fmla="*/ 20 w 71"/>
                <a:gd name="T21" fmla="*/ 171 h 192"/>
                <a:gd name="T22" fmla="*/ 1 w 71"/>
                <a:gd name="T23" fmla="*/ 192 h 192"/>
                <a:gd name="T24" fmla="*/ 0 w 71"/>
                <a:gd name="T25" fmla="*/ 191 h 192"/>
                <a:gd name="T26" fmla="*/ 0 w 71"/>
                <a:gd name="T2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" h="192">
                  <a:moveTo>
                    <a:pt x="0" y="0"/>
                  </a:moveTo>
                  <a:lnTo>
                    <a:pt x="1" y="0"/>
                  </a:lnTo>
                  <a:lnTo>
                    <a:pt x="19" y="2"/>
                  </a:lnTo>
                  <a:lnTo>
                    <a:pt x="36" y="10"/>
                  </a:lnTo>
                  <a:lnTo>
                    <a:pt x="50" y="21"/>
                  </a:lnTo>
                  <a:lnTo>
                    <a:pt x="61" y="34"/>
                  </a:lnTo>
                  <a:lnTo>
                    <a:pt x="68" y="52"/>
                  </a:lnTo>
                  <a:lnTo>
                    <a:pt x="71" y="70"/>
                  </a:lnTo>
                  <a:lnTo>
                    <a:pt x="71" y="146"/>
                  </a:lnTo>
                  <a:lnTo>
                    <a:pt x="44" y="156"/>
                  </a:lnTo>
                  <a:lnTo>
                    <a:pt x="20" y="171"/>
                  </a:lnTo>
                  <a:lnTo>
                    <a:pt x="1" y="192"/>
                  </a:lnTo>
                  <a:lnTo>
                    <a:pt x="0" y="19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281"/>
            <p:cNvSpPr>
              <a:spLocks/>
            </p:cNvSpPr>
            <p:nvPr/>
          </p:nvSpPr>
          <p:spPr bwMode="auto">
            <a:xfrm>
              <a:off x="5757863" y="3571875"/>
              <a:ext cx="114300" cy="433388"/>
            </a:xfrm>
            <a:custGeom>
              <a:avLst/>
              <a:gdLst>
                <a:gd name="T0" fmla="*/ 532 w 712"/>
                <a:gd name="T1" fmla="*/ 24 h 2727"/>
                <a:gd name="T2" fmla="*/ 566 w 712"/>
                <a:gd name="T3" fmla="*/ 110 h 2727"/>
                <a:gd name="T4" fmla="*/ 540 w 712"/>
                <a:gd name="T5" fmla="*/ 290 h 2727"/>
                <a:gd name="T6" fmla="*/ 481 w 712"/>
                <a:gd name="T7" fmla="*/ 373 h 2727"/>
                <a:gd name="T8" fmla="*/ 458 w 712"/>
                <a:gd name="T9" fmla="*/ 477 h 2727"/>
                <a:gd name="T10" fmla="*/ 482 w 712"/>
                <a:gd name="T11" fmla="*/ 582 h 2727"/>
                <a:gd name="T12" fmla="*/ 545 w 712"/>
                <a:gd name="T13" fmla="*/ 666 h 2727"/>
                <a:gd name="T14" fmla="*/ 637 w 712"/>
                <a:gd name="T15" fmla="*/ 717 h 2727"/>
                <a:gd name="T16" fmla="*/ 710 w 712"/>
                <a:gd name="T17" fmla="*/ 744 h 2727"/>
                <a:gd name="T18" fmla="*/ 710 w 712"/>
                <a:gd name="T19" fmla="*/ 833 h 2727"/>
                <a:gd name="T20" fmla="*/ 710 w 712"/>
                <a:gd name="T21" fmla="*/ 977 h 2727"/>
                <a:gd name="T22" fmla="*/ 710 w 712"/>
                <a:gd name="T23" fmla="*/ 1163 h 2727"/>
                <a:gd name="T24" fmla="*/ 711 w 712"/>
                <a:gd name="T25" fmla="*/ 1378 h 2727"/>
                <a:gd name="T26" fmla="*/ 711 w 712"/>
                <a:gd name="T27" fmla="*/ 1608 h 2727"/>
                <a:gd name="T28" fmla="*/ 711 w 712"/>
                <a:gd name="T29" fmla="*/ 1841 h 2727"/>
                <a:gd name="T30" fmla="*/ 712 w 712"/>
                <a:gd name="T31" fmla="*/ 2062 h 2727"/>
                <a:gd name="T32" fmla="*/ 712 w 712"/>
                <a:gd name="T33" fmla="*/ 2260 h 2727"/>
                <a:gd name="T34" fmla="*/ 712 w 712"/>
                <a:gd name="T35" fmla="*/ 2420 h 2727"/>
                <a:gd name="T36" fmla="*/ 712 w 712"/>
                <a:gd name="T37" fmla="*/ 2528 h 2727"/>
                <a:gd name="T38" fmla="*/ 710 w 712"/>
                <a:gd name="T39" fmla="*/ 2595 h 2727"/>
                <a:gd name="T40" fmla="*/ 675 w 712"/>
                <a:gd name="T41" fmla="*/ 2669 h 2727"/>
                <a:gd name="T42" fmla="*/ 608 w 712"/>
                <a:gd name="T43" fmla="*/ 2717 h 2727"/>
                <a:gd name="T44" fmla="*/ 523 w 712"/>
                <a:gd name="T45" fmla="*/ 2725 h 2727"/>
                <a:gd name="T46" fmla="*/ 449 w 712"/>
                <a:gd name="T47" fmla="*/ 2689 h 2727"/>
                <a:gd name="T48" fmla="*/ 402 w 712"/>
                <a:gd name="T49" fmla="*/ 2622 h 2727"/>
                <a:gd name="T50" fmla="*/ 391 w 712"/>
                <a:gd name="T51" fmla="*/ 1283 h 2727"/>
                <a:gd name="T52" fmla="*/ 320 w 712"/>
                <a:gd name="T53" fmla="*/ 2595 h 2727"/>
                <a:gd name="T54" fmla="*/ 284 w 712"/>
                <a:gd name="T55" fmla="*/ 2669 h 2727"/>
                <a:gd name="T56" fmla="*/ 217 w 712"/>
                <a:gd name="T57" fmla="*/ 2717 h 2727"/>
                <a:gd name="T58" fmla="*/ 132 w 712"/>
                <a:gd name="T59" fmla="*/ 2725 h 2727"/>
                <a:gd name="T60" fmla="*/ 57 w 712"/>
                <a:gd name="T61" fmla="*/ 2689 h 2727"/>
                <a:gd name="T62" fmla="*/ 10 w 712"/>
                <a:gd name="T63" fmla="*/ 2622 h 2727"/>
                <a:gd name="T64" fmla="*/ 0 w 712"/>
                <a:gd name="T65" fmla="*/ 881 h 2727"/>
                <a:gd name="T66" fmla="*/ 38 w 712"/>
                <a:gd name="T67" fmla="*/ 913 h 2727"/>
                <a:gd name="T68" fmla="*/ 111 w 712"/>
                <a:gd name="T69" fmla="*/ 932 h 2727"/>
                <a:gd name="T70" fmla="*/ 207 w 712"/>
                <a:gd name="T71" fmla="*/ 922 h 2727"/>
                <a:gd name="T72" fmla="*/ 291 w 712"/>
                <a:gd name="T73" fmla="*/ 870 h 2727"/>
                <a:gd name="T74" fmla="*/ 344 w 712"/>
                <a:gd name="T75" fmla="*/ 785 h 2727"/>
                <a:gd name="T76" fmla="*/ 355 w 712"/>
                <a:gd name="T77" fmla="*/ 579 h 2727"/>
                <a:gd name="T78" fmla="*/ 331 w 712"/>
                <a:gd name="T79" fmla="*/ 453 h 2727"/>
                <a:gd name="T80" fmla="*/ 266 w 712"/>
                <a:gd name="T81" fmla="*/ 345 h 2727"/>
                <a:gd name="T82" fmla="*/ 169 w 712"/>
                <a:gd name="T83" fmla="*/ 268 h 2727"/>
                <a:gd name="T84" fmla="*/ 145 w 712"/>
                <a:gd name="T85" fmla="*/ 110 h 2727"/>
                <a:gd name="T86" fmla="*/ 178 w 712"/>
                <a:gd name="T87" fmla="*/ 24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12" h="2727">
                  <a:moveTo>
                    <a:pt x="197" y="0"/>
                  </a:moveTo>
                  <a:lnTo>
                    <a:pt x="513" y="0"/>
                  </a:lnTo>
                  <a:lnTo>
                    <a:pt x="532" y="24"/>
                  </a:lnTo>
                  <a:lnTo>
                    <a:pt x="547" y="50"/>
                  </a:lnTo>
                  <a:lnTo>
                    <a:pt x="558" y="79"/>
                  </a:lnTo>
                  <a:lnTo>
                    <a:pt x="566" y="110"/>
                  </a:lnTo>
                  <a:lnTo>
                    <a:pt x="568" y="142"/>
                  </a:lnTo>
                  <a:lnTo>
                    <a:pt x="568" y="269"/>
                  </a:lnTo>
                  <a:lnTo>
                    <a:pt x="540" y="290"/>
                  </a:lnTo>
                  <a:lnTo>
                    <a:pt x="516" y="315"/>
                  </a:lnTo>
                  <a:lnTo>
                    <a:pt x="496" y="342"/>
                  </a:lnTo>
                  <a:lnTo>
                    <a:pt x="481" y="373"/>
                  </a:lnTo>
                  <a:lnTo>
                    <a:pt x="468" y="406"/>
                  </a:lnTo>
                  <a:lnTo>
                    <a:pt x="461" y="441"/>
                  </a:lnTo>
                  <a:lnTo>
                    <a:pt x="458" y="477"/>
                  </a:lnTo>
                  <a:lnTo>
                    <a:pt x="461" y="513"/>
                  </a:lnTo>
                  <a:lnTo>
                    <a:pt x="468" y="549"/>
                  </a:lnTo>
                  <a:lnTo>
                    <a:pt x="482" y="582"/>
                  </a:lnTo>
                  <a:lnTo>
                    <a:pt x="499" y="614"/>
                  </a:lnTo>
                  <a:lnTo>
                    <a:pt x="520" y="641"/>
                  </a:lnTo>
                  <a:lnTo>
                    <a:pt x="545" y="666"/>
                  </a:lnTo>
                  <a:lnTo>
                    <a:pt x="573" y="688"/>
                  </a:lnTo>
                  <a:lnTo>
                    <a:pt x="604" y="705"/>
                  </a:lnTo>
                  <a:lnTo>
                    <a:pt x="637" y="717"/>
                  </a:lnTo>
                  <a:lnTo>
                    <a:pt x="672" y="725"/>
                  </a:lnTo>
                  <a:lnTo>
                    <a:pt x="710" y="728"/>
                  </a:lnTo>
                  <a:lnTo>
                    <a:pt x="710" y="744"/>
                  </a:lnTo>
                  <a:lnTo>
                    <a:pt x="710" y="766"/>
                  </a:lnTo>
                  <a:lnTo>
                    <a:pt x="710" y="796"/>
                  </a:lnTo>
                  <a:lnTo>
                    <a:pt x="710" y="833"/>
                  </a:lnTo>
                  <a:lnTo>
                    <a:pt x="710" y="875"/>
                  </a:lnTo>
                  <a:lnTo>
                    <a:pt x="710" y="923"/>
                  </a:lnTo>
                  <a:lnTo>
                    <a:pt x="710" y="977"/>
                  </a:lnTo>
                  <a:lnTo>
                    <a:pt x="710" y="1035"/>
                  </a:lnTo>
                  <a:lnTo>
                    <a:pt x="710" y="1097"/>
                  </a:lnTo>
                  <a:lnTo>
                    <a:pt x="710" y="1163"/>
                  </a:lnTo>
                  <a:lnTo>
                    <a:pt x="710" y="1232"/>
                  </a:lnTo>
                  <a:lnTo>
                    <a:pt x="710" y="1304"/>
                  </a:lnTo>
                  <a:lnTo>
                    <a:pt x="711" y="1378"/>
                  </a:lnTo>
                  <a:lnTo>
                    <a:pt x="711" y="1454"/>
                  </a:lnTo>
                  <a:lnTo>
                    <a:pt x="711" y="1530"/>
                  </a:lnTo>
                  <a:lnTo>
                    <a:pt x="711" y="1608"/>
                  </a:lnTo>
                  <a:lnTo>
                    <a:pt x="711" y="1686"/>
                  </a:lnTo>
                  <a:lnTo>
                    <a:pt x="711" y="1764"/>
                  </a:lnTo>
                  <a:lnTo>
                    <a:pt x="711" y="1841"/>
                  </a:lnTo>
                  <a:lnTo>
                    <a:pt x="711" y="1917"/>
                  </a:lnTo>
                  <a:lnTo>
                    <a:pt x="712" y="1990"/>
                  </a:lnTo>
                  <a:lnTo>
                    <a:pt x="712" y="2062"/>
                  </a:lnTo>
                  <a:lnTo>
                    <a:pt x="712" y="2132"/>
                  </a:lnTo>
                  <a:lnTo>
                    <a:pt x="712" y="2197"/>
                  </a:lnTo>
                  <a:lnTo>
                    <a:pt x="712" y="2260"/>
                  </a:lnTo>
                  <a:lnTo>
                    <a:pt x="712" y="2317"/>
                  </a:lnTo>
                  <a:lnTo>
                    <a:pt x="712" y="2371"/>
                  </a:lnTo>
                  <a:lnTo>
                    <a:pt x="712" y="2420"/>
                  </a:lnTo>
                  <a:lnTo>
                    <a:pt x="712" y="2462"/>
                  </a:lnTo>
                  <a:lnTo>
                    <a:pt x="712" y="2498"/>
                  </a:lnTo>
                  <a:lnTo>
                    <a:pt x="712" y="2528"/>
                  </a:lnTo>
                  <a:lnTo>
                    <a:pt x="712" y="2551"/>
                  </a:lnTo>
                  <a:lnTo>
                    <a:pt x="712" y="2566"/>
                  </a:lnTo>
                  <a:lnTo>
                    <a:pt x="710" y="2595"/>
                  </a:lnTo>
                  <a:lnTo>
                    <a:pt x="703" y="2622"/>
                  </a:lnTo>
                  <a:lnTo>
                    <a:pt x="691" y="2647"/>
                  </a:lnTo>
                  <a:lnTo>
                    <a:pt x="675" y="2669"/>
                  </a:lnTo>
                  <a:lnTo>
                    <a:pt x="656" y="2689"/>
                  </a:lnTo>
                  <a:lnTo>
                    <a:pt x="633" y="2705"/>
                  </a:lnTo>
                  <a:lnTo>
                    <a:pt x="608" y="2717"/>
                  </a:lnTo>
                  <a:lnTo>
                    <a:pt x="581" y="2725"/>
                  </a:lnTo>
                  <a:lnTo>
                    <a:pt x="552" y="2727"/>
                  </a:lnTo>
                  <a:lnTo>
                    <a:pt x="523" y="2725"/>
                  </a:lnTo>
                  <a:lnTo>
                    <a:pt x="496" y="2717"/>
                  </a:lnTo>
                  <a:lnTo>
                    <a:pt x="470" y="2705"/>
                  </a:lnTo>
                  <a:lnTo>
                    <a:pt x="449" y="2689"/>
                  </a:lnTo>
                  <a:lnTo>
                    <a:pt x="429" y="2669"/>
                  </a:lnTo>
                  <a:lnTo>
                    <a:pt x="413" y="2647"/>
                  </a:lnTo>
                  <a:lnTo>
                    <a:pt x="402" y="2622"/>
                  </a:lnTo>
                  <a:lnTo>
                    <a:pt x="393" y="2595"/>
                  </a:lnTo>
                  <a:lnTo>
                    <a:pt x="391" y="2566"/>
                  </a:lnTo>
                  <a:lnTo>
                    <a:pt x="391" y="1283"/>
                  </a:lnTo>
                  <a:lnTo>
                    <a:pt x="322" y="1283"/>
                  </a:lnTo>
                  <a:lnTo>
                    <a:pt x="322" y="2566"/>
                  </a:lnTo>
                  <a:lnTo>
                    <a:pt x="320" y="2595"/>
                  </a:lnTo>
                  <a:lnTo>
                    <a:pt x="311" y="2622"/>
                  </a:lnTo>
                  <a:lnTo>
                    <a:pt x="300" y="2647"/>
                  </a:lnTo>
                  <a:lnTo>
                    <a:pt x="284" y="2669"/>
                  </a:lnTo>
                  <a:lnTo>
                    <a:pt x="264" y="2689"/>
                  </a:lnTo>
                  <a:lnTo>
                    <a:pt x="242" y="2705"/>
                  </a:lnTo>
                  <a:lnTo>
                    <a:pt x="217" y="2717"/>
                  </a:lnTo>
                  <a:lnTo>
                    <a:pt x="190" y="2725"/>
                  </a:lnTo>
                  <a:lnTo>
                    <a:pt x="161" y="2727"/>
                  </a:lnTo>
                  <a:lnTo>
                    <a:pt x="132" y="2725"/>
                  </a:lnTo>
                  <a:lnTo>
                    <a:pt x="105" y="2717"/>
                  </a:lnTo>
                  <a:lnTo>
                    <a:pt x="80" y="2705"/>
                  </a:lnTo>
                  <a:lnTo>
                    <a:pt x="57" y="2689"/>
                  </a:lnTo>
                  <a:lnTo>
                    <a:pt x="38" y="2669"/>
                  </a:lnTo>
                  <a:lnTo>
                    <a:pt x="22" y="2647"/>
                  </a:lnTo>
                  <a:lnTo>
                    <a:pt x="10" y="2622"/>
                  </a:lnTo>
                  <a:lnTo>
                    <a:pt x="3" y="2595"/>
                  </a:lnTo>
                  <a:lnTo>
                    <a:pt x="1" y="2566"/>
                  </a:lnTo>
                  <a:lnTo>
                    <a:pt x="0" y="881"/>
                  </a:lnTo>
                  <a:lnTo>
                    <a:pt x="1" y="881"/>
                  </a:lnTo>
                  <a:lnTo>
                    <a:pt x="17" y="899"/>
                  </a:lnTo>
                  <a:lnTo>
                    <a:pt x="38" y="913"/>
                  </a:lnTo>
                  <a:lnTo>
                    <a:pt x="60" y="924"/>
                  </a:lnTo>
                  <a:lnTo>
                    <a:pt x="84" y="930"/>
                  </a:lnTo>
                  <a:lnTo>
                    <a:pt x="111" y="932"/>
                  </a:lnTo>
                  <a:lnTo>
                    <a:pt x="138" y="932"/>
                  </a:lnTo>
                  <a:lnTo>
                    <a:pt x="173" y="930"/>
                  </a:lnTo>
                  <a:lnTo>
                    <a:pt x="207" y="922"/>
                  </a:lnTo>
                  <a:lnTo>
                    <a:pt x="238" y="909"/>
                  </a:lnTo>
                  <a:lnTo>
                    <a:pt x="266" y="891"/>
                  </a:lnTo>
                  <a:lnTo>
                    <a:pt x="291" y="870"/>
                  </a:lnTo>
                  <a:lnTo>
                    <a:pt x="313" y="844"/>
                  </a:lnTo>
                  <a:lnTo>
                    <a:pt x="331" y="816"/>
                  </a:lnTo>
                  <a:lnTo>
                    <a:pt x="344" y="785"/>
                  </a:lnTo>
                  <a:lnTo>
                    <a:pt x="352" y="751"/>
                  </a:lnTo>
                  <a:lnTo>
                    <a:pt x="355" y="716"/>
                  </a:lnTo>
                  <a:lnTo>
                    <a:pt x="355" y="579"/>
                  </a:lnTo>
                  <a:lnTo>
                    <a:pt x="352" y="535"/>
                  </a:lnTo>
                  <a:lnTo>
                    <a:pt x="344" y="493"/>
                  </a:lnTo>
                  <a:lnTo>
                    <a:pt x="331" y="453"/>
                  </a:lnTo>
                  <a:lnTo>
                    <a:pt x="314" y="414"/>
                  </a:lnTo>
                  <a:lnTo>
                    <a:pt x="292" y="378"/>
                  </a:lnTo>
                  <a:lnTo>
                    <a:pt x="266" y="345"/>
                  </a:lnTo>
                  <a:lnTo>
                    <a:pt x="238" y="316"/>
                  </a:lnTo>
                  <a:lnTo>
                    <a:pt x="205" y="290"/>
                  </a:lnTo>
                  <a:lnTo>
                    <a:pt x="169" y="268"/>
                  </a:lnTo>
                  <a:lnTo>
                    <a:pt x="142" y="254"/>
                  </a:lnTo>
                  <a:lnTo>
                    <a:pt x="142" y="142"/>
                  </a:lnTo>
                  <a:lnTo>
                    <a:pt x="145" y="110"/>
                  </a:lnTo>
                  <a:lnTo>
                    <a:pt x="153" y="79"/>
                  </a:lnTo>
                  <a:lnTo>
                    <a:pt x="163" y="50"/>
                  </a:lnTo>
                  <a:lnTo>
                    <a:pt x="178" y="24"/>
                  </a:lnTo>
                  <a:lnTo>
                    <a:pt x="1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282"/>
            <p:cNvSpPr>
              <a:spLocks/>
            </p:cNvSpPr>
            <p:nvPr/>
          </p:nvSpPr>
          <p:spPr bwMode="auto">
            <a:xfrm>
              <a:off x="5689600" y="3667125"/>
              <a:ext cx="49213" cy="133350"/>
            </a:xfrm>
            <a:custGeom>
              <a:avLst/>
              <a:gdLst>
                <a:gd name="T0" fmla="*/ 81 w 311"/>
                <a:gd name="T1" fmla="*/ 0 h 841"/>
                <a:gd name="T2" fmla="*/ 81 w 311"/>
                <a:gd name="T3" fmla="*/ 125 h 841"/>
                <a:gd name="T4" fmla="*/ 84 w 311"/>
                <a:gd name="T5" fmla="*/ 160 h 841"/>
                <a:gd name="T6" fmla="*/ 93 w 311"/>
                <a:gd name="T7" fmla="*/ 194 h 841"/>
                <a:gd name="T8" fmla="*/ 106 w 311"/>
                <a:gd name="T9" fmla="*/ 225 h 841"/>
                <a:gd name="T10" fmla="*/ 123 w 311"/>
                <a:gd name="T11" fmla="*/ 253 h 841"/>
                <a:gd name="T12" fmla="*/ 145 w 311"/>
                <a:gd name="T13" fmla="*/ 279 h 841"/>
                <a:gd name="T14" fmla="*/ 170 w 311"/>
                <a:gd name="T15" fmla="*/ 300 h 841"/>
                <a:gd name="T16" fmla="*/ 198 w 311"/>
                <a:gd name="T17" fmla="*/ 318 h 841"/>
                <a:gd name="T18" fmla="*/ 230 w 311"/>
                <a:gd name="T19" fmla="*/ 331 h 841"/>
                <a:gd name="T20" fmla="*/ 263 w 311"/>
                <a:gd name="T21" fmla="*/ 339 h 841"/>
                <a:gd name="T22" fmla="*/ 298 w 311"/>
                <a:gd name="T23" fmla="*/ 341 h 841"/>
                <a:gd name="T24" fmla="*/ 311 w 311"/>
                <a:gd name="T25" fmla="*/ 341 h 841"/>
                <a:gd name="T26" fmla="*/ 267 w 311"/>
                <a:gd name="T27" fmla="*/ 723 h 841"/>
                <a:gd name="T28" fmla="*/ 261 w 311"/>
                <a:gd name="T29" fmla="*/ 750 h 841"/>
                <a:gd name="T30" fmla="*/ 250 w 311"/>
                <a:gd name="T31" fmla="*/ 774 h 841"/>
                <a:gd name="T32" fmla="*/ 235 w 311"/>
                <a:gd name="T33" fmla="*/ 795 h 841"/>
                <a:gd name="T34" fmla="*/ 217 w 311"/>
                <a:gd name="T35" fmla="*/ 813 h 841"/>
                <a:gd name="T36" fmla="*/ 195 w 311"/>
                <a:gd name="T37" fmla="*/ 827 h 841"/>
                <a:gd name="T38" fmla="*/ 172 w 311"/>
                <a:gd name="T39" fmla="*/ 837 h 841"/>
                <a:gd name="T40" fmla="*/ 145 w 311"/>
                <a:gd name="T41" fmla="*/ 841 h 841"/>
                <a:gd name="T42" fmla="*/ 118 w 311"/>
                <a:gd name="T43" fmla="*/ 841 h 841"/>
                <a:gd name="T44" fmla="*/ 92 w 311"/>
                <a:gd name="T45" fmla="*/ 835 h 841"/>
                <a:gd name="T46" fmla="*/ 68 w 311"/>
                <a:gd name="T47" fmla="*/ 825 h 841"/>
                <a:gd name="T48" fmla="*/ 46 w 311"/>
                <a:gd name="T49" fmla="*/ 809 h 841"/>
                <a:gd name="T50" fmla="*/ 29 w 311"/>
                <a:gd name="T51" fmla="*/ 791 h 841"/>
                <a:gd name="T52" fmla="*/ 15 w 311"/>
                <a:gd name="T53" fmla="*/ 769 h 841"/>
                <a:gd name="T54" fmla="*/ 5 w 311"/>
                <a:gd name="T55" fmla="*/ 746 h 841"/>
                <a:gd name="T56" fmla="*/ 0 w 311"/>
                <a:gd name="T57" fmla="*/ 719 h 841"/>
                <a:gd name="T58" fmla="*/ 0 w 311"/>
                <a:gd name="T59" fmla="*/ 693 h 841"/>
                <a:gd name="T60" fmla="*/ 81 w 311"/>
                <a:gd name="T61" fmla="*/ 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1" h="841">
                  <a:moveTo>
                    <a:pt x="81" y="0"/>
                  </a:moveTo>
                  <a:lnTo>
                    <a:pt x="81" y="125"/>
                  </a:lnTo>
                  <a:lnTo>
                    <a:pt x="84" y="160"/>
                  </a:lnTo>
                  <a:lnTo>
                    <a:pt x="93" y="194"/>
                  </a:lnTo>
                  <a:lnTo>
                    <a:pt x="106" y="225"/>
                  </a:lnTo>
                  <a:lnTo>
                    <a:pt x="123" y="253"/>
                  </a:lnTo>
                  <a:lnTo>
                    <a:pt x="145" y="279"/>
                  </a:lnTo>
                  <a:lnTo>
                    <a:pt x="170" y="300"/>
                  </a:lnTo>
                  <a:lnTo>
                    <a:pt x="198" y="318"/>
                  </a:lnTo>
                  <a:lnTo>
                    <a:pt x="230" y="331"/>
                  </a:lnTo>
                  <a:lnTo>
                    <a:pt x="263" y="339"/>
                  </a:lnTo>
                  <a:lnTo>
                    <a:pt x="298" y="341"/>
                  </a:lnTo>
                  <a:lnTo>
                    <a:pt x="311" y="341"/>
                  </a:lnTo>
                  <a:lnTo>
                    <a:pt x="267" y="723"/>
                  </a:lnTo>
                  <a:lnTo>
                    <a:pt x="261" y="750"/>
                  </a:lnTo>
                  <a:lnTo>
                    <a:pt x="250" y="774"/>
                  </a:lnTo>
                  <a:lnTo>
                    <a:pt x="235" y="795"/>
                  </a:lnTo>
                  <a:lnTo>
                    <a:pt x="217" y="813"/>
                  </a:lnTo>
                  <a:lnTo>
                    <a:pt x="195" y="827"/>
                  </a:lnTo>
                  <a:lnTo>
                    <a:pt x="172" y="837"/>
                  </a:lnTo>
                  <a:lnTo>
                    <a:pt x="145" y="841"/>
                  </a:lnTo>
                  <a:lnTo>
                    <a:pt x="118" y="841"/>
                  </a:lnTo>
                  <a:lnTo>
                    <a:pt x="92" y="835"/>
                  </a:lnTo>
                  <a:lnTo>
                    <a:pt x="68" y="825"/>
                  </a:lnTo>
                  <a:lnTo>
                    <a:pt x="46" y="809"/>
                  </a:lnTo>
                  <a:lnTo>
                    <a:pt x="29" y="791"/>
                  </a:lnTo>
                  <a:lnTo>
                    <a:pt x="15" y="769"/>
                  </a:lnTo>
                  <a:lnTo>
                    <a:pt x="5" y="746"/>
                  </a:lnTo>
                  <a:lnTo>
                    <a:pt x="0" y="719"/>
                  </a:lnTo>
                  <a:lnTo>
                    <a:pt x="0" y="69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283"/>
            <p:cNvSpPr>
              <a:spLocks/>
            </p:cNvSpPr>
            <p:nvPr/>
          </p:nvSpPr>
          <p:spPr bwMode="auto">
            <a:xfrm>
              <a:off x="5703888" y="3576638"/>
              <a:ext cx="34925" cy="73025"/>
            </a:xfrm>
            <a:custGeom>
              <a:avLst/>
              <a:gdLst>
                <a:gd name="T0" fmla="*/ 213 w 213"/>
                <a:gd name="T1" fmla="*/ 0 h 462"/>
                <a:gd name="T2" fmla="*/ 206 w 213"/>
                <a:gd name="T3" fmla="*/ 37 h 462"/>
                <a:gd name="T4" fmla="*/ 202 w 213"/>
                <a:gd name="T5" fmla="*/ 76 h 462"/>
                <a:gd name="T6" fmla="*/ 199 w 213"/>
                <a:gd name="T7" fmla="*/ 116 h 462"/>
                <a:gd name="T8" fmla="*/ 199 w 213"/>
                <a:gd name="T9" fmla="*/ 228 h 462"/>
                <a:gd name="T10" fmla="*/ 158 w 213"/>
                <a:gd name="T11" fmla="*/ 250 h 462"/>
                <a:gd name="T12" fmla="*/ 122 w 213"/>
                <a:gd name="T13" fmla="*/ 275 h 462"/>
                <a:gd name="T14" fmla="*/ 89 w 213"/>
                <a:gd name="T15" fmla="*/ 306 h 462"/>
                <a:gd name="T16" fmla="*/ 59 w 213"/>
                <a:gd name="T17" fmla="*/ 340 h 462"/>
                <a:gd name="T18" fmla="*/ 34 w 213"/>
                <a:gd name="T19" fmla="*/ 378 h 462"/>
                <a:gd name="T20" fmla="*/ 14 w 213"/>
                <a:gd name="T21" fmla="*/ 418 h 462"/>
                <a:gd name="T22" fmla="*/ 0 w 213"/>
                <a:gd name="T23" fmla="*/ 462 h 462"/>
                <a:gd name="T24" fmla="*/ 20 w 213"/>
                <a:gd name="T25" fmla="*/ 280 h 462"/>
                <a:gd name="T26" fmla="*/ 24 w 213"/>
                <a:gd name="T27" fmla="*/ 240 h 462"/>
                <a:gd name="T28" fmla="*/ 33 w 213"/>
                <a:gd name="T29" fmla="*/ 200 h 462"/>
                <a:gd name="T30" fmla="*/ 48 w 213"/>
                <a:gd name="T31" fmla="*/ 162 h 462"/>
                <a:gd name="T32" fmla="*/ 66 w 213"/>
                <a:gd name="T33" fmla="*/ 127 h 462"/>
                <a:gd name="T34" fmla="*/ 89 w 213"/>
                <a:gd name="T35" fmla="*/ 94 h 462"/>
                <a:gd name="T36" fmla="*/ 115 w 213"/>
                <a:gd name="T37" fmla="*/ 65 h 462"/>
                <a:gd name="T38" fmla="*/ 145 w 213"/>
                <a:gd name="T39" fmla="*/ 40 h 462"/>
                <a:gd name="T40" fmla="*/ 178 w 213"/>
                <a:gd name="T41" fmla="*/ 17 h 462"/>
                <a:gd name="T42" fmla="*/ 213 w 213"/>
                <a:gd name="T43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3" h="462">
                  <a:moveTo>
                    <a:pt x="213" y="0"/>
                  </a:moveTo>
                  <a:lnTo>
                    <a:pt x="206" y="37"/>
                  </a:lnTo>
                  <a:lnTo>
                    <a:pt x="202" y="76"/>
                  </a:lnTo>
                  <a:lnTo>
                    <a:pt x="199" y="116"/>
                  </a:lnTo>
                  <a:lnTo>
                    <a:pt x="199" y="228"/>
                  </a:lnTo>
                  <a:lnTo>
                    <a:pt x="158" y="250"/>
                  </a:lnTo>
                  <a:lnTo>
                    <a:pt x="122" y="275"/>
                  </a:lnTo>
                  <a:lnTo>
                    <a:pt x="89" y="306"/>
                  </a:lnTo>
                  <a:lnTo>
                    <a:pt x="59" y="340"/>
                  </a:lnTo>
                  <a:lnTo>
                    <a:pt x="34" y="378"/>
                  </a:lnTo>
                  <a:lnTo>
                    <a:pt x="14" y="418"/>
                  </a:lnTo>
                  <a:lnTo>
                    <a:pt x="0" y="462"/>
                  </a:lnTo>
                  <a:lnTo>
                    <a:pt x="20" y="280"/>
                  </a:lnTo>
                  <a:lnTo>
                    <a:pt x="24" y="240"/>
                  </a:lnTo>
                  <a:lnTo>
                    <a:pt x="33" y="200"/>
                  </a:lnTo>
                  <a:lnTo>
                    <a:pt x="48" y="162"/>
                  </a:lnTo>
                  <a:lnTo>
                    <a:pt x="66" y="127"/>
                  </a:lnTo>
                  <a:lnTo>
                    <a:pt x="89" y="94"/>
                  </a:lnTo>
                  <a:lnTo>
                    <a:pt x="115" y="65"/>
                  </a:lnTo>
                  <a:lnTo>
                    <a:pt x="145" y="40"/>
                  </a:lnTo>
                  <a:lnTo>
                    <a:pt x="178" y="17"/>
                  </a:lnTo>
                  <a:lnTo>
                    <a:pt x="2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284"/>
            <p:cNvSpPr>
              <a:spLocks/>
            </p:cNvSpPr>
            <p:nvPr/>
          </p:nvSpPr>
          <p:spPr bwMode="auto">
            <a:xfrm>
              <a:off x="5888038" y="3576638"/>
              <a:ext cx="52388" cy="223838"/>
            </a:xfrm>
            <a:custGeom>
              <a:avLst/>
              <a:gdLst>
                <a:gd name="T0" fmla="*/ 27 w 337"/>
                <a:gd name="T1" fmla="*/ 0 h 1408"/>
                <a:gd name="T2" fmla="*/ 63 w 337"/>
                <a:gd name="T3" fmla="*/ 18 h 1408"/>
                <a:gd name="T4" fmla="*/ 96 w 337"/>
                <a:gd name="T5" fmla="*/ 40 h 1408"/>
                <a:gd name="T6" fmla="*/ 127 w 337"/>
                <a:gd name="T7" fmla="*/ 65 h 1408"/>
                <a:gd name="T8" fmla="*/ 153 w 337"/>
                <a:gd name="T9" fmla="*/ 95 h 1408"/>
                <a:gd name="T10" fmla="*/ 176 w 337"/>
                <a:gd name="T11" fmla="*/ 128 h 1408"/>
                <a:gd name="T12" fmla="*/ 194 w 337"/>
                <a:gd name="T13" fmla="*/ 164 h 1408"/>
                <a:gd name="T14" fmla="*/ 209 w 337"/>
                <a:gd name="T15" fmla="*/ 201 h 1408"/>
                <a:gd name="T16" fmla="*/ 218 w 337"/>
                <a:gd name="T17" fmla="*/ 241 h 1408"/>
                <a:gd name="T18" fmla="*/ 222 w 337"/>
                <a:gd name="T19" fmla="*/ 282 h 1408"/>
                <a:gd name="T20" fmla="*/ 337 w 337"/>
                <a:gd name="T21" fmla="*/ 1260 h 1408"/>
                <a:gd name="T22" fmla="*/ 337 w 337"/>
                <a:gd name="T23" fmla="*/ 1286 h 1408"/>
                <a:gd name="T24" fmla="*/ 332 w 337"/>
                <a:gd name="T25" fmla="*/ 1313 h 1408"/>
                <a:gd name="T26" fmla="*/ 322 w 337"/>
                <a:gd name="T27" fmla="*/ 1336 h 1408"/>
                <a:gd name="T28" fmla="*/ 308 w 337"/>
                <a:gd name="T29" fmla="*/ 1358 h 1408"/>
                <a:gd name="T30" fmla="*/ 291 w 337"/>
                <a:gd name="T31" fmla="*/ 1376 h 1408"/>
                <a:gd name="T32" fmla="*/ 269 w 337"/>
                <a:gd name="T33" fmla="*/ 1392 h 1408"/>
                <a:gd name="T34" fmla="*/ 246 w 337"/>
                <a:gd name="T35" fmla="*/ 1402 h 1408"/>
                <a:gd name="T36" fmla="*/ 219 w 337"/>
                <a:gd name="T37" fmla="*/ 1408 h 1408"/>
                <a:gd name="T38" fmla="*/ 191 w 337"/>
                <a:gd name="T39" fmla="*/ 1408 h 1408"/>
                <a:gd name="T40" fmla="*/ 166 w 337"/>
                <a:gd name="T41" fmla="*/ 1404 h 1408"/>
                <a:gd name="T42" fmla="*/ 142 w 337"/>
                <a:gd name="T43" fmla="*/ 1394 h 1408"/>
                <a:gd name="T44" fmla="*/ 121 w 337"/>
                <a:gd name="T45" fmla="*/ 1380 h 1408"/>
                <a:gd name="T46" fmla="*/ 102 w 337"/>
                <a:gd name="T47" fmla="*/ 1362 h 1408"/>
                <a:gd name="T48" fmla="*/ 87 w 337"/>
                <a:gd name="T49" fmla="*/ 1342 h 1408"/>
                <a:gd name="T50" fmla="*/ 76 w 337"/>
                <a:gd name="T51" fmla="*/ 1317 h 1408"/>
                <a:gd name="T52" fmla="*/ 70 w 337"/>
                <a:gd name="T53" fmla="*/ 1290 h 1408"/>
                <a:gd name="T54" fmla="*/ 0 w 337"/>
                <a:gd name="T55" fmla="*/ 683 h 1408"/>
                <a:gd name="T56" fmla="*/ 31 w 337"/>
                <a:gd name="T57" fmla="*/ 667 h 1408"/>
                <a:gd name="T58" fmla="*/ 61 w 337"/>
                <a:gd name="T59" fmla="*/ 645 h 1408"/>
                <a:gd name="T60" fmla="*/ 87 w 337"/>
                <a:gd name="T61" fmla="*/ 620 h 1408"/>
                <a:gd name="T62" fmla="*/ 108 w 337"/>
                <a:gd name="T63" fmla="*/ 592 h 1408"/>
                <a:gd name="T64" fmla="*/ 127 w 337"/>
                <a:gd name="T65" fmla="*/ 560 h 1408"/>
                <a:gd name="T66" fmla="*/ 140 w 337"/>
                <a:gd name="T67" fmla="*/ 526 h 1408"/>
                <a:gd name="T68" fmla="*/ 148 w 337"/>
                <a:gd name="T69" fmla="*/ 490 h 1408"/>
                <a:gd name="T70" fmla="*/ 151 w 337"/>
                <a:gd name="T71" fmla="*/ 453 h 1408"/>
                <a:gd name="T72" fmla="*/ 148 w 337"/>
                <a:gd name="T73" fmla="*/ 417 h 1408"/>
                <a:gd name="T74" fmla="*/ 141 w 337"/>
                <a:gd name="T75" fmla="*/ 382 h 1408"/>
                <a:gd name="T76" fmla="*/ 129 w 337"/>
                <a:gd name="T77" fmla="*/ 349 h 1408"/>
                <a:gd name="T78" fmla="*/ 112 w 337"/>
                <a:gd name="T79" fmla="*/ 318 h 1408"/>
                <a:gd name="T80" fmla="*/ 92 w 337"/>
                <a:gd name="T81" fmla="*/ 291 h 1408"/>
                <a:gd name="T82" fmla="*/ 68 w 337"/>
                <a:gd name="T83" fmla="*/ 266 h 1408"/>
                <a:gd name="T84" fmla="*/ 41 w 337"/>
                <a:gd name="T85" fmla="*/ 245 h 1408"/>
                <a:gd name="T86" fmla="*/ 41 w 337"/>
                <a:gd name="T87" fmla="*/ 118 h 1408"/>
                <a:gd name="T88" fmla="*/ 40 w 337"/>
                <a:gd name="T89" fmla="*/ 78 h 1408"/>
                <a:gd name="T90" fmla="*/ 34 w 337"/>
                <a:gd name="T91" fmla="*/ 39 h 1408"/>
                <a:gd name="T92" fmla="*/ 27 w 337"/>
                <a:gd name="T93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1408">
                  <a:moveTo>
                    <a:pt x="27" y="0"/>
                  </a:moveTo>
                  <a:lnTo>
                    <a:pt x="63" y="18"/>
                  </a:lnTo>
                  <a:lnTo>
                    <a:pt x="96" y="40"/>
                  </a:lnTo>
                  <a:lnTo>
                    <a:pt x="127" y="65"/>
                  </a:lnTo>
                  <a:lnTo>
                    <a:pt x="153" y="95"/>
                  </a:lnTo>
                  <a:lnTo>
                    <a:pt x="176" y="128"/>
                  </a:lnTo>
                  <a:lnTo>
                    <a:pt x="194" y="164"/>
                  </a:lnTo>
                  <a:lnTo>
                    <a:pt x="209" y="201"/>
                  </a:lnTo>
                  <a:lnTo>
                    <a:pt x="218" y="241"/>
                  </a:lnTo>
                  <a:lnTo>
                    <a:pt x="222" y="282"/>
                  </a:lnTo>
                  <a:lnTo>
                    <a:pt x="337" y="1260"/>
                  </a:lnTo>
                  <a:lnTo>
                    <a:pt x="337" y="1286"/>
                  </a:lnTo>
                  <a:lnTo>
                    <a:pt x="332" y="1313"/>
                  </a:lnTo>
                  <a:lnTo>
                    <a:pt x="322" y="1336"/>
                  </a:lnTo>
                  <a:lnTo>
                    <a:pt x="308" y="1358"/>
                  </a:lnTo>
                  <a:lnTo>
                    <a:pt x="291" y="1376"/>
                  </a:lnTo>
                  <a:lnTo>
                    <a:pt x="269" y="1392"/>
                  </a:lnTo>
                  <a:lnTo>
                    <a:pt x="246" y="1402"/>
                  </a:lnTo>
                  <a:lnTo>
                    <a:pt x="219" y="1408"/>
                  </a:lnTo>
                  <a:lnTo>
                    <a:pt x="191" y="1408"/>
                  </a:lnTo>
                  <a:lnTo>
                    <a:pt x="166" y="1404"/>
                  </a:lnTo>
                  <a:lnTo>
                    <a:pt x="142" y="1394"/>
                  </a:lnTo>
                  <a:lnTo>
                    <a:pt x="121" y="1380"/>
                  </a:lnTo>
                  <a:lnTo>
                    <a:pt x="102" y="1362"/>
                  </a:lnTo>
                  <a:lnTo>
                    <a:pt x="87" y="1342"/>
                  </a:lnTo>
                  <a:lnTo>
                    <a:pt x="76" y="1317"/>
                  </a:lnTo>
                  <a:lnTo>
                    <a:pt x="70" y="1290"/>
                  </a:lnTo>
                  <a:lnTo>
                    <a:pt x="0" y="683"/>
                  </a:lnTo>
                  <a:lnTo>
                    <a:pt x="31" y="667"/>
                  </a:lnTo>
                  <a:lnTo>
                    <a:pt x="61" y="645"/>
                  </a:lnTo>
                  <a:lnTo>
                    <a:pt x="87" y="620"/>
                  </a:lnTo>
                  <a:lnTo>
                    <a:pt x="108" y="592"/>
                  </a:lnTo>
                  <a:lnTo>
                    <a:pt x="127" y="560"/>
                  </a:lnTo>
                  <a:lnTo>
                    <a:pt x="140" y="526"/>
                  </a:lnTo>
                  <a:lnTo>
                    <a:pt x="148" y="490"/>
                  </a:lnTo>
                  <a:lnTo>
                    <a:pt x="151" y="453"/>
                  </a:lnTo>
                  <a:lnTo>
                    <a:pt x="148" y="417"/>
                  </a:lnTo>
                  <a:lnTo>
                    <a:pt x="141" y="382"/>
                  </a:lnTo>
                  <a:lnTo>
                    <a:pt x="129" y="349"/>
                  </a:lnTo>
                  <a:lnTo>
                    <a:pt x="112" y="318"/>
                  </a:lnTo>
                  <a:lnTo>
                    <a:pt x="92" y="291"/>
                  </a:lnTo>
                  <a:lnTo>
                    <a:pt x="68" y="266"/>
                  </a:lnTo>
                  <a:lnTo>
                    <a:pt x="41" y="245"/>
                  </a:lnTo>
                  <a:lnTo>
                    <a:pt x="41" y="118"/>
                  </a:lnTo>
                  <a:lnTo>
                    <a:pt x="40" y="78"/>
                  </a:lnTo>
                  <a:lnTo>
                    <a:pt x="34" y="39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285"/>
            <p:cNvSpPr>
              <a:spLocks noEditPoints="1"/>
            </p:cNvSpPr>
            <p:nvPr/>
          </p:nvSpPr>
          <p:spPr bwMode="auto">
            <a:xfrm>
              <a:off x="5716588" y="3470275"/>
              <a:ext cx="180975" cy="236538"/>
            </a:xfrm>
            <a:custGeom>
              <a:avLst/>
              <a:gdLst>
                <a:gd name="T0" fmla="*/ 933 w 1141"/>
                <a:gd name="T1" fmla="*/ 1087 h 1488"/>
                <a:gd name="T2" fmla="*/ 933 w 1141"/>
                <a:gd name="T3" fmla="*/ 1152 h 1488"/>
                <a:gd name="T4" fmla="*/ 995 w 1141"/>
                <a:gd name="T5" fmla="*/ 1172 h 1488"/>
                <a:gd name="T6" fmla="*/ 1032 w 1141"/>
                <a:gd name="T7" fmla="*/ 1120 h 1488"/>
                <a:gd name="T8" fmla="*/ 995 w 1141"/>
                <a:gd name="T9" fmla="*/ 1067 h 1488"/>
                <a:gd name="T10" fmla="*/ 704 w 1141"/>
                <a:gd name="T11" fmla="*/ 11 h 1488"/>
                <a:gd name="T12" fmla="*/ 833 w 1141"/>
                <a:gd name="T13" fmla="*/ 95 h 1488"/>
                <a:gd name="T14" fmla="*/ 898 w 1141"/>
                <a:gd name="T15" fmla="*/ 237 h 1488"/>
                <a:gd name="T16" fmla="*/ 881 w 1141"/>
                <a:gd name="T17" fmla="*/ 381 h 1488"/>
                <a:gd name="T18" fmla="*/ 915 w 1141"/>
                <a:gd name="T19" fmla="*/ 499 h 1488"/>
                <a:gd name="T20" fmla="*/ 1009 w 1141"/>
                <a:gd name="T21" fmla="*/ 648 h 1488"/>
                <a:gd name="T22" fmla="*/ 1032 w 1141"/>
                <a:gd name="T23" fmla="*/ 965 h 1488"/>
                <a:gd name="T24" fmla="*/ 1119 w 1141"/>
                <a:gd name="T25" fmla="*/ 1036 h 1488"/>
                <a:gd name="T26" fmla="*/ 1139 w 1141"/>
                <a:gd name="T27" fmla="*/ 1149 h 1488"/>
                <a:gd name="T28" fmla="*/ 1083 w 1141"/>
                <a:gd name="T29" fmla="*/ 1246 h 1488"/>
                <a:gd name="T30" fmla="*/ 977 w 1141"/>
                <a:gd name="T31" fmla="*/ 1284 h 1488"/>
                <a:gd name="T32" fmla="*/ 871 w 1141"/>
                <a:gd name="T33" fmla="*/ 1246 h 1488"/>
                <a:gd name="T34" fmla="*/ 815 w 1141"/>
                <a:gd name="T35" fmla="*/ 1149 h 1488"/>
                <a:gd name="T36" fmla="*/ 836 w 1141"/>
                <a:gd name="T37" fmla="*/ 1036 h 1488"/>
                <a:gd name="T38" fmla="*/ 922 w 1141"/>
                <a:gd name="T39" fmla="*/ 965 h 1488"/>
                <a:gd name="T40" fmla="*/ 896 w 1141"/>
                <a:gd name="T41" fmla="*/ 663 h 1488"/>
                <a:gd name="T42" fmla="*/ 795 w 1141"/>
                <a:gd name="T43" fmla="*/ 540 h 1488"/>
                <a:gd name="T44" fmla="*/ 660 w 1141"/>
                <a:gd name="T45" fmla="*/ 552 h 1488"/>
                <a:gd name="T46" fmla="*/ 517 w 1141"/>
                <a:gd name="T47" fmla="*/ 534 h 1488"/>
                <a:gd name="T48" fmla="*/ 392 w 1141"/>
                <a:gd name="T49" fmla="*/ 593 h 1488"/>
                <a:gd name="T50" fmla="*/ 325 w 1141"/>
                <a:gd name="T51" fmla="*/ 742 h 1488"/>
                <a:gd name="T52" fmla="*/ 391 w 1141"/>
                <a:gd name="T53" fmla="*/ 985 h 1488"/>
                <a:gd name="T54" fmla="*/ 494 w 1141"/>
                <a:gd name="T55" fmla="*/ 1082 h 1488"/>
                <a:gd name="T56" fmla="*/ 534 w 1141"/>
                <a:gd name="T57" fmla="*/ 1222 h 1488"/>
                <a:gd name="T58" fmla="*/ 513 w 1141"/>
                <a:gd name="T59" fmla="*/ 1432 h 1488"/>
                <a:gd name="T60" fmla="*/ 431 w 1141"/>
                <a:gd name="T61" fmla="*/ 1486 h 1488"/>
                <a:gd name="T62" fmla="*/ 345 w 1141"/>
                <a:gd name="T63" fmla="*/ 1478 h 1488"/>
                <a:gd name="T64" fmla="*/ 325 w 1141"/>
                <a:gd name="T65" fmla="*/ 1417 h 1488"/>
                <a:gd name="T66" fmla="*/ 378 w 1141"/>
                <a:gd name="T67" fmla="*/ 1379 h 1488"/>
                <a:gd name="T68" fmla="*/ 425 w 1141"/>
                <a:gd name="T69" fmla="*/ 1359 h 1488"/>
                <a:gd name="T70" fmla="*/ 398 w 1141"/>
                <a:gd name="T71" fmla="*/ 1134 h 1488"/>
                <a:gd name="T72" fmla="*/ 300 w 1141"/>
                <a:gd name="T73" fmla="*/ 1068 h 1488"/>
                <a:gd name="T74" fmla="*/ 180 w 1141"/>
                <a:gd name="T75" fmla="*/ 1092 h 1488"/>
                <a:gd name="T76" fmla="*/ 113 w 1141"/>
                <a:gd name="T77" fmla="*/ 1190 h 1488"/>
                <a:gd name="T78" fmla="*/ 120 w 1141"/>
                <a:gd name="T79" fmla="*/ 1377 h 1488"/>
                <a:gd name="T80" fmla="*/ 190 w 1141"/>
                <a:gd name="T81" fmla="*/ 1390 h 1488"/>
                <a:gd name="T82" fmla="*/ 210 w 1141"/>
                <a:gd name="T83" fmla="*/ 1451 h 1488"/>
                <a:gd name="T84" fmla="*/ 158 w 1141"/>
                <a:gd name="T85" fmla="*/ 1488 h 1488"/>
                <a:gd name="T86" fmla="*/ 58 w 1141"/>
                <a:gd name="T87" fmla="*/ 1467 h 1488"/>
                <a:gd name="T88" fmla="*/ 4 w 1141"/>
                <a:gd name="T89" fmla="*/ 1386 h 1488"/>
                <a:gd name="T90" fmla="*/ 11 w 1141"/>
                <a:gd name="T91" fmla="*/ 1148 h 1488"/>
                <a:gd name="T92" fmla="*/ 86 w 1141"/>
                <a:gd name="T93" fmla="*/ 1026 h 1488"/>
                <a:gd name="T94" fmla="*/ 213 w 1141"/>
                <a:gd name="T95" fmla="*/ 961 h 1488"/>
                <a:gd name="T96" fmla="*/ 236 w 1141"/>
                <a:gd name="T97" fmla="*/ 648 h 1488"/>
                <a:gd name="T98" fmla="*/ 330 w 1141"/>
                <a:gd name="T99" fmla="*/ 498 h 1488"/>
                <a:gd name="T100" fmla="*/ 365 w 1141"/>
                <a:gd name="T101" fmla="*/ 379 h 1488"/>
                <a:gd name="T102" fmla="*/ 349 w 1141"/>
                <a:gd name="T103" fmla="*/ 237 h 1488"/>
                <a:gd name="T104" fmla="*/ 415 w 1141"/>
                <a:gd name="T105" fmla="*/ 95 h 1488"/>
                <a:gd name="T106" fmla="*/ 544 w 1141"/>
                <a:gd name="T107" fmla="*/ 11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1" h="1488">
                  <a:moveTo>
                    <a:pt x="977" y="1064"/>
                  </a:moveTo>
                  <a:lnTo>
                    <a:pt x="960" y="1067"/>
                  </a:lnTo>
                  <a:lnTo>
                    <a:pt x="944" y="1075"/>
                  </a:lnTo>
                  <a:lnTo>
                    <a:pt x="933" y="1087"/>
                  </a:lnTo>
                  <a:lnTo>
                    <a:pt x="925" y="1102"/>
                  </a:lnTo>
                  <a:lnTo>
                    <a:pt x="922" y="1120"/>
                  </a:lnTo>
                  <a:lnTo>
                    <a:pt x="925" y="1137"/>
                  </a:lnTo>
                  <a:lnTo>
                    <a:pt x="933" y="1152"/>
                  </a:lnTo>
                  <a:lnTo>
                    <a:pt x="944" y="1164"/>
                  </a:lnTo>
                  <a:lnTo>
                    <a:pt x="960" y="1172"/>
                  </a:lnTo>
                  <a:lnTo>
                    <a:pt x="977" y="1174"/>
                  </a:lnTo>
                  <a:lnTo>
                    <a:pt x="995" y="1172"/>
                  </a:lnTo>
                  <a:lnTo>
                    <a:pt x="1009" y="1164"/>
                  </a:lnTo>
                  <a:lnTo>
                    <a:pt x="1021" y="1152"/>
                  </a:lnTo>
                  <a:lnTo>
                    <a:pt x="1029" y="1137"/>
                  </a:lnTo>
                  <a:lnTo>
                    <a:pt x="1032" y="1120"/>
                  </a:lnTo>
                  <a:lnTo>
                    <a:pt x="1029" y="1102"/>
                  </a:lnTo>
                  <a:lnTo>
                    <a:pt x="1021" y="1087"/>
                  </a:lnTo>
                  <a:lnTo>
                    <a:pt x="1009" y="1075"/>
                  </a:lnTo>
                  <a:lnTo>
                    <a:pt x="995" y="1067"/>
                  </a:lnTo>
                  <a:lnTo>
                    <a:pt x="977" y="1064"/>
                  </a:lnTo>
                  <a:close/>
                  <a:moveTo>
                    <a:pt x="624" y="0"/>
                  </a:moveTo>
                  <a:lnTo>
                    <a:pt x="665" y="3"/>
                  </a:lnTo>
                  <a:lnTo>
                    <a:pt x="704" y="11"/>
                  </a:lnTo>
                  <a:lnTo>
                    <a:pt x="740" y="26"/>
                  </a:lnTo>
                  <a:lnTo>
                    <a:pt x="774" y="44"/>
                  </a:lnTo>
                  <a:lnTo>
                    <a:pt x="806" y="68"/>
                  </a:lnTo>
                  <a:lnTo>
                    <a:pt x="833" y="95"/>
                  </a:lnTo>
                  <a:lnTo>
                    <a:pt x="856" y="126"/>
                  </a:lnTo>
                  <a:lnTo>
                    <a:pt x="876" y="160"/>
                  </a:lnTo>
                  <a:lnTo>
                    <a:pt x="889" y="197"/>
                  </a:lnTo>
                  <a:lnTo>
                    <a:pt x="898" y="237"/>
                  </a:lnTo>
                  <a:lnTo>
                    <a:pt x="901" y="278"/>
                  </a:lnTo>
                  <a:lnTo>
                    <a:pt x="898" y="312"/>
                  </a:lnTo>
                  <a:lnTo>
                    <a:pt x="892" y="347"/>
                  </a:lnTo>
                  <a:lnTo>
                    <a:pt x="881" y="381"/>
                  </a:lnTo>
                  <a:lnTo>
                    <a:pt x="865" y="413"/>
                  </a:lnTo>
                  <a:lnTo>
                    <a:pt x="846" y="442"/>
                  </a:lnTo>
                  <a:lnTo>
                    <a:pt x="882" y="469"/>
                  </a:lnTo>
                  <a:lnTo>
                    <a:pt x="915" y="499"/>
                  </a:lnTo>
                  <a:lnTo>
                    <a:pt x="944" y="532"/>
                  </a:lnTo>
                  <a:lnTo>
                    <a:pt x="970" y="568"/>
                  </a:lnTo>
                  <a:lnTo>
                    <a:pt x="992" y="607"/>
                  </a:lnTo>
                  <a:lnTo>
                    <a:pt x="1009" y="648"/>
                  </a:lnTo>
                  <a:lnTo>
                    <a:pt x="1021" y="692"/>
                  </a:lnTo>
                  <a:lnTo>
                    <a:pt x="1029" y="737"/>
                  </a:lnTo>
                  <a:lnTo>
                    <a:pt x="1032" y="785"/>
                  </a:lnTo>
                  <a:lnTo>
                    <a:pt x="1032" y="965"/>
                  </a:lnTo>
                  <a:lnTo>
                    <a:pt x="1058" y="976"/>
                  </a:lnTo>
                  <a:lnTo>
                    <a:pt x="1082" y="993"/>
                  </a:lnTo>
                  <a:lnTo>
                    <a:pt x="1102" y="1013"/>
                  </a:lnTo>
                  <a:lnTo>
                    <a:pt x="1119" y="1036"/>
                  </a:lnTo>
                  <a:lnTo>
                    <a:pt x="1131" y="1061"/>
                  </a:lnTo>
                  <a:lnTo>
                    <a:pt x="1139" y="1090"/>
                  </a:lnTo>
                  <a:lnTo>
                    <a:pt x="1141" y="1120"/>
                  </a:lnTo>
                  <a:lnTo>
                    <a:pt x="1139" y="1149"/>
                  </a:lnTo>
                  <a:lnTo>
                    <a:pt x="1131" y="1177"/>
                  </a:lnTo>
                  <a:lnTo>
                    <a:pt x="1119" y="1202"/>
                  </a:lnTo>
                  <a:lnTo>
                    <a:pt x="1103" y="1225"/>
                  </a:lnTo>
                  <a:lnTo>
                    <a:pt x="1083" y="1246"/>
                  </a:lnTo>
                  <a:lnTo>
                    <a:pt x="1060" y="1262"/>
                  </a:lnTo>
                  <a:lnTo>
                    <a:pt x="1035" y="1273"/>
                  </a:lnTo>
                  <a:lnTo>
                    <a:pt x="1007" y="1281"/>
                  </a:lnTo>
                  <a:lnTo>
                    <a:pt x="977" y="1284"/>
                  </a:lnTo>
                  <a:lnTo>
                    <a:pt x="947" y="1281"/>
                  </a:lnTo>
                  <a:lnTo>
                    <a:pt x="920" y="1273"/>
                  </a:lnTo>
                  <a:lnTo>
                    <a:pt x="894" y="1262"/>
                  </a:lnTo>
                  <a:lnTo>
                    <a:pt x="871" y="1246"/>
                  </a:lnTo>
                  <a:lnTo>
                    <a:pt x="851" y="1225"/>
                  </a:lnTo>
                  <a:lnTo>
                    <a:pt x="835" y="1202"/>
                  </a:lnTo>
                  <a:lnTo>
                    <a:pt x="822" y="1177"/>
                  </a:lnTo>
                  <a:lnTo>
                    <a:pt x="815" y="1149"/>
                  </a:lnTo>
                  <a:lnTo>
                    <a:pt x="812" y="1120"/>
                  </a:lnTo>
                  <a:lnTo>
                    <a:pt x="815" y="1090"/>
                  </a:lnTo>
                  <a:lnTo>
                    <a:pt x="823" y="1061"/>
                  </a:lnTo>
                  <a:lnTo>
                    <a:pt x="836" y="1036"/>
                  </a:lnTo>
                  <a:lnTo>
                    <a:pt x="852" y="1013"/>
                  </a:lnTo>
                  <a:lnTo>
                    <a:pt x="873" y="993"/>
                  </a:lnTo>
                  <a:lnTo>
                    <a:pt x="896" y="976"/>
                  </a:lnTo>
                  <a:lnTo>
                    <a:pt x="922" y="965"/>
                  </a:lnTo>
                  <a:lnTo>
                    <a:pt x="922" y="785"/>
                  </a:lnTo>
                  <a:lnTo>
                    <a:pt x="919" y="742"/>
                  </a:lnTo>
                  <a:lnTo>
                    <a:pt x="911" y="702"/>
                  </a:lnTo>
                  <a:lnTo>
                    <a:pt x="896" y="663"/>
                  </a:lnTo>
                  <a:lnTo>
                    <a:pt x="877" y="627"/>
                  </a:lnTo>
                  <a:lnTo>
                    <a:pt x="853" y="594"/>
                  </a:lnTo>
                  <a:lnTo>
                    <a:pt x="825" y="565"/>
                  </a:lnTo>
                  <a:lnTo>
                    <a:pt x="795" y="540"/>
                  </a:lnTo>
                  <a:lnTo>
                    <a:pt x="760" y="518"/>
                  </a:lnTo>
                  <a:lnTo>
                    <a:pt x="729" y="534"/>
                  </a:lnTo>
                  <a:lnTo>
                    <a:pt x="695" y="545"/>
                  </a:lnTo>
                  <a:lnTo>
                    <a:pt x="660" y="552"/>
                  </a:lnTo>
                  <a:lnTo>
                    <a:pt x="624" y="554"/>
                  </a:lnTo>
                  <a:lnTo>
                    <a:pt x="587" y="552"/>
                  </a:lnTo>
                  <a:lnTo>
                    <a:pt x="551" y="545"/>
                  </a:lnTo>
                  <a:lnTo>
                    <a:pt x="517" y="534"/>
                  </a:lnTo>
                  <a:lnTo>
                    <a:pt x="485" y="518"/>
                  </a:lnTo>
                  <a:lnTo>
                    <a:pt x="450" y="539"/>
                  </a:lnTo>
                  <a:lnTo>
                    <a:pt x="420" y="564"/>
                  </a:lnTo>
                  <a:lnTo>
                    <a:pt x="392" y="593"/>
                  </a:lnTo>
                  <a:lnTo>
                    <a:pt x="367" y="627"/>
                  </a:lnTo>
                  <a:lnTo>
                    <a:pt x="349" y="663"/>
                  </a:lnTo>
                  <a:lnTo>
                    <a:pt x="335" y="701"/>
                  </a:lnTo>
                  <a:lnTo>
                    <a:pt x="325" y="742"/>
                  </a:lnTo>
                  <a:lnTo>
                    <a:pt x="322" y="785"/>
                  </a:lnTo>
                  <a:lnTo>
                    <a:pt x="322" y="961"/>
                  </a:lnTo>
                  <a:lnTo>
                    <a:pt x="358" y="971"/>
                  </a:lnTo>
                  <a:lnTo>
                    <a:pt x="391" y="985"/>
                  </a:lnTo>
                  <a:lnTo>
                    <a:pt x="422" y="1004"/>
                  </a:lnTo>
                  <a:lnTo>
                    <a:pt x="449" y="1026"/>
                  </a:lnTo>
                  <a:lnTo>
                    <a:pt x="474" y="1053"/>
                  </a:lnTo>
                  <a:lnTo>
                    <a:pt x="494" y="1082"/>
                  </a:lnTo>
                  <a:lnTo>
                    <a:pt x="512" y="1113"/>
                  </a:lnTo>
                  <a:lnTo>
                    <a:pt x="524" y="1148"/>
                  </a:lnTo>
                  <a:lnTo>
                    <a:pt x="531" y="1184"/>
                  </a:lnTo>
                  <a:lnTo>
                    <a:pt x="534" y="1222"/>
                  </a:lnTo>
                  <a:lnTo>
                    <a:pt x="534" y="1359"/>
                  </a:lnTo>
                  <a:lnTo>
                    <a:pt x="532" y="1386"/>
                  </a:lnTo>
                  <a:lnTo>
                    <a:pt x="524" y="1409"/>
                  </a:lnTo>
                  <a:lnTo>
                    <a:pt x="513" y="1432"/>
                  </a:lnTo>
                  <a:lnTo>
                    <a:pt x="496" y="1450"/>
                  </a:lnTo>
                  <a:lnTo>
                    <a:pt x="477" y="1467"/>
                  </a:lnTo>
                  <a:lnTo>
                    <a:pt x="455" y="1478"/>
                  </a:lnTo>
                  <a:lnTo>
                    <a:pt x="431" y="1486"/>
                  </a:lnTo>
                  <a:lnTo>
                    <a:pt x="405" y="1488"/>
                  </a:lnTo>
                  <a:lnTo>
                    <a:pt x="378" y="1488"/>
                  </a:lnTo>
                  <a:lnTo>
                    <a:pt x="360" y="1486"/>
                  </a:lnTo>
                  <a:lnTo>
                    <a:pt x="345" y="1478"/>
                  </a:lnTo>
                  <a:lnTo>
                    <a:pt x="334" y="1466"/>
                  </a:lnTo>
                  <a:lnTo>
                    <a:pt x="325" y="1451"/>
                  </a:lnTo>
                  <a:lnTo>
                    <a:pt x="322" y="1434"/>
                  </a:lnTo>
                  <a:lnTo>
                    <a:pt x="325" y="1417"/>
                  </a:lnTo>
                  <a:lnTo>
                    <a:pt x="334" y="1401"/>
                  </a:lnTo>
                  <a:lnTo>
                    <a:pt x="345" y="1390"/>
                  </a:lnTo>
                  <a:lnTo>
                    <a:pt x="360" y="1382"/>
                  </a:lnTo>
                  <a:lnTo>
                    <a:pt x="378" y="1379"/>
                  </a:lnTo>
                  <a:lnTo>
                    <a:pt x="405" y="1379"/>
                  </a:lnTo>
                  <a:lnTo>
                    <a:pt x="416" y="1377"/>
                  </a:lnTo>
                  <a:lnTo>
                    <a:pt x="422" y="1369"/>
                  </a:lnTo>
                  <a:lnTo>
                    <a:pt x="425" y="1359"/>
                  </a:lnTo>
                  <a:lnTo>
                    <a:pt x="425" y="1222"/>
                  </a:lnTo>
                  <a:lnTo>
                    <a:pt x="422" y="1190"/>
                  </a:lnTo>
                  <a:lnTo>
                    <a:pt x="412" y="1160"/>
                  </a:lnTo>
                  <a:lnTo>
                    <a:pt x="398" y="1134"/>
                  </a:lnTo>
                  <a:lnTo>
                    <a:pt x="379" y="1110"/>
                  </a:lnTo>
                  <a:lnTo>
                    <a:pt x="355" y="1092"/>
                  </a:lnTo>
                  <a:lnTo>
                    <a:pt x="328" y="1078"/>
                  </a:lnTo>
                  <a:lnTo>
                    <a:pt x="300" y="1068"/>
                  </a:lnTo>
                  <a:lnTo>
                    <a:pt x="268" y="1064"/>
                  </a:lnTo>
                  <a:lnTo>
                    <a:pt x="236" y="1068"/>
                  </a:lnTo>
                  <a:lnTo>
                    <a:pt x="206" y="1078"/>
                  </a:lnTo>
                  <a:lnTo>
                    <a:pt x="180" y="1092"/>
                  </a:lnTo>
                  <a:lnTo>
                    <a:pt x="156" y="1110"/>
                  </a:lnTo>
                  <a:lnTo>
                    <a:pt x="137" y="1134"/>
                  </a:lnTo>
                  <a:lnTo>
                    <a:pt x="122" y="1160"/>
                  </a:lnTo>
                  <a:lnTo>
                    <a:pt x="113" y="1190"/>
                  </a:lnTo>
                  <a:lnTo>
                    <a:pt x="110" y="1222"/>
                  </a:lnTo>
                  <a:lnTo>
                    <a:pt x="110" y="1359"/>
                  </a:lnTo>
                  <a:lnTo>
                    <a:pt x="113" y="1369"/>
                  </a:lnTo>
                  <a:lnTo>
                    <a:pt x="120" y="1377"/>
                  </a:lnTo>
                  <a:lnTo>
                    <a:pt x="130" y="1379"/>
                  </a:lnTo>
                  <a:lnTo>
                    <a:pt x="158" y="1379"/>
                  </a:lnTo>
                  <a:lnTo>
                    <a:pt x="176" y="1382"/>
                  </a:lnTo>
                  <a:lnTo>
                    <a:pt x="190" y="1390"/>
                  </a:lnTo>
                  <a:lnTo>
                    <a:pt x="202" y="1401"/>
                  </a:lnTo>
                  <a:lnTo>
                    <a:pt x="210" y="1417"/>
                  </a:lnTo>
                  <a:lnTo>
                    <a:pt x="213" y="1434"/>
                  </a:lnTo>
                  <a:lnTo>
                    <a:pt x="210" y="1451"/>
                  </a:lnTo>
                  <a:lnTo>
                    <a:pt x="202" y="1466"/>
                  </a:lnTo>
                  <a:lnTo>
                    <a:pt x="190" y="1478"/>
                  </a:lnTo>
                  <a:lnTo>
                    <a:pt x="176" y="1486"/>
                  </a:lnTo>
                  <a:lnTo>
                    <a:pt x="158" y="1488"/>
                  </a:lnTo>
                  <a:lnTo>
                    <a:pt x="130" y="1488"/>
                  </a:lnTo>
                  <a:lnTo>
                    <a:pt x="104" y="1486"/>
                  </a:lnTo>
                  <a:lnTo>
                    <a:pt x="79" y="1478"/>
                  </a:lnTo>
                  <a:lnTo>
                    <a:pt x="58" y="1467"/>
                  </a:lnTo>
                  <a:lnTo>
                    <a:pt x="38" y="1450"/>
                  </a:lnTo>
                  <a:lnTo>
                    <a:pt x="23" y="1432"/>
                  </a:lnTo>
                  <a:lnTo>
                    <a:pt x="11" y="1409"/>
                  </a:lnTo>
                  <a:lnTo>
                    <a:pt x="4" y="1386"/>
                  </a:lnTo>
                  <a:lnTo>
                    <a:pt x="0" y="1359"/>
                  </a:lnTo>
                  <a:lnTo>
                    <a:pt x="0" y="1222"/>
                  </a:lnTo>
                  <a:lnTo>
                    <a:pt x="4" y="1184"/>
                  </a:lnTo>
                  <a:lnTo>
                    <a:pt x="11" y="1148"/>
                  </a:lnTo>
                  <a:lnTo>
                    <a:pt x="24" y="1113"/>
                  </a:lnTo>
                  <a:lnTo>
                    <a:pt x="40" y="1082"/>
                  </a:lnTo>
                  <a:lnTo>
                    <a:pt x="61" y="1053"/>
                  </a:lnTo>
                  <a:lnTo>
                    <a:pt x="86" y="1026"/>
                  </a:lnTo>
                  <a:lnTo>
                    <a:pt x="113" y="1004"/>
                  </a:lnTo>
                  <a:lnTo>
                    <a:pt x="144" y="985"/>
                  </a:lnTo>
                  <a:lnTo>
                    <a:pt x="178" y="971"/>
                  </a:lnTo>
                  <a:lnTo>
                    <a:pt x="213" y="961"/>
                  </a:lnTo>
                  <a:lnTo>
                    <a:pt x="213" y="785"/>
                  </a:lnTo>
                  <a:lnTo>
                    <a:pt x="216" y="737"/>
                  </a:lnTo>
                  <a:lnTo>
                    <a:pt x="224" y="691"/>
                  </a:lnTo>
                  <a:lnTo>
                    <a:pt x="236" y="648"/>
                  </a:lnTo>
                  <a:lnTo>
                    <a:pt x="254" y="606"/>
                  </a:lnTo>
                  <a:lnTo>
                    <a:pt x="275" y="567"/>
                  </a:lnTo>
                  <a:lnTo>
                    <a:pt x="302" y="531"/>
                  </a:lnTo>
                  <a:lnTo>
                    <a:pt x="330" y="498"/>
                  </a:lnTo>
                  <a:lnTo>
                    <a:pt x="363" y="467"/>
                  </a:lnTo>
                  <a:lnTo>
                    <a:pt x="400" y="441"/>
                  </a:lnTo>
                  <a:lnTo>
                    <a:pt x="381" y="411"/>
                  </a:lnTo>
                  <a:lnTo>
                    <a:pt x="365" y="379"/>
                  </a:lnTo>
                  <a:lnTo>
                    <a:pt x="355" y="346"/>
                  </a:lnTo>
                  <a:lnTo>
                    <a:pt x="348" y="311"/>
                  </a:lnTo>
                  <a:lnTo>
                    <a:pt x="346" y="278"/>
                  </a:lnTo>
                  <a:lnTo>
                    <a:pt x="349" y="237"/>
                  </a:lnTo>
                  <a:lnTo>
                    <a:pt x="358" y="197"/>
                  </a:lnTo>
                  <a:lnTo>
                    <a:pt x="371" y="160"/>
                  </a:lnTo>
                  <a:lnTo>
                    <a:pt x="391" y="126"/>
                  </a:lnTo>
                  <a:lnTo>
                    <a:pt x="415" y="95"/>
                  </a:lnTo>
                  <a:lnTo>
                    <a:pt x="441" y="68"/>
                  </a:lnTo>
                  <a:lnTo>
                    <a:pt x="472" y="44"/>
                  </a:lnTo>
                  <a:lnTo>
                    <a:pt x="507" y="26"/>
                  </a:lnTo>
                  <a:lnTo>
                    <a:pt x="544" y="11"/>
                  </a:lnTo>
                  <a:lnTo>
                    <a:pt x="583" y="3"/>
                  </a:lnTo>
                  <a:lnTo>
                    <a:pt x="6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178" name="Прямая со стрелкой 177"/>
          <p:cNvCxnSpPr/>
          <p:nvPr/>
        </p:nvCxnSpPr>
        <p:spPr>
          <a:xfrm>
            <a:off x="3281309" y="4657205"/>
            <a:ext cx="45740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6" name="Picture 2" descr="\\pomc.local\kb3\qualityDepartmentF\ПРЕЗЕНТАЦИИ\Шаблоны\Q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748" y="4463030"/>
            <a:ext cx="548680" cy="4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r="12702" b="4215"/>
          <a:stretch/>
        </p:blipFill>
        <p:spPr bwMode="auto">
          <a:xfrm>
            <a:off x="5677342" y="4500331"/>
            <a:ext cx="526910" cy="37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" name="TextBox 189"/>
          <p:cNvSpPr txBox="1"/>
          <p:nvPr/>
        </p:nvSpPr>
        <p:spPr>
          <a:xfrm>
            <a:off x="4688735" y="4200248"/>
            <a:ext cx="255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Кабинет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Приема/процедурный/ОЛД/ОФД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6146" y="717473"/>
            <a:ext cx="553998" cy="22646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для прохождения медицинских осмотров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0" name="Group 574"/>
          <p:cNvGrpSpPr/>
          <p:nvPr/>
        </p:nvGrpSpPr>
        <p:grpSpPr>
          <a:xfrm>
            <a:off x="6880890" y="1054388"/>
            <a:ext cx="934787" cy="564009"/>
            <a:chOff x="1781175" y="3849688"/>
            <a:chExt cx="1057275" cy="754062"/>
          </a:xfrm>
          <a:solidFill>
            <a:srgbClr val="000000"/>
          </a:solidFill>
        </p:grpSpPr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1835150" y="3849688"/>
              <a:ext cx="947738" cy="581025"/>
            </a:xfrm>
            <a:custGeom>
              <a:avLst/>
              <a:gdLst>
                <a:gd name="T0" fmla="*/ 128 w 2986"/>
                <a:gd name="T1" fmla="*/ 128 h 1832"/>
                <a:gd name="T2" fmla="*/ 128 w 2986"/>
                <a:gd name="T3" fmla="*/ 1704 h 1832"/>
                <a:gd name="T4" fmla="*/ 2859 w 2986"/>
                <a:gd name="T5" fmla="*/ 1704 h 1832"/>
                <a:gd name="T6" fmla="*/ 2859 w 2986"/>
                <a:gd name="T7" fmla="*/ 128 h 1832"/>
                <a:gd name="T8" fmla="*/ 128 w 2986"/>
                <a:gd name="T9" fmla="*/ 128 h 1832"/>
                <a:gd name="T10" fmla="*/ 128 w 2986"/>
                <a:gd name="T11" fmla="*/ 0 h 1832"/>
                <a:gd name="T12" fmla="*/ 2859 w 2986"/>
                <a:gd name="T13" fmla="*/ 0 h 1832"/>
                <a:gd name="T14" fmla="*/ 2885 w 2986"/>
                <a:gd name="T15" fmla="*/ 3 h 1832"/>
                <a:gd name="T16" fmla="*/ 2909 w 2986"/>
                <a:gd name="T17" fmla="*/ 10 h 1832"/>
                <a:gd name="T18" fmla="*/ 2930 w 2986"/>
                <a:gd name="T19" fmla="*/ 22 h 1832"/>
                <a:gd name="T20" fmla="*/ 2950 w 2986"/>
                <a:gd name="T21" fmla="*/ 38 h 1832"/>
                <a:gd name="T22" fmla="*/ 2965 w 2986"/>
                <a:gd name="T23" fmla="*/ 57 h 1832"/>
                <a:gd name="T24" fmla="*/ 2977 w 2986"/>
                <a:gd name="T25" fmla="*/ 78 h 1832"/>
                <a:gd name="T26" fmla="*/ 2984 w 2986"/>
                <a:gd name="T27" fmla="*/ 102 h 1832"/>
                <a:gd name="T28" fmla="*/ 2986 w 2986"/>
                <a:gd name="T29" fmla="*/ 128 h 1832"/>
                <a:gd name="T30" fmla="*/ 2986 w 2986"/>
                <a:gd name="T31" fmla="*/ 1704 h 1832"/>
                <a:gd name="T32" fmla="*/ 2984 w 2986"/>
                <a:gd name="T33" fmla="*/ 1730 h 1832"/>
                <a:gd name="T34" fmla="*/ 2977 w 2986"/>
                <a:gd name="T35" fmla="*/ 1754 h 1832"/>
                <a:gd name="T36" fmla="*/ 2965 w 2986"/>
                <a:gd name="T37" fmla="*/ 1776 h 1832"/>
                <a:gd name="T38" fmla="*/ 2950 w 2986"/>
                <a:gd name="T39" fmla="*/ 1794 h 1832"/>
                <a:gd name="T40" fmla="*/ 2930 w 2986"/>
                <a:gd name="T41" fmla="*/ 1811 h 1832"/>
                <a:gd name="T42" fmla="*/ 2909 w 2986"/>
                <a:gd name="T43" fmla="*/ 1822 h 1832"/>
                <a:gd name="T44" fmla="*/ 2885 w 2986"/>
                <a:gd name="T45" fmla="*/ 1830 h 1832"/>
                <a:gd name="T46" fmla="*/ 2859 w 2986"/>
                <a:gd name="T47" fmla="*/ 1832 h 1832"/>
                <a:gd name="T48" fmla="*/ 128 w 2986"/>
                <a:gd name="T49" fmla="*/ 1832 h 1832"/>
                <a:gd name="T50" fmla="*/ 103 w 2986"/>
                <a:gd name="T51" fmla="*/ 1830 h 1832"/>
                <a:gd name="T52" fmla="*/ 78 w 2986"/>
                <a:gd name="T53" fmla="*/ 1822 h 1832"/>
                <a:gd name="T54" fmla="*/ 57 w 2986"/>
                <a:gd name="T55" fmla="*/ 1811 h 1832"/>
                <a:gd name="T56" fmla="*/ 38 w 2986"/>
                <a:gd name="T57" fmla="*/ 1794 h 1832"/>
                <a:gd name="T58" fmla="*/ 22 w 2986"/>
                <a:gd name="T59" fmla="*/ 1776 h 1832"/>
                <a:gd name="T60" fmla="*/ 10 w 2986"/>
                <a:gd name="T61" fmla="*/ 1754 h 1832"/>
                <a:gd name="T62" fmla="*/ 3 w 2986"/>
                <a:gd name="T63" fmla="*/ 1730 h 1832"/>
                <a:gd name="T64" fmla="*/ 0 w 2986"/>
                <a:gd name="T65" fmla="*/ 1704 h 1832"/>
                <a:gd name="T66" fmla="*/ 0 w 2986"/>
                <a:gd name="T67" fmla="*/ 128 h 1832"/>
                <a:gd name="T68" fmla="*/ 3 w 2986"/>
                <a:gd name="T69" fmla="*/ 102 h 1832"/>
                <a:gd name="T70" fmla="*/ 10 w 2986"/>
                <a:gd name="T71" fmla="*/ 78 h 1832"/>
                <a:gd name="T72" fmla="*/ 22 w 2986"/>
                <a:gd name="T73" fmla="*/ 57 h 1832"/>
                <a:gd name="T74" fmla="*/ 38 w 2986"/>
                <a:gd name="T75" fmla="*/ 38 h 1832"/>
                <a:gd name="T76" fmla="*/ 57 w 2986"/>
                <a:gd name="T77" fmla="*/ 22 h 1832"/>
                <a:gd name="T78" fmla="*/ 78 w 2986"/>
                <a:gd name="T79" fmla="*/ 10 h 1832"/>
                <a:gd name="T80" fmla="*/ 103 w 2986"/>
                <a:gd name="T81" fmla="*/ 3 h 1832"/>
                <a:gd name="T82" fmla="*/ 128 w 2986"/>
                <a:gd name="T83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6" h="1832">
                  <a:moveTo>
                    <a:pt x="128" y="128"/>
                  </a:moveTo>
                  <a:lnTo>
                    <a:pt x="128" y="1704"/>
                  </a:lnTo>
                  <a:lnTo>
                    <a:pt x="2859" y="1704"/>
                  </a:lnTo>
                  <a:lnTo>
                    <a:pt x="2859" y="128"/>
                  </a:lnTo>
                  <a:lnTo>
                    <a:pt x="128" y="128"/>
                  </a:lnTo>
                  <a:close/>
                  <a:moveTo>
                    <a:pt x="128" y="0"/>
                  </a:moveTo>
                  <a:lnTo>
                    <a:pt x="2859" y="0"/>
                  </a:lnTo>
                  <a:lnTo>
                    <a:pt x="2885" y="3"/>
                  </a:lnTo>
                  <a:lnTo>
                    <a:pt x="2909" y="10"/>
                  </a:lnTo>
                  <a:lnTo>
                    <a:pt x="2930" y="22"/>
                  </a:lnTo>
                  <a:lnTo>
                    <a:pt x="2950" y="38"/>
                  </a:lnTo>
                  <a:lnTo>
                    <a:pt x="2965" y="57"/>
                  </a:lnTo>
                  <a:lnTo>
                    <a:pt x="2977" y="78"/>
                  </a:lnTo>
                  <a:lnTo>
                    <a:pt x="2984" y="102"/>
                  </a:lnTo>
                  <a:lnTo>
                    <a:pt x="2986" y="128"/>
                  </a:lnTo>
                  <a:lnTo>
                    <a:pt x="2986" y="1704"/>
                  </a:lnTo>
                  <a:lnTo>
                    <a:pt x="2984" y="1730"/>
                  </a:lnTo>
                  <a:lnTo>
                    <a:pt x="2977" y="1754"/>
                  </a:lnTo>
                  <a:lnTo>
                    <a:pt x="2965" y="1776"/>
                  </a:lnTo>
                  <a:lnTo>
                    <a:pt x="2950" y="1794"/>
                  </a:lnTo>
                  <a:lnTo>
                    <a:pt x="2930" y="1811"/>
                  </a:lnTo>
                  <a:lnTo>
                    <a:pt x="2909" y="1822"/>
                  </a:lnTo>
                  <a:lnTo>
                    <a:pt x="2885" y="1830"/>
                  </a:lnTo>
                  <a:lnTo>
                    <a:pt x="2859" y="1832"/>
                  </a:lnTo>
                  <a:lnTo>
                    <a:pt x="128" y="1832"/>
                  </a:lnTo>
                  <a:lnTo>
                    <a:pt x="103" y="1830"/>
                  </a:lnTo>
                  <a:lnTo>
                    <a:pt x="78" y="1822"/>
                  </a:lnTo>
                  <a:lnTo>
                    <a:pt x="57" y="1811"/>
                  </a:lnTo>
                  <a:lnTo>
                    <a:pt x="38" y="1794"/>
                  </a:lnTo>
                  <a:lnTo>
                    <a:pt x="22" y="1776"/>
                  </a:lnTo>
                  <a:lnTo>
                    <a:pt x="10" y="1754"/>
                  </a:lnTo>
                  <a:lnTo>
                    <a:pt x="3" y="1730"/>
                  </a:lnTo>
                  <a:lnTo>
                    <a:pt x="0" y="1704"/>
                  </a:lnTo>
                  <a:lnTo>
                    <a:pt x="0" y="128"/>
                  </a:lnTo>
                  <a:lnTo>
                    <a:pt x="3" y="102"/>
                  </a:lnTo>
                  <a:lnTo>
                    <a:pt x="10" y="78"/>
                  </a:lnTo>
                  <a:lnTo>
                    <a:pt x="22" y="57"/>
                  </a:lnTo>
                  <a:lnTo>
                    <a:pt x="38" y="38"/>
                  </a:lnTo>
                  <a:lnTo>
                    <a:pt x="57" y="22"/>
                  </a:lnTo>
                  <a:lnTo>
                    <a:pt x="78" y="10"/>
                  </a:lnTo>
                  <a:lnTo>
                    <a:pt x="103" y="3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65"/>
            <p:cNvSpPr>
              <a:spLocks noEditPoints="1"/>
            </p:cNvSpPr>
            <p:nvPr/>
          </p:nvSpPr>
          <p:spPr bwMode="auto">
            <a:xfrm>
              <a:off x="1781175" y="4552950"/>
              <a:ext cx="1057275" cy="50800"/>
            </a:xfrm>
            <a:custGeom>
              <a:avLst/>
              <a:gdLst>
                <a:gd name="T0" fmla="*/ 1426 w 3328"/>
                <a:gd name="T1" fmla="*/ 64 h 161"/>
                <a:gd name="T2" fmla="*/ 1416 w 3328"/>
                <a:gd name="T3" fmla="*/ 80 h 161"/>
                <a:gd name="T4" fmla="*/ 1426 w 3328"/>
                <a:gd name="T5" fmla="*/ 98 h 161"/>
                <a:gd name="T6" fmla="*/ 1893 w 3328"/>
                <a:gd name="T7" fmla="*/ 100 h 161"/>
                <a:gd name="T8" fmla="*/ 1910 w 3328"/>
                <a:gd name="T9" fmla="*/ 90 h 161"/>
                <a:gd name="T10" fmla="*/ 1910 w 3328"/>
                <a:gd name="T11" fmla="*/ 71 h 161"/>
                <a:gd name="T12" fmla="*/ 1893 w 3328"/>
                <a:gd name="T13" fmla="*/ 61 h 161"/>
                <a:gd name="T14" fmla="*/ 34 w 3328"/>
                <a:gd name="T15" fmla="*/ 0 h 161"/>
                <a:gd name="T16" fmla="*/ 46 w 3328"/>
                <a:gd name="T17" fmla="*/ 2 h 161"/>
                <a:gd name="T18" fmla="*/ 3291 w 3328"/>
                <a:gd name="T19" fmla="*/ 2 h 161"/>
                <a:gd name="T20" fmla="*/ 3309 w 3328"/>
                <a:gd name="T21" fmla="*/ 2 h 161"/>
                <a:gd name="T22" fmla="*/ 3325 w 3328"/>
                <a:gd name="T23" fmla="*/ 17 h 161"/>
                <a:gd name="T24" fmla="*/ 3328 w 3328"/>
                <a:gd name="T25" fmla="*/ 41 h 161"/>
                <a:gd name="T26" fmla="*/ 3317 w 3328"/>
                <a:gd name="T27" fmla="*/ 61 h 161"/>
                <a:gd name="T28" fmla="*/ 3286 w 3328"/>
                <a:gd name="T29" fmla="*/ 78 h 161"/>
                <a:gd name="T30" fmla="*/ 3228 w 3328"/>
                <a:gd name="T31" fmla="*/ 93 h 161"/>
                <a:gd name="T32" fmla="*/ 3146 w 3328"/>
                <a:gd name="T33" fmla="*/ 108 h 161"/>
                <a:gd name="T34" fmla="*/ 3045 w 3328"/>
                <a:gd name="T35" fmla="*/ 119 h 161"/>
                <a:gd name="T36" fmla="*/ 2928 w 3328"/>
                <a:gd name="T37" fmla="*/ 128 h 161"/>
                <a:gd name="T38" fmla="*/ 2799 w 3328"/>
                <a:gd name="T39" fmla="*/ 136 h 161"/>
                <a:gd name="T40" fmla="*/ 2661 w 3328"/>
                <a:gd name="T41" fmla="*/ 143 h 161"/>
                <a:gd name="T42" fmla="*/ 2516 w 3328"/>
                <a:gd name="T43" fmla="*/ 148 h 161"/>
                <a:gd name="T44" fmla="*/ 2370 w 3328"/>
                <a:gd name="T45" fmla="*/ 153 h 161"/>
                <a:gd name="T46" fmla="*/ 2226 w 3328"/>
                <a:gd name="T47" fmla="*/ 156 h 161"/>
                <a:gd name="T48" fmla="*/ 2085 w 3328"/>
                <a:gd name="T49" fmla="*/ 158 h 161"/>
                <a:gd name="T50" fmla="*/ 1955 w 3328"/>
                <a:gd name="T51" fmla="*/ 159 h 161"/>
                <a:gd name="T52" fmla="*/ 1835 w 3328"/>
                <a:gd name="T53" fmla="*/ 160 h 161"/>
                <a:gd name="T54" fmla="*/ 1732 w 3328"/>
                <a:gd name="T55" fmla="*/ 161 h 161"/>
                <a:gd name="T56" fmla="*/ 1646 w 3328"/>
                <a:gd name="T57" fmla="*/ 161 h 161"/>
                <a:gd name="T58" fmla="*/ 1377 w 3328"/>
                <a:gd name="T59" fmla="*/ 160 h 161"/>
                <a:gd name="T60" fmla="*/ 1118 w 3328"/>
                <a:gd name="T61" fmla="*/ 156 h 161"/>
                <a:gd name="T62" fmla="*/ 877 w 3328"/>
                <a:gd name="T63" fmla="*/ 151 h 161"/>
                <a:gd name="T64" fmla="*/ 657 w 3328"/>
                <a:gd name="T65" fmla="*/ 143 h 161"/>
                <a:gd name="T66" fmla="*/ 484 w 3328"/>
                <a:gd name="T67" fmla="*/ 135 h 161"/>
                <a:gd name="T68" fmla="*/ 357 w 3328"/>
                <a:gd name="T69" fmla="*/ 127 h 161"/>
                <a:gd name="T70" fmla="*/ 256 w 3328"/>
                <a:gd name="T71" fmla="*/ 119 h 161"/>
                <a:gd name="T72" fmla="*/ 177 w 3328"/>
                <a:gd name="T73" fmla="*/ 110 h 161"/>
                <a:gd name="T74" fmla="*/ 117 w 3328"/>
                <a:gd name="T75" fmla="*/ 101 h 161"/>
                <a:gd name="T76" fmla="*/ 74 w 3328"/>
                <a:gd name="T77" fmla="*/ 92 h 161"/>
                <a:gd name="T78" fmla="*/ 45 w 3328"/>
                <a:gd name="T79" fmla="*/ 83 h 161"/>
                <a:gd name="T80" fmla="*/ 26 w 3328"/>
                <a:gd name="T81" fmla="*/ 75 h 161"/>
                <a:gd name="T82" fmla="*/ 15 w 3328"/>
                <a:gd name="T83" fmla="*/ 68 h 161"/>
                <a:gd name="T84" fmla="*/ 9 w 3328"/>
                <a:gd name="T85" fmla="*/ 61 h 161"/>
                <a:gd name="T86" fmla="*/ 1 w 3328"/>
                <a:gd name="T87" fmla="*/ 45 h 161"/>
                <a:gd name="T88" fmla="*/ 4 w 3328"/>
                <a:gd name="T89" fmla="*/ 18 h 161"/>
                <a:gd name="T90" fmla="*/ 21 w 3328"/>
                <a:gd name="T91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28" h="161">
                  <a:moveTo>
                    <a:pt x="1436" y="61"/>
                  </a:moveTo>
                  <a:lnTo>
                    <a:pt x="1426" y="64"/>
                  </a:lnTo>
                  <a:lnTo>
                    <a:pt x="1419" y="71"/>
                  </a:lnTo>
                  <a:lnTo>
                    <a:pt x="1416" y="80"/>
                  </a:lnTo>
                  <a:lnTo>
                    <a:pt x="1419" y="90"/>
                  </a:lnTo>
                  <a:lnTo>
                    <a:pt x="1426" y="98"/>
                  </a:lnTo>
                  <a:lnTo>
                    <a:pt x="1436" y="100"/>
                  </a:lnTo>
                  <a:lnTo>
                    <a:pt x="1893" y="100"/>
                  </a:lnTo>
                  <a:lnTo>
                    <a:pt x="1903" y="98"/>
                  </a:lnTo>
                  <a:lnTo>
                    <a:pt x="1910" y="90"/>
                  </a:lnTo>
                  <a:lnTo>
                    <a:pt x="1912" y="80"/>
                  </a:lnTo>
                  <a:lnTo>
                    <a:pt x="1910" y="71"/>
                  </a:lnTo>
                  <a:lnTo>
                    <a:pt x="1903" y="64"/>
                  </a:lnTo>
                  <a:lnTo>
                    <a:pt x="1893" y="61"/>
                  </a:lnTo>
                  <a:lnTo>
                    <a:pt x="1436" y="61"/>
                  </a:lnTo>
                  <a:close/>
                  <a:moveTo>
                    <a:pt x="34" y="0"/>
                  </a:moveTo>
                  <a:lnTo>
                    <a:pt x="39" y="1"/>
                  </a:lnTo>
                  <a:lnTo>
                    <a:pt x="46" y="2"/>
                  </a:lnTo>
                  <a:lnTo>
                    <a:pt x="3285" y="2"/>
                  </a:lnTo>
                  <a:lnTo>
                    <a:pt x="3291" y="2"/>
                  </a:lnTo>
                  <a:lnTo>
                    <a:pt x="3297" y="0"/>
                  </a:lnTo>
                  <a:lnTo>
                    <a:pt x="3309" y="2"/>
                  </a:lnTo>
                  <a:lnTo>
                    <a:pt x="3318" y="8"/>
                  </a:lnTo>
                  <a:lnTo>
                    <a:pt x="3325" y="17"/>
                  </a:lnTo>
                  <a:lnTo>
                    <a:pt x="3328" y="30"/>
                  </a:lnTo>
                  <a:lnTo>
                    <a:pt x="3328" y="41"/>
                  </a:lnTo>
                  <a:lnTo>
                    <a:pt x="3324" y="51"/>
                  </a:lnTo>
                  <a:lnTo>
                    <a:pt x="3317" y="61"/>
                  </a:lnTo>
                  <a:lnTo>
                    <a:pt x="3305" y="70"/>
                  </a:lnTo>
                  <a:lnTo>
                    <a:pt x="3286" y="78"/>
                  </a:lnTo>
                  <a:lnTo>
                    <a:pt x="3260" y="86"/>
                  </a:lnTo>
                  <a:lnTo>
                    <a:pt x="3228" y="93"/>
                  </a:lnTo>
                  <a:lnTo>
                    <a:pt x="3190" y="101"/>
                  </a:lnTo>
                  <a:lnTo>
                    <a:pt x="3146" y="108"/>
                  </a:lnTo>
                  <a:lnTo>
                    <a:pt x="3098" y="113"/>
                  </a:lnTo>
                  <a:lnTo>
                    <a:pt x="3045" y="119"/>
                  </a:lnTo>
                  <a:lnTo>
                    <a:pt x="2988" y="124"/>
                  </a:lnTo>
                  <a:lnTo>
                    <a:pt x="2928" y="128"/>
                  </a:lnTo>
                  <a:lnTo>
                    <a:pt x="2865" y="133"/>
                  </a:lnTo>
                  <a:lnTo>
                    <a:pt x="2799" y="136"/>
                  </a:lnTo>
                  <a:lnTo>
                    <a:pt x="2731" y="140"/>
                  </a:lnTo>
                  <a:lnTo>
                    <a:pt x="2661" y="143"/>
                  </a:lnTo>
                  <a:lnTo>
                    <a:pt x="2589" y="146"/>
                  </a:lnTo>
                  <a:lnTo>
                    <a:pt x="2516" y="148"/>
                  </a:lnTo>
                  <a:lnTo>
                    <a:pt x="2444" y="151"/>
                  </a:lnTo>
                  <a:lnTo>
                    <a:pt x="2370" y="153"/>
                  </a:lnTo>
                  <a:lnTo>
                    <a:pt x="2297" y="154"/>
                  </a:lnTo>
                  <a:lnTo>
                    <a:pt x="2226" y="156"/>
                  </a:lnTo>
                  <a:lnTo>
                    <a:pt x="2154" y="157"/>
                  </a:lnTo>
                  <a:lnTo>
                    <a:pt x="2085" y="158"/>
                  </a:lnTo>
                  <a:lnTo>
                    <a:pt x="2019" y="159"/>
                  </a:lnTo>
                  <a:lnTo>
                    <a:pt x="1955" y="159"/>
                  </a:lnTo>
                  <a:lnTo>
                    <a:pt x="1893" y="160"/>
                  </a:lnTo>
                  <a:lnTo>
                    <a:pt x="1835" y="160"/>
                  </a:lnTo>
                  <a:lnTo>
                    <a:pt x="1781" y="161"/>
                  </a:lnTo>
                  <a:lnTo>
                    <a:pt x="1732" y="161"/>
                  </a:lnTo>
                  <a:lnTo>
                    <a:pt x="1686" y="161"/>
                  </a:lnTo>
                  <a:lnTo>
                    <a:pt x="1646" y="161"/>
                  </a:lnTo>
                  <a:lnTo>
                    <a:pt x="1510" y="161"/>
                  </a:lnTo>
                  <a:lnTo>
                    <a:pt x="1377" y="160"/>
                  </a:lnTo>
                  <a:lnTo>
                    <a:pt x="1245" y="158"/>
                  </a:lnTo>
                  <a:lnTo>
                    <a:pt x="1118" y="156"/>
                  </a:lnTo>
                  <a:lnTo>
                    <a:pt x="995" y="154"/>
                  </a:lnTo>
                  <a:lnTo>
                    <a:pt x="877" y="151"/>
                  </a:lnTo>
                  <a:lnTo>
                    <a:pt x="764" y="147"/>
                  </a:lnTo>
                  <a:lnTo>
                    <a:pt x="657" y="143"/>
                  </a:lnTo>
                  <a:lnTo>
                    <a:pt x="557" y="139"/>
                  </a:lnTo>
                  <a:lnTo>
                    <a:pt x="484" y="135"/>
                  </a:lnTo>
                  <a:lnTo>
                    <a:pt x="416" y="131"/>
                  </a:lnTo>
                  <a:lnTo>
                    <a:pt x="357" y="127"/>
                  </a:lnTo>
                  <a:lnTo>
                    <a:pt x="303" y="123"/>
                  </a:lnTo>
                  <a:lnTo>
                    <a:pt x="256" y="119"/>
                  </a:lnTo>
                  <a:lnTo>
                    <a:pt x="214" y="114"/>
                  </a:lnTo>
                  <a:lnTo>
                    <a:pt x="177" y="110"/>
                  </a:lnTo>
                  <a:lnTo>
                    <a:pt x="145" y="106"/>
                  </a:lnTo>
                  <a:lnTo>
                    <a:pt x="117" y="101"/>
                  </a:lnTo>
                  <a:lnTo>
                    <a:pt x="94" y="97"/>
                  </a:lnTo>
                  <a:lnTo>
                    <a:pt x="74" y="92"/>
                  </a:lnTo>
                  <a:lnTo>
                    <a:pt x="58" y="87"/>
                  </a:lnTo>
                  <a:lnTo>
                    <a:pt x="45" y="83"/>
                  </a:lnTo>
                  <a:lnTo>
                    <a:pt x="35" y="79"/>
                  </a:lnTo>
                  <a:lnTo>
                    <a:pt x="26" y="75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1" y="64"/>
                  </a:lnTo>
                  <a:lnTo>
                    <a:pt x="9" y="61"/>
                  </a:lnTo>
                  <a:lnTo>
                    <a:pt x="6" y="57"/>
                  </a:lnTo>
                  <a:lnTo>
                    <a:pt x="1" y="45"/>
                  </a:lnTo>
                  <a:lnTo>
                    <a:pt x="0" y="32"/>
                  </a:lnTo>
                  <a:lnTo>
                    <a:pt x="4" y="18"/>
                  </a:lnTo>
                  <a:lnTo>
                    <a:pt x="11" y="8"/>
                  </a:lnTo>
                  <a:lnTo>
                    <a:pt x="21" y="2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66"/>
            <p:cNvSpPr>
              <a:spLocks noEditPoints="1"/>
            </p:cNvSpPr>
            <p:nvPr/>
          </p:nvSpPr>
          <p:spPr bwMode="auto">
            <a:xfrm>
              <a:off x="1785938" y="4437063"/>
              <a:ext cx="1047750" cy="104775"/>
            </a:xfrm>
            <a:custGeom>
              <a:avLst/>
              <a:gdLst>
                <a:gd name="T0" fmla="*/ 257 w 3303"/>
                <a:gd name="T1" fmla="*/ 64 h 332"/>
                <a:gd name="T2" fmla="*/ 97 w 3303"/>
                <a:gd name="T3" fmla="*/ 271 h 332"/>
                <a:gd name="T4" fmla="*/ 3208 w 3303"/>
                <a:gd name="T5" fmla="*/ 271 h 332"/>
                <a:gd name="T6" fmla="*/ 3055 w 3303"/>
                <a:gd name="T7" fmla="*/ 64 h 332"/>
                <a:gd name="T8" fmla="*/ 257 w 3303"/>
                <a:gd name="T9" fmla="*/ 64 h 332"/>
                <a:gd name="T10" fmla="*/ 242 w 3303"/>
                <a:gd name="T11" fmla="*/ 0 h 332"/>
                <a:gd name="T12" fmla="*/ 3071 w 3303"/>
                <a:gd name="T13" fmla="*/ 0 h 332"/>
                <a:gd name="T14" fmla="*/ 3080 w 3303"/>
                <a:gd name="T15" fmla="*/ 1 h 332"/>
                <a:gd name="T16" fmla="*/ 3089 w 3303"/>
                <a:gd name="T17" fmla="*/ 6 h 332"/>
                <a:gd name="T18" fmla="*/ 3097 w 3303"/>
                <a:gd name="T19" fmla="*/ 13 h 332"/>
                <a:gd name="T20" fmla="*/ 3293 w 3303"/>
                <a:gd name="T21" fmla="*/ 280 h 332"/>
                <a:gd name="T22" fmla="*/ 3300 w 3303"/>
                <a:gd name="T23" fmla="*/ 290 h 332"/>
                <a:gd name="T24" fmla="*/ 3303 w 3303"/>
                <a:gd name="T25" fmla="*/ 302 h 332"/>
                <a:gd name="T26" fmla="*/ 3301 w 3303"/>
                <a:gd name="T27" fmla="*/ 316 h 332"/>
                <a:gd name="T28" fmla="*/ 3294 w 3303"/>
                <a:gd name="T29" fmla="*/ 325 h 332"/>
                <a:gd name="T30" fmla="*/ 3284 w 3303"/>
                <a:gd name="T31" fmla="*/ 332 h 332"/>
                <a:gd name="T32" fmla="*/ 21 w 3303"/>
                <a:gd name="T33" fmla="*/ 332 h 332"/>
                <a:gd name="T34" fmla="*/ 10 w 3303"/>
                <a:gd name="T35" fmla="*/ 326 h 332"/>
                <a:gd name="T36" fmla="*/ 3 w 3303"/>
                <a:gd name="T37" fmla="*/ 317 h 332"/>
                <a:gd name="T38" fmla="*/ 0 w 3303"/>
                <a:gd name="T39" fmla="*/ 305 h 332"/>
                <a:gd name="T40" fmla="*/ 1 w 3303"/>
                <a:gd name="T41" fmla="*/ 294 h 332"/>
                <a:gd name="T42" fmla="*/ 7 w 3303"/>
                <a:gd name="T43" fmla="*/ 283 h 332"/>
                <a:gd name="T44" fmla="*/ 216 w 3303"/>
                <a:gd name="T45" fmla="*/ 12 h 332"/>
                <a:gd name="T46" fmla="*/ 223 w 3303"/>
                <a:gd name="T47" fmla="*/ 5 h 332"/>
                <a:gd name="T48" fmla="*/ 231 w 3303"/>
                <a:gd name="T49" fmla="*/ 1 h 332"/>
                <a:gd name="T50" fmla="*/ 242 w 3303"/>
                <a:gd name="T51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03" h="332">
                  <a:moveTo>
                    <a:pt x="257" y="64"/>
                  </a:moveTo>
                  <a:lnTo>
                    <a:pt x="97" y="271"/>
                  </a:lnTo>
                  <a:lnTo>
                    <a:pt x="3208" y="271"/>
                  </a:lnTo>
                  <a:lnTo>
                    <a:pt x="3055" y="64"/>
                  </a:lnTo>
                  <a:lnTo>
                    <a:pt x="257" y="64"/>
                  </a:lnTo>
                  <a:close/>
                  <a:moveTo>
                    <a:pt x="242" y="0"/>
                  </a:moveTo>
                  <a:lnTo>
                    <a:pt x="3071" y="0"/>
                  </a:lnTo>
                  <a:lnTo>
                    <a:pt x="3080" y="1"/>
                  </a:lnTo>
                  <a:lnTo>
                    <a:pt x="3089" y="6"/>
                  </a:lnTo>
                  <a:lnTo>
                    <a:pt x="3097" y="13"/>
                  </a:lnTo>
                  <a:lnTo>
                    <a:pt x="3293" y="280"/>
                  </a:lnTo>
                  <a:lnTo>
                    <a:pt x="3300" y="290"/>
                  </a:lnTo>
                  <a:lnTo>
                    <a:pt x="3303" y="302"/>
                  </a:lnTo>
                  <a:lnTo>
                    <a:pt x="3301" y="316"/>
                  </a:lnTo>
                  <a:lnTo>
                    <a:pt x="3294" y="325"/>
                  </a:lnTo>
                  <a:lnTo>
                    <a:pt x="3284" y="332"/>
                  </a:lnTo>
                  <a:lnTo>
                    <a:pt x="21" y="332"/>
                  </a:lnTo>
                  <a:lnTo>
                    <a:pt x="10" y="326"/>
                  </a:lnTo>
                  <a:lnTo>
                    <a:pt x="3" y="317"/>
                  </a:lnTo>
                  <a:lnTo>
                    <a:pt x="0" y="305"/>
                  </a:lnTo>
                  <a:lnTo>
                    <a:pt x="1" y="294"/>
                  </a:lnTo>
                  <a:lnTo>
                    <a:pt x="7" y="283"/>
                  </a:lnTo>
                  <a:lnTo>
                    <a:pt x="216" y="12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67"/>
            <p:cNvSpPr>
              <a:spLocks/>
            </p:cNvSpPr>
            <p:nvPr/>
          </p:nvSpPr>
          <p:spPr bwMode="auto">
            <a:xfrm>
              <a:off x="2076450" y="4087813"/>
              <a:ext cx="22225" cy="111125"/>
            </a:xfrm>
            <a:custGeom>
              <a:avLst/>
              <a:gdLst>
                <a:gd name="T0" fmla="*/ 71 w 71"/>
                <a:gd name="T1" fmla="*/ 0 h 350"/>
                <a:gd name="T2" fmla="*/ 71 w 71"/>
                <a:gd name="T3" fmla="*/ 350 h 350"/>
                <a:gd name="T4" fmla="*/ 46 w 71"/>
                <a:gd name="T5" fmla="*/ 321 h 350"/>
                <a:gd name="T6" fmla="*/ 27 w 71"/>
                <a:gd name="T7" fmla="*/ 289 h 350"/>
                <a:gd name="T8" fmla="*/ 12 w 71"/>
                <a:gd name="T9" fmla="*/ 252 h 350"/>
                <a:gd name="T10" fmla="*/ 3 w 71"/>
                <a:gd name="T11" fmla="*/ 215 h 350"/>
                <a:gd name="T12" fmla="*/ 0 w 71"/>
                <a:gd name="T13" fmla="*/ 174 h 350"/>
                <a:gd name="T14" fmla="*/ 3 w 71"/>
                <a:gd name="T15" fmla="*/ 135 h 350"/>
                <a:gd name="T16" fmla="*/ 12 w 71"/>
                <a:gd name="T17" fmla="*/ 97 h 350"/>
                <a:gd name="T18" fmla="*/ 27 w 71"/>
                <a:gd name="T19" fmla="*/ 62 h 350"/>
                <a:gd name="T20" fmla="*/ 46 w 71"/>
                <a:gd name="T21" fmla="*/ 29 h 350"/>
                <a:gd name="T22" fmla="*/ 71 w 71"/>
                <a:gd name="T2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350">
                  <a:moveTo>
                    <a:pt x="71" y="0"/>
                  </a:moveTo>
                  <a:lnTo>
                    <a:pt x="71" y="350"/>
                  </a:lnTo>
                  <a:lnTo>
                    <a:pt x="46" y="321"/>
                  </a:lnTo>
                  <a:lnTo>
                    <a:pt x="27" y="289"/>
                  </a:lnTo>
                  <a:lnTo>
                    <a:pt x="12" y="252"/>
                  </a:lnTo>
                  <a:lnTo>
                    <a:pt x="3" y="215"/>
                  </a:lnTo>
                  <a:lnTo>
                    <a:pt x="0" y="174"/>
                  </a:lnTo>
                  <a:lnTo>
                    <a:pt x="3" y="135"/>
                  </a:lnTo>
                  <a:lnTo>
                    <a:pt x="12" y="97"/>
                  </a:lnTo>
                  <a:lnTo>
                    <a:pt x="27" y="62"/>
                  </a:lnTo>
                  <a:lnTo>
                    <a:pt x="46" y="29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68"/>
            <p:cNvSpPr>
              <a:spLocks/>
            </p:cNvSpPr>
            <p:nvPr/>
          </p:nvSpPr>
          <p:spPr bwMode="auto">
            <a:xfrm>
              <a:off x="2236788" y="4019550"/>
              <a:ext cx="30163" cy="52388"/>
            </a:xfrm>
            <a:custGeom>
              <a:avLst/>
              <a:gdLst>
                <a:gd name="T0" fmla="*/ 0 w 94"/>
                <a:gd name="T1" fmla="*/ 0 h 167"/>
                <a:gd name="T2" fmla="*/ 34 w 94"/>
                <a:gd name="T3" fmla="*/ 14 h 167"/>
                <a:gd name="T4" fmla="*/ 66 w 94"/>
                <a:gd name="T5" fmla="*/ 33 h 167"/>
                <a:gd name="T6" fmla="*/ 94 w 94"/>
                <a:gd name="T7" fmla="*/ 56 h 167"/>
                <a:gd name="T8" fmla="*/ 69 w 94"/>
                <a:gd name="T9" fmla="*/ 87 h 167"/>
                <a:gd name="T10" fmla="*/ 47 w 94"/>
                <a:gd name="T11" fmla="*/ 121 h 167"/>
                <a:gd name="T12" fmla="*/ 30 w 94"/>
                <a:gd name="T13" fmla="*/ 158 h 167"/>
                <a:gd name="T14" fmla="*/ 0 w 94"/>
                <a:gd name="T15" fmla="*/ 167 h 167"/>
                <a:gd name="T16" fmla="*/ 0 w 94"/>
                <a:gd name="T1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67">
                  <a:moveTo>
                    <a:pt x="0" y="0"/>
                  </a:moveTo>
                  <a:lnTo>
                    <a:pt x="34" y="14"/>
                  </a:lnTo>
                  <a:lnTo>
                    <a:pt x="66" y="33"/>
                  </a:lnTo>
                  <a:lnTo>
                    <a:pt x="94" y="56"/>
                  </a:lnTo>
                  <a:lnTo>
                    <a:pt x="69" y="87"/>
                  </a:lnTo>
                  <a:lnTo>
                    <a:pt x="47" y="121"/>
                  </a:lnTo>
                  <a:lnTo>
                    <a:pt x="30" y="158"/>
                  </a:lnTo>
                  <a:lnTo>
                    <a:pt x="0" y="16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69"/>
            <p:cNvSpPr>
              <a:spLocks/>
            </p:cNvSpPr>
            <p:nvPr/>
          </p:nvSpPr>
          <p:spPr bwMode="auto">
            <a:xfrm>
              <a:off x="2152650" y="4019550"/>
              <a:ext cx="31750" cy="203200"/>
            </a:xfrm>
            <a:custGeom>
              <a:avLst/>
              <a:gdLst>
                <a:gd name="T0" fmla="*/ 99 w 99"/>
                <a:gd name="T1" fmla="*/ 0 h 638"/>
                <a:gd name="T2" fmla="*/ 99 w 99"/>
                <a:gd name="T3" fmla="*/ 292 h 638"/>
                <a:gd name="T4" fmla="*/ 78 w 99"/>
                <a:gd name="T5" fmla="*/ 325 h 638"/>
                <a:gd name="T6" fmla="*/ 62 w 99"/>
                <a:gd name="T7" fmla="*/ 362 h 638"/>
                <a:gd name="T8" fmla="*/ 51 w 99"/>
                <a:gd name="T9" fmla="*/ 399 h 638"/>
                <a:gd name="T10" fmla="*/ 44 w 99"/>
                <a:gd name="T11" fmla="*/ 439 h 638"/>
                <a:gd name="T12" fmla="*/ 41 w 99"/>
                <a:gd name="T13" fmla="*/ 480 h 638"/>
                <a:gd name="T14" fmla="*/ 44 w 99"/>
                <a:gd name="T15" fmla="*/ 522 h 638"/>
                <a:gd name="T16" fmla="*/ 51 w 99"/>
                <a:gd name="T17" fmla="*/ 563 h 638"/>
                <a:gd name="T18" fmla="*/ 63 w 99"/>
                <a:gd name="T19" fmla="*/ 601 h 638"/>
                <a:gd name="T20" fmla="*/ 80 w 99"/>
                <a:gd name="T21" fmla="*/ 638 h 638"/>
                <a:gd name="T22" fmla="*/ 13 w 99"/>
                <a:gd name="T23" fmla="*/ 638 h 638"/>
                <a:gd name="T24" fmla="*/ 7 w 99"/>
                <a:gd name="T25" fmla="*/ 638 h 638"/>
                <a:gd name="T26" fmla="*/ 0 w 99"/>
                <a:gd name="T27" fmla="*/ 637 h 638"/>
                <a:gd name="T28" fmla="*/ 0 w 99"/>
                <a:gd name="T29" fmla="*/ 68 h 638"/>
                <a:gd name="T30" fmla="*/ 21 w 99"/>
                <a:gd name="T31" fmla="*/ 46 h 638"/>
                <a:gd name="T32" fmla="*/ 45 w 99"/>
                <a:gd name="T33" fmla="*/ 28 h 638"/>
                <a:gd name="T34" fmla="*/ 71 w 99"/>
                <a:gd name="T35" fmla="*/ 13 h 638"/>
                <a:gd name="T36" fmla="*/ 99 w 99"/>
                <a:gd name="T37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638">
                  <a:moveTo>
                    <a:pt x="99" y="0"/>
                  </a:moveTo>
                  <a:lnTo>
                    <a:pt x="99" y="292"/>
                  </a:lnTo>
                  <a:lnTo>
                    <a:pt x="78" y="325"/>
                  </a:lnTo>
                  <a:lnTo>
                    <a:pt x="62" y="362"/>
                  </a:lnTo>
                  <a:lnTo>
                    <a:pt x="51" y="399"/>
                  </a:lnTo>
                  <a:lnTo>
                    <a:pt x="44" y="439"/>
                  </a:lnTo>
                  <a:lnTo>
                    <a:pt x="41" y="480"/>
                  </a:lnTo>
                  <a:lnTo>
                    <a:pt x="44" y="522"/>
                  </a:lnTo>
                  <a:lnTo>
                    <a:pt x="51" y="563"/>
                  </a:lnTo>
                  <a:lnTo>
                    <a:pt x="63" y="601"/>
                  </a:lnTo>
                  <a:lnTo>
                    <a:pt x="80" y="638"/>
                  </a:lnTo>
                  <a:lnTo>
                    <a:pt x="13" y="638"/>
                  </a:lnTo>
                  <a:lnTo>
                    <a:pt x="7" y="638"/>
                  </a:lnTo>
                  <a:lnTo>
                    <a:pt x="0" y="637"/>
                  </a:lnTo>
                  <a:lnTo>
                    <a:pt x="0" y="68"/>
                  </a:lnTo>
                  <a:lnTo>
                    <a:pt x="21" y="46"/>
                  </a:lnTo>
                  <a:lnTo>
                    <a:pt x="45" y="28"/>
                  </a:lnTo>
                  <a:lnTo>
                    <a:pt x="71" y="1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9" name="Freeform 170"/>
            <p:cNvSpPr>
              <a:spLocks/>
            </p:cNvSpPr>
            <p:nvPr/>
          </p:nvSpPr>
          <p:spPr bwMode="auto">
            <a:xfrm>
              <a:off x="2193925" y="4014788"/>
              <a:ext cx="33338" cy="85725"/>
            </a:xfrm>
            <a:custGeom>
              <a:avLst/>
              <a:gdLst>
                <a:gd name="T0" fmla="*/ 56 w 104"/>
                <a:gd name="T1" fmla="*/ 0 h 269"/>
                <a:gd name="T2" fmla="*/ 81 w 104"/>
                <a:gd name="T3" fmla="*/ 2 h 269"/>
                <a:gd name="T4" fmla="*/ 104 w 104"/>
                <a:gd name="T5" fmla="*/ 5 h 269"/>
                <a:gd name="T6" fmla="*/ 104 w 104"/>
                <a:gd name="T7" fmla="*/ 194 h 269"/>
                <a:gd name="T8" fmla="*/ 65 w 104"/>
                <a:gd name="T9" fmla="*/ 214 h 269"/>
                <a:gd name="T10" fmla="*/ 31 w 104"/>
                <a:gd name="T11" fmla="*/ 240 h 269"/>
                <a:gd name="T12" fmla="*/ 0 w 104"/>
                <a:gd name="T13" fmla="*/ 269 h 269"/>
                <a:gd name="T14" fmla="*/ 0 w 104"/>
                <a:gd name="T15" fmla="*/ 8 h 269"/>
                <a:gd name="T16" fmla="*/ 28 w 104"/>
                <a:gd name="T17" fmla="*/ 3 h 269"/>
                <a:gd name="T18" fmla="*/ 56 w 104"/>
                <a:gd name="T1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269">
                  <a:moveTo>
                    <a:pt x="56" y="0"/>
                  </a:moveTo>
                  <a:lnTo>
                    <a:pt x="81" y="2"/>
                  </a:lnTo>
                  <a:lnTo>
                    <a:pt x="104" y="5"/>
                  </a:lnTo>
                  <a:lnTo>
                    <a:pt x="104" y="194"/>
                  </a:lnTo>
                  <a:lnTo>
                    <a:pt x="65" y="214"/>
                  </a:lnTo>
                  <a:lnTo>
                    <a:pt x="31" y="240"/>
                  </a:lnTo>
                  <a:lnTo>
                    <a:pt x="0" y="269"/>
                  </a:lnTo>
                  <a:lnTo>
                    <a:pt x="0" y="8"/>
                  </a:lnTo>
                  <a:lnTo>
                    <a:pt x="28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0" name="Freeform 171"/>
            <p:cNvSpPr>
              <a:spLocks/>
            </p:cNvSpPr>
            <p:nvPr/>
          </p:nvSpPr>
          <p:spPr bwMode="auto">
            <a:xfrm>
              <a:off x="2109788" y="4056063"/>
              <a:ext cx="31750" cy="165100"/>
            </a:xfrm>
            <a:custGeom>
              <a:avLst/>
              <a:gdLst>
                <a:gd name="T0" fmla="*/ 104 w 104"/>
                <a:gd name="T1" fmla="*/ 0 h 523"/>
                <a:gd name="T2" fmla="*/ 104 w 104"/>
                <a:gd name="T3" fmla="*/ 523 h 523"/>
                <a:gd name="T4" fmla="*/ 67 w 104"/>
                <a:gd name="T5" fmla="*/ 512 h 523"/>
                <a:gd name="T6" fmla="*/ 32 w 104"/>
                <a:gd name="T7" fmla="*/ 497 h 523"/>
                <a:gd name="T8" fmla="*/ 0 w 104"/>
                <a:gd name="T9" fmla="*/ 478 h 523"/>
                <a:gd name="T10" fmla="*/ 0 w 104"/>
                <a:gd name="T11" fmla="*/ 72 h 523"/>
                <a:gd name="T12" fmla="*/ 28 w 104"/>
                <a:gd name="T13" fmla="*/ 54 h 523"/>
                <a:gd name="T14" fmla="*/ 57 w 104"/>
                <a:gd name="T15" fmla="*/ 40 h 523"/>
                <a:gd name="T16" fmla="*/ 89 w 104"/>
                <a:gd name="T17" fmla="*/ 31 h 523"/>
                <a:gd name="T18" fmla="*/ 104 w 104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523">
                  <a:moveTo>
                    <a:pt x="104" y="0"/>
                  </a:moveTo>
                  <a:lnTo>
                    <a:pt x="104" y="523"/>
                  </a:lnTo>
                  <a:lnTo>
                    <a:pt x="67" y="512"/>
                  </a:lnTo>
                  <a:lnTo>
                    <a:pt x="32" y="497"/>
                  </a:lnTo>
                  <a:lnTo>
                    <a:pt x="0" y="478"/>
                  </a:lnTo>
                  <a:lnTo>
                    <a:pt x="0" y="72"/>
                  </a:lnTo>
                  <a:lnTo>
                    <a:pt x="28" y="54"/>
                  </a:lnTo>
                  <a:lnTo>
                    <a:pt x="57" y="40"/>
                  </a:lnTo>
                  <a:lnTo>
                    <a:pt x="89" y="3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1" name="Freeform 172"/>
            <p:cNvSpPr>
              <a:spLocks/>
            </p:cNvSpPr>
            <p:nvPr/>
          </p:nvSpPr>
          <p:spPr bwMode="auto">
            <a:xfrm>
              <a:off x="2368550" y="4014788"/>
              <a:ext cx="33338" cy="276225"/>
            </a:xfrm>
            <a:custGeom>
              <a:avLst/>
              <a:gdLst>
                <a:gd name="T0" fmla="*/ 3 w 104"/>
                <a:gd name="T1" fmla="*/ 0 h 871"/>
                <a:gd name="T2" fmla="*/ 38 w 104"/>
                <a:gd name="T3" fmla="*/ 3 h 871"/>
                <a:gd name="T4" fmla="*/ 71 w 104"/>
                <a:gd name="T5" fmla="*/ 8 h 871"/>
                <a:gd name="T6" fmla="*/ 104 w 104"/>
                <a:gd name="T7" fmla="*/ 16 h 871"/>
                <a:gd name="T8" fmla="*/ 104 w 104"/>
                <a:gd name="T9" fmla="*/ 871 h 871"/>
                <a:gd name="T10" fmla="*/ 0 w 104"/>
                <a:gd name="T11" fmla="*/ 871 h 871"/>
                <a:gd name="T12" fmla="*/ 0 w 104"/>
                <a:gd name="T13" fmla="*/ 0 h 871"/>
                <a:gd name="T14" fmla="*/ 1 w 104"/>
                <a:gd name="T15" fmla="*/ 0 h 871"/>
                <a:gd name="T16" fmla="*/ 3 w 104"/>
                <a:gd name="T17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871">
                  <a:moveTo>
                    <a:pt x="3" y="0"/>
                  </a:moveTo>
                  <a:lnTo>
                    <a:pt x="38" y="3"/>
                  </a:lnTo>
                  <a:lnTo>
                    <a:pt x="71" y="8"/>
                  </a:lnTo>
                  <a:lnTo>
                    <a:pt x="104" y="16"/>
                  </a:lnTo>
                  <a:lnTo>
                    <a:pt x="104" y="871"/>
                  </a:lnTo>
                  <a:lnTo>
                    <a:pt x="0" y="87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2" name="Freeform 173"/>
            <p:cNvSpPr>
              <a:spLocks/>
            </p:cNvSpPr>
            <p:nvPr/>
          </p:nvSpPr>
          <p:spPr bwMode="auto">
            <a:xfrm>
              <a:off x="2327275" y="4016375"/>
              <a:ext cx="31750" cy="274638"/>
            </a:xfrm>
            <a:custGeom>
              <a:avLst/>
              <a:gdLst>
                <a:gd name="T0" fmla="*/ 98 w 98"/>
                <a:gd name="T1" fmla="*/ 0 h 868"/>
                <a:gd name="T2" fmla="*/ 98 w 98"/>
                <a:gd name="T3" fmla="*/ 868 h 868"/>
                <a:gd name="T4" fmla="*/ 0 w 98"/>
                <a:gd name="T5" fmla="*/ 868 h 868"/>
                <a:gd name="T6" fmla="*/ 0 w 98"/>
                <a:gd name="T7" fmla="*/ 25 h 868"/>
                <a:gd name="T8" fmla="*/ 31 w 98"/>
                <a:gd name="T9" fmla="*/ 14 h 868"/>
                <a:gd name="T10" fmla="*/ 64 w 98"/>
                <a:gd name="T11" fmla="*/ 5 h 868"/>
                <a:gd name="T12" fmla="*/ 98 w 98"/>
                <a:gd name="T13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868">
                  <a:moveTo>
                    <a:pt x="98" y="0"/>
                  </a:moveTo>
                  <a:lnTo>
                    <a:pt x="98" y="868"/>
                  </a:lnTo>
                  <a:lnTo>
                    <a:pt x="0" y="868"/>
                  </a:lnTo>
                  <a:lnTo>
                    <a:pt x="0" y="25"/>
                  </a:lnTo>
                  <a:lnTo>
                    <a:pt x="31" y="14"/>
                  </a:lnTo>
                  <a:lnTo>
                    <a:pt x="64" y="5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3" name="Freeform 174"/>
            <p:cNvSpPr>
              <a:spLocks/>
            </p:cNvSpPr>
            <p:nvPr/>
          </p:nvSpPr>
          <p:spPr bwMode="auto">
            <a:xfrm>
              <a:off x="2193925" y="4103688"/>
              <a:ext cx="33338" cy="161925"/>
            </a:xfrm>
            <a:custGeom>
              <a:avLst/>
              <a:gdLst>
                <a:gd name="T0" fmla="*/ 104 w 104"/>
                <a:gd name="T1" fmla="*/ 0 h 510"/>
                <a:gd name="T2" fmla="*/ 104 w 104"/>
                <a:gd name="T3" fmla="*/ 510 h 510"/>
                <a:gd name="T4" fmla="*/ 77 w 104"/>
                <a:gd name="T5" fmla="*/ 483 h 510"/>
                <a:gd name="T6" fmla="*/ 52 w 104"/>
                <a:gd name="T7" fmla="*/ 454 h 510"/>
                <a:gd name="T8" fmla="*/ 31 w 104"/>
                <a:gd name="T9" fmla="*/ 422 h 510"/>
                <a:gd name="T10" fmla="*/ 13 w 104"/>
                <a:gd name="T11" fmla="*/ 388 h 510"/>
                <a:gd name="T12" fmla="*/ 0 w 104"/>
                <a:gd name="T13" fmla="*/ 351 h 510"/>
                <a:gd name="T14" fmla="*/ 0 w 104"/>
                <a:gd name="T15" fmla="*/ 159 h 510"/>
                <a:gd name="T16" fmla="*/ 13 w 104"/>
                <a:gd name="T17" fmla="*/ 122 h 510"/>
                <a:gd name="T18" fmla="*/ 31 w 104"/>
                <a:gd name="T19" fmla="*/ 88 h 510"/>
                <a:gd name="T20" fmla="*/ 52 w 104"/>
                <a:gd name="T21" fmla="*/ 55 h 510"/>
                <a:gd name="T22" fmla="*/ 77 w 104"/>
                <a:gd name="T23" fmla="*/ 27 h 510"/>
                <a:gd name="T24" fmla="*/ 104 w 104"/>
                <a:gd name="T25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510">
                  <a:moveTo>
                    <a:pt x="104" y="0"/>
                  </a:moveTo>
                  <a:lnTo>
                    <a:pt x="104" y="510"/>
                  </a:lnTo>
                  <a:lnTo>
                    <a:pt x="77" y="483"/>
                  </a:lnTo>
                  <a:lnTo>
                    <a:pt x="52" y="454"/>
                  </a:lnTo>
                  <a:lnTo>
                    <a:pt x="31" y="422"/>
                  </a:lnTo>
                  <a:lnTo>
                    <a:pt x="13" y="388"/>
                  </a:lnTo>
                  <a:lnTo>
                    <a:pt x="0" y="351"/>
                  </a:lnTo>
                  <a:lnTo>
                    <a:pt x="0" y="159"/>
                  </a:lnTo>
                  <a:lnTo>
                    <a:pt x="13" y="122"/>
                  </a:lnTo>
                  <a:lnTo>
                    <a:pt x="31" y="88"/>
                  </a:lnTo>
                  <a:lnTo>
                    <a:pt x="52" y="55"/>
                  </a:lnTo>
                  <a:lnTo>
                    <a:pt x="77" y="27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4" name="Freeform 175"/>
            <p:cNvSpPr>
              <a:spLocks/>
            </p:cNvSpPr>
            <p:nvPr/>
          </p:nvSpPr>
          <p:spPr bwMode="auto">
            <a:xfrm>
              <a:off x="2284413" y="4029075"/>
              <a:ext cx="33338" cy="261938"/>
            </a:xfrm>
            <a:custGeom>
              <a:avLst/>
              <a:gdLst>
                <a:gd name="T0" fmla="*/ 104 w 104"/>
                <a:gd name="T1" fmla="*/ 0 h 827"/>
                <a:gd name="T2" fmla="*/ 104 w 104"/>
                <a:gd name="T3" fmla="*/ 827 h 827"/>
                <a:gd name="T4" fmla="*/ 38 w 104"/>
                <a:gd name="T5" fmla="*/ 827 h 827"/>
                <a:gd name="T6" fmla="*/ 0 w 104"/>
                <a:gd name="T7" fmla="*/ 825 h 827"/>
                <a:gd name="T8" fmla="*/ 0 w 104"/>
                <a:gd name="T9" fmla="*/ 91 h 827"/>
                <a:gd name="T10" fmla="*/ 23 w 104"/>
                <a:gd name="T11" fmla="*/ 65 h 827"/>
                <a:gd name="T12" fmla="*/ 47 w 104"/>
                <a:gd name="T13" fmla="*/ 41 h 827"/>
                <a:gd name="T14" fmla="*/ 75 w 104"/>
                <a:gd name="T15" fmla="*/ 18 h 827"/>
                <a:gd name="T16" fmla="*/ 104 w 104"/>
                <a:gd name="T17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827">
                  <a:moveTo>
                    <a:pt x="104" y="0"/>
                  </a:moveTo>
                  <a:lnTo>
                    <a:pt x="104" y="827"/>
                  </a:lnTo>
                  <a:lnTo>
                    <a:pt x="38" y="827"/>
                  </a:lnTo>
                  <a:lnTo>
                    <a:pt x="0" y="825"/>
                  </a:lnTo>
                  <a:lnTo>
                    <a:pt x="0" y="91"/>
                  </a:lnTo>
                  <a:lnTo>
                    <a:pt x="23" y="65"/>
                  </a:lnTo>
                  <a:lnTo>
                    <a:pt x="47" y="41"/>
                  </a:lnTo>
                  <a:lnTo>
                    <a:pt x="75" y="18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5" name="Freeform 176"/>
            <p:cNvSpPr>
              <a:spLocks/>
            </p:cNvSpPr>
            <p:nvPr/>
          </p:nvSpPr>
          <p:spPr bwMode="auto">
            <a:xfrm>
              <a:off x="2236788" y="4073525"/>
              <a:ext cx="38100" cy="215900"/>
            </a:xfrm>
            <a:custGeom>
              <a:avLst/>
              <a:gdLst>
                <a:gd name="T0" fmla="*/ 117 w 117"/>
                <a:gd name="T1" fmla="*/ 0 h 677"/>
                <a:gd name="T2" fmla="*/ 117 w 117"/>
                <a:gd name="T3" fmla="*/ 677 h 677"/>
                <a:gd name="T4" fmla="*/ 75 w 117"/>
                <a:gd name="T5" fmla="*/ 665 h 677"/>
                <a:gd name="T6" fmla="*/ 36 w 117"/>
                <a:gd name="T7" fmla="*/ 649 h 677"/>
                <a:gd name="T8" fmla="*/ 0 w 117"/>
                <a:gd name="T9" fmla="*/ 628 h 677"/>
                <a:gd name="T10" fmla="*/ 0 w 117"/>
                <a:gd name="T11" fmla="*/ 70 h 677"/>
                <a:gd name="T12" fmla="*/ 33 w 117"/>
                <a:gd name="T13" fmla="*/ 51 h 677"/>
                <a:gd name="T14" fmla="*/ 68 w 117"/>
                <a:gd name="T15" fmla="*/ 35 h 677"/>
                <a:gd name="T16" fmla="*/ 106 w 117"/>
                <a:gd name="T17" fmla="*/ 23 h 677"/>
                <a:gd name="T18" fmla="*/ 117 w 117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677">
                  <a:moveTo>
                    <a:pt x="117" y="0"/>
                  </a:moveTo>
                  <a:lnTo>
                    <a:pt x="117" y="677"/>
                  </a:lnTo>
                  <a:lnTo>
                    <a:pt x="75" y="665"/>
                  </a:lnTo>
                  <a:lnTo>
                    <a:pt x="36" y="649"/>
                  </a:lnTo>
                  <a:lnTo>
                    <a:pt x="0" y="628"/>
                  </a:lnTo>
                  <a:lnTo>
                    <a:pt x="0" y="70"/>
                  </a:lnTo>
                  <a:lnTo>
                    <a:pt x="33" y="51"/>
                  </a:lnTo>
                  <a:lnTo>
                    <a:pt x="68" y="35"/>
                  </a:lnTo>
                  <a:lnTo>
                    <a:pt x="106" y="23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6" name="Freeform 177"/>
            <p:cNvSpPr>
              <a:spLocks/>
            </p:cNvSpPr>
            <p:nvPr/>
          </p:nvSpPr>
          <p:spPr bwMode="auto">
            <a:xfrm>
              <a:off x="2498725" y="4098925"/>
              <a:ext cx="31750" cy="171450"/>
            </a:xfrm>
            <a:custGeom>
              <a:avLst/>
              <a:gdLst>
                <a:gd name="T0" fmla="*/ 0 w 99"/>
                <a:gd name="T1" fmla="*/ 0 h 540"/>
                <a:gd name="T2" fmla="*/ 30 w 99"/>
                <a:gd name="T3" fmla="*/ 25 h 540"/>
                <a:gd name="T4" fmla="*/ 56 w 99"/>
                <a:gd name="T5" fmla="*/ 51 h 540"/>
                <a:gd name="T6" fmla="*/ 80 w 99"/>
                <a:gd name="T7" fmla="*/ 81 h 540"/>
                <a:gd name="T8" fmla="*/ 99 w 99"/>
                <a:gd name="T9" fmla="*/ 114 h 540"/>
                <a:gd name="T10" fmla="*/ 99 w 99"/>
                <a:gd name="T11" fmla="*/ 425 h 540"/>
                <a:gd name="T12" fmla="*/ 80 w 99"/>
                <a:gd name="T13" fmla="*/ 458 h 540"/>
                <a:gd name="T14" fmla="*/ 56 w 99"/>
                <a:gd name="T15" fmla="*/ 488 h 540"/>
                <a:gd name="T16" fmla="*/ 30 w 99"/>
                <a:gd name="T17" fmla="*/ 515 h 540"/>
                <a:gd name="T18" fmla="*/ 0 w 99"/>
                <a:gd name="T19" fmla="*/ 540 h 540"/>
                <a:gd name="T20" fmla="*/ 0 w 99"/>
                <a:gd name="T2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540">
                  <a:moveTo>
                    <a:pt x="0" y="0"/>
                  </a:moveTo>
                  <a:lnTo>
                    <a:pt x="30" y="25"/>
                  </a:lnTo>
                  <a:lnTo>
                    <a:pt x="56" y="51"/>
                  </a:lnTo>
                  <a:lnTo>
                    <a:pt x="80" y="81"/>
                  </a:lnTo>
                  <a:lnTo>
                    <a:pt x="99" y="114"/>
                  </a:lnTo>
                  <a:lnTo>
                    <a:pt x="99" y="425"/>
                  </a:lnTo>
                  <a:lnTo>
                    <a:pt x="80" y="458"/>
                  </a:lnTo>
                  <a:lnTo>
                    <a:pt x="56" y="488"/>
                  </a:lnTo>
                  <a:lnTo>
                    <a:pt x="30" y="515"/>
                  </a:lnTo>
                  <a:lnTo>
                    <a:pt x="0" y="5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7" name="Freeform 178"/>
            <p:cNvSpPr>
              <a:spLocks/>
            </p:cNvSpPr>
            <p:nvPr/>
          </p:nvSpPr>
          <p:spPr bwMode="auto">
            <a:xfrm>
              <a:off x="2455863" y="4059238"/>
              <a:ext cx="33338" cy="230188"/>
            </a:xfrm>
            <a:custGeom>
              <a:avLst/>
              <a:gdLst>
                <a:gd name="T0" fmla="*/ 0 w 104"/>
                <a:gd name="T1" fmla="*/ 0 h 726"/>
                <a:gd name="T2" fmla="*/ 16 w 104"/>
                <a:gd name="T3" fmla="*/ 25 h 726"/>
                <a:gd name="T4" fmla="*/ 31 w 104"/>
                <a:gd name="T5" fmla="*/ 51 h 726"/>
                <a:gd name="T6" fmla="*/ 43 w 104"/>
                <a:gd name="T7" fmla="*/ 79 h 726"/>
                <a:gd name="T8" fmla="*/ 74 w 104"/>
                <a:gd name="T9" fmla="*/ 91 h 726"/>
                <a:gd name="T10" fmla="*/ 104 w 104"/>
                <a:gd name="T11" fmla="*/ 106 h 726"/>
                <a:gd name="T12" fmla="*/ 104 w 104"/>
                <a:gd name="T13" fmla="*/ 687 h 726"/>
                <a:gd name="T14" fmla="*/ 71 w 104"/>
                <a:gd name="T15" fmla="*/ 704 h 726"/>
                <a:gd name="T16" fmla="*/ 37 w 104"/>
                <a:gd name="T17" fmla="*/ 716 h 726"/>
                <a:gd name="T18" fmla="*/ 0 w 104"/>
                <a:gd name="T19" fmla="*/ 726 h 726"/>
                <a:gd name="T20" fmla="*/ 0 w 104"/>
                <a:gd name="T21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726">
                  <a:moveTo>
                    <a:pt x="0" y="0"/>
                  </a:moveTo>
                  <a:lnTo>
                    <a:pt x="16" y="25"/>
                  </a:lnTo>
                  <a:lnTo>
                    <a:pt x="31" y="51"/>
                  </a:lnTo>
                  <a:lnTo>
                    <a:pt x="43" y="79"/>
                  </a:lnTo>
                  <a:lnTo>
                    <a:pt x="74" y="91"/>
                  </a:lnTo>
                  <a:lnTo>
                    <a:pt x="104" y="106"/>
                  </a:lnTo>
                  <a:lnTo>
                    <a:pt x="104" y="687"/>
                  </a:lnTo>
                  <a:lnTo>
                    <a:pt x="71" y="704"/>
                  </a:lnTo>
                  <a:lnTo>
                    <a:pt x="37" y="716"/>
                  </a:lnTo>
                  <a:lnTo>
                    <a:pt x="0" y="72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8" name="Freeform 179"/>
            <p:cNvSpPr>
              <a:spLocks/>
            </p:cNvSpPr>
            <p:nvPr/>
          </p:nvSpPr>
          <p:spPr bwMode="auto">
            <a:xfrm>
              <a:off x="2411413" y="4024313"/>
              <a:ext cx="34925" cy="266700"/>
            </a:xfrm>
            <a:custGeom>
              <a:avLst/>
              <a:gdLst>
                <a:gd name="T0" fmla="*/ 0 w 107"/>
                <a:gd name="T1" fmla="*/ 0 h 843"/>
                <a:gd name="T2" fmla="*/ 39 w 107"/>
                <a:gd name="T3" fmla="*/ 20 h 843"/>
                <a:gd name="T4" fmla="*/ 75 w 107"/>
                <a:gd name="T5" fmla="*/ 45 h 843"/>
                <a:gd name="T6" fmla="*/ 107 w 107"/>
                <a:gd name="T7" fmla="*/ 74 h 843"/>
                <a:gd name="T8" fmla="*/ 107 w 107"/>
                <a:gd name="T9" fmla="*/ 842 h 843"/>
                <a:gd name="T10" fmla="*/ 76 w 107"/>
                <a:gd name="T11" fmla="*/ 843 h 843"/>
                <a:gd name="T12" fmla="*/ 0 w 107"/>
                <a:gd name="T13" fmla="*/ 843 h 843"/>
                <a:gd name="T14" fmla="*/ 0 w 107"/>
                <a:gd name="T15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843">
                  <a:moveTo>
                    <a:pt x="0" y="0"/>
                  </a:moveTo>
                  <a:lnTo>
                    <a:pt x="39" y="20"/>
                  </a:lnTo>
                  <a:lnTo>
                    <a:pt x="75" y="45"/>
                  </a:lnTo>
                  <a:lnTo>
                    <a:pt x="107" y="74"/>
                  </a:lnTo>
                  <a:lnTo>
                    <a:pt x="107" y="842"/>
                  </a:lnTo>
                  <a:lnTo>
                    <a:pt x="76" y="843"/>
                  </a:lnTo>
                  <a:lnTo>
                    <a:pt x="0" y="8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82" name="Прямая со стрелкой 81"/>
          <p:cNvCxnSpPr/>
          <p:nvPr/>
        </p:nvCxnSpPr>
        <p:spPr>
          <a:xfrm>
            <a:off x="4173128" y="1239914"/>
            <a:ext cx="35996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4329861" y="2623537"/>
            <a:ext cx="20395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/>
          <p:nvPr/>
        </p:nvCxnSpPr>
        <p:spPr>
          <a:xfrm>
            <a:off x="4925323" y="4636637"/>
            <a:ext cx="571228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783"/>
          <p:cNvGrpSpPr/>
          <p:nvPr/>
        </p:nvGrpSpPr>
        <p:grpSpPr>
          <a:xfrm>
            <a:off x="3643965" y="981988"/>
            <a:ext cx="423862" cy="413147"/>
            <a:chOff x="725488" y="2690813"/>
            <a:chExt cx="423862" cy="550863"/>
          </a:xfrm>
          <a:solidFill>
            <a:srgbClr val="000000"/>
          </a:solidFill>
        </p:grpSpPr>
        <p:sp>
          <p:nvSpPr>
            <p:cNvPr id="162" name="Freeform 183"/>
            <p:cNvSpPr>
              <a:spLocks/>
            </p:cNvSpPr>
            <p:nvPr/>
          </p:nvSpPr>
          <p:spPr bwMode="auto">
            <a:xfrm>
              <a:off x="725488" y="2690813"/>
              <a:ext cx="423862" cy="455613"/>
            </a:xfrm>
            <a:custGeom>
              <a:avLst/>
              <a:gdLst>
                <a:gd name="T0" fmla="*/ 1507 w 2670"/>
                <a:gd name="T1" fmla="*/ 12 h 2869"/>
                <a:gd name="T2" fmla="*/ 1709 w 2670"/>
                <a:gd name="T3" fmla="*/ 104 h 2869"/>
                <a:gd name="T4" fmla="*/ 1857 w 2670"/>
                <a:gd name="T5" fmla="*/ 267 h 2869"/>
                <a:gd name="T6" fmla="*/ 1926 w 2670"/>
                <a:gd name="T7" fmla="*/ 480 h 2869"/>
                <a:gd name="T8" fmla="*/ 1921 w 2670"/>
                <a:gd name="T9" fmla="*/ 1131 h 2869"/>
                <a:gd name="T10" fmla="*/ 1852 w 2670"/>
                <a:gd name="T11" fmla="*/ 1260 h 2869"/>
                <a:gd name="T12" fmla="*/ 1876 w 2670"/>
                <a:gd name="T13" fmla="*/ 1750 h 2869"/>
                <a:gd name="T14" fmla="*/ 2025 w 2670"/>
                <a:gd name="T15" fmla="*/ 1833 h 2869"/>
                <a:gd name="T16" fmla="*/ 2221 w 2670"/>
                <a:gd name="T17" fmla="*/ 1952 h 2869"/>
                <a:gd name="T18" fmla="*/ 2441 w 2670"/>
                <a:gd name="T19" fmla="*/ 2106 h 2869"/>
                <a:gd name="T20" fmla="*/ 2609 w 2670"/>
                <a:gd name="T21" fmla="*/ 2253 h 2869"/>
                <a:gd name="T22" fmla="*/ 2668 w 2670"/>
                <a:gd name="T23" fmla="*/ 2402 h 2869"/>
                <a:gd name="T24" fmla="*/ 2660 w 2670"/>
                <a:gd name="T25" fmla="*/ 2835 h 2869"/>
                <a:gd name="T26" fmla="*/ 2600 w 2670"/>
                <a:gd name="T27" fmla="*/ 2868 h 2869"/>
                <a:gd name="T28" fmla="*/ 2540 w 2670"/>
                <a:gd name="T29" fmla="*/ 2835 h 2869"/>
                <a:gd name="T30" fmla="*/ 2527 w 2670"/>
                <a:gd name="T31" fmla="*/ 2410 h 2869"/>
                <a:gd name="T32" fmla="*/ 2463 w 2670"/>
                <a:gd name="T33" fmla="*/ 2302 h 2869"/>
                <a:gd name="T34" fmla="*/ 2252 w 2670"/>
                <a:gd name="T35" fmla="*/ 2143 h 2869"/>
                <a:gd name="T36" fmla="*/ 2052 w 2670"/>
                <a:gd name="T37" fmla="*/ 2012 h 2869"/>
                <a:gd name="T38" fmla="*/ 1885 w 2670"/>
                <a:gd name="T39" fmla="*/ 1914 h 2869"/>
                <a:gd name="T40" fmla="*/ 1770 w 2670"/>
                <a:gd name="T41" fmla="*/ 1853 h 2869"/>
                <a:gd name="T42" fmla="*/ 1705 w 2670"/>
                <a:gd name="T43" fmla="*/ 1811 h 2869"/>
                <a:gd name="T44" fmla="*/ 1685 w 2670"/>
                <a:gd name="T45" fmla="*/ 1252 h 2869"/>
                <a:gd name="T46" fmla="*/ 1717 w 2670"/>
                <a:gd name="T47" fmla="*/ 1194 h 2869"/>
                <a:gd name="T48" fmla="*/ 1780 w 2670"/>
                <a:gd name="T49" fmla="*/ 1110 h 2869"/>
                <a:gd name="T50" fmla="*/ 1787 w 2670"/>
                <a:gd name="T51" fmla="*/ 488 h 2869"/>
                <a:gd name="T52" fmla="*/ 1718 w 2670"/>
                <a:gd name="T53" fmla="*/ 311 h 2869"/>
                <a:gd name="T54" fmla="*/ 1578 w 2670"/>
                <a:gd name="T55" fmla="*/ 188 h 2869"/>
                <a:gd name="T56" fmla="*/ 1392 w 2670"/>
                <a:gd name="T57" fmla="*/ 140 h 2869"/>
                <a:gd name="T58" fmla="*/ 1135 w 2670"/>
                <a:gd name="T59" fmla="*/ 168 h 2869"/>
                <a:gd name="T60" fmla="*/ 982 w 2670"/>
                <a:gd name="T61" fmla="*/ 274 h 2869"/>
                <a:gd name="T62" fmla="*/ 894 w 2670"/>
                <a:gd name="T63" fmla="*/ 441 h 2869"/>
                <a:gd name="T64" fmla="*/ 883 w 2670"/>
                <a:gd name="T65" fmla="*/ 1085 h 2869"/>
                <a:gd name="T66" fmla="*/ 933 w 2670"/>
                <a:gd name="T67" fmla="*/ 1177 h 2869"/>
                <a:gd name="T68" fmla="*/ 983 w 2670"/>
                <a:gd name="T69" fmla="*/ 1235 h 2869"/>
                <a:gd name="T70" fmla="*/ 976 w 2670"/>
                <a:gd name="T71" fmla="*/ 1794 h 2869"/>
                <a:gd name="T72" fmla="*/ 919 w 2670"/>
                <a:gd name="T73" fmla="*/ 1844 h 2869"/>
                <a:gd name="T74" fmla="*/ 821 w 2670"/>
                <a:gd name="T75" fmla="*/ 1896 h 2869"/>
                <a:gd name="T76" fmla="*/ 664 w 2670"/>
                <a:gd name="T77" fmla="*/ 1985 h 2869"/>
                <a:gd name="T78" fmla="*/ 470 w 2670"/>
                <a:gd name="T79" fmla="*/ 2108 h 2869"/>
                <a:gd name="T80" fmla="*/ 259 w 2670"/>
                <a:gd name="T81" fmla="*/ 2261 h 2869"/>
                <a:gd name="T82" fmla="*/ 152 w 2670"/>
                <a:gd name="T83" fmla="*/ 2381 h 2869"/>
                <a:gd name="T84" fmla="*/ 139 w 2670"/>
                <a:gd name="T85" fmla="*/ 2818 h 2869"/>
                <a:gd name="T86" fmla="*/ 90 w 2670"/>
                <a:gd name="T87" fmla="*/ 2867 h 2869"/>
                <a:gd name="T88" fmla="*/ 21 w 2670"/>
                <a:gd name="T89" fmla="*/ 2849 h 2869"/>
                <a:gd name="T90" fmla="*/ 0 w 2670"/>
                <a:gd name="T91" fmla="*/ 2443 h 2869"/>
                <a:gd name="T92" fmla="*/ 40 w 2670"/>
                <a:gd name="T93" fmla="*/ 2288 h 2869"/>
                <a:gd name="T94" fmla="*/ 174 w 2670"/>
                <a:gd name="T95" fmla="*/ 2150 h 2869"/>
                <a:gd name="T96" fmla="*/ 397 w 2670"/>
                <a:gd name="T97" fmla="*/ 1988 h 2869"/>
                <a:gd name="T98" fmla="*/ 600 w 2670"/>
                <a:gd name="T99" fmla="*/ 1859 h 2869"/>
                <a:gd name="T100" fmla="*/ 764 w 2670"/>
                <a:gd name="T101" fmla="*/ 1767 h 2869"/>
                <a:gd name="T102" fmla="*/ 845 w 2670"/>
                <a:gd name="T103" fmla="*/ 1288 h 2869"/>
                <a:gd name="T104" fmla="*/ 760 w 2670"/>
                <a:gd name="T105" fmla="*/ 1167 h 2869"/>
                <a:gd name="T106" fmla="*/ 740 w 2670"/>
                <a:gd name="T107" fmla="*/ 538 h 2869"/>
                <a:gd name="T108" fmla="*/ 789 w 2670"/>
                <a:gd name="T109" fmla="*/ 316 h 2869"/>
                <a:gd name="T110" fmla="*/ 918 w 2670"/>
                <a:gd name="T111" fmla="*/ 139 h 2869"/>
                <a:gd name="T112" fmla="*/ 1109 w 2670"/>
                <a:gd name="T113" fmla="*/ 28 h 2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0" h="2869">
                  <a:moveTo>
                    <a:pt x="1279" y="0"/>
                  </a:moveTo>
                  <a:lnTo>
                    <a:pt x="1392" y="0"/>
                  </a:lnTo>
                  <a:lnTo>
                    <a:pt x="1450" y="4"/>
                  </a:lnTo>
                  <a:lnTo>
                    <a:pt x="1507" y="12"/>
                  </a:lnTo>
                  <a:lnTo>
                    <a:pt x="1561" y="28"/>
                  </a:lnTo>
                  <a:lnTo>
                    <a:pt x="1614" y="48"/>
                  </a:lnTo>
                  <a:lnTo>
                    <a:pt x="1663" y="73"/>
                  </a:lnTo>
                  <a:lnTo>
                    <a:pt x="1709" y="104"/>
                  </a:lnTo>
                  <a:lnTo>
                    <a:pt x="1752" y="139"/>
                  </a:lnTo>
                  <a:lnTo>
                    <a:pt x="1791" y="178"/>
                  </a:lnTo>
                  <a:lnTo>
                    <a:pt x="1826" y="221"/>
                  </a:lnTo>
                  <a:lnTo>
                    <a:pt x="1857" y="267"/>
                  </a:lnTo>
                  <a:lnTo>
                    <a:pt x="1882" y="316"/>
                  </a:lnTo>
                  <a:lnTo>
                    <a:pt x="1902" y="369"/>
                  </a:lnTo>
                  <a:lnTo>
                    <a:pt x="1918" y="423"/>
                  </a:lnTo>
                  <a:lnTo>
                    <a:pt x="1926" y="480"/>
                  </a:lnTo>
                  <a:lnTo>
                    <a:pt x="1930" y="538"/>
                  </a:lnTo>
                  <a:lnTo>
                    <a:pt x="1930" y="1057"/>
                  </a:lnTo>
                  <a:lnTo>
                    <a:pt x="1928" y="1095"/>
                  </a:lnTo>
                  <a:lnTo>
                    <a:pt x="1921" y="1131"/>
                  </a:lnTo>
                  <a:lnTo>
                    <a:pt x="1910" y="1167"/>
                  </a:lnTo>
                  <a:lnTo>
                    <a:pt x="1895" y="1200"/>
                  </a:lnTo>
                  <a:lnTo>
                    <a:pt x="1876" y="1232"/>
                  </a:lnTo>
                  <a:lnTo>
                    <a:pt x="1852" y="1260"/>
                  </a:lnTo>
                  <a:lnTo>
                    <a:pt x="1826" y="1287"/>
                  </a:lnTo>
                  <a:lnTo>
                    <a:pt x="1826" y="1724"/>
                  </a:lnTo>
                  <a:lnTo>
                    <a:pt x="1848" y="1735"/>
                  </a:lnTo>
                  <a:lnTo>
                    <a:pt x="1876" y="1750"/>
                  </a:lnTo>
                  <a:lnTo>
                    <a:pt x="1907" y="1767"/>
                  </a:lnTo>
                  <a:lnTo>
                    <a:pt x="1943" y="1786"/>
                  </a:lnTo>
                  <a:lnTo>
                    <a:pt x="1983" y="1808"/>
                  </a:lnTo>
                  <a:lnTo>
                    <a:pt x="2025" y="1833"/>
                  </a:lnTo>
                  <a:lnTo>
                    <a:pt x="2070" y="1859"/>
                  </a:lnTo>
                  <a:lnTo>
                    <a:pt x="2118" y="1888"/>
                  </a:lnTo>
                  <a:lnTo>
                    <a:pt x="2169" y="1918"/>
                  </a:lnTo>
                  <a:lnTo>
                    <a:pt x="2221" y="1952"/>
                  </a:lnTo>
                  <a:lnTo>
                    <a:pt x="2274" y="1987"/>
                  </a:lnTo>
                  <a:lnTo>
                    <a:pt x="2329" y="2025"/>
                  </a:lnTo>
                  <a:lnTo>
                    <a:pt x="2385" y="2064"/>
                  </a:lnTo>
                  <a:lnTo>
                    <a:pt x="2441" y="2106"/>
                  </a:lnTo>
                  <a:lnTo>
                    <a:pt x="2497" y="2149"/>
                  </a:lnTo>
                  <a:lnTo>
                    <a:pt x="2553" y="2195"/>
                  </a:lnTo>
                  <a:lnTo>
                    <a:pt x="2583" y="2222"/>
                  </a:lnTo>
                  <a:lnTo>
                    <a:pt x="2609" y="2253"/>
                  </a:lnTo>
                  <a:lnTo>
                    <a:pt x="2631" y="2287"/>
                  </a:lnTo>
                  <a:lnTo>
                    <a:pt x="2648" y="2324"/>
                  </a:lnTo>
                  <a:lnTo>
                    <a:pt x="2660" y="2362"/>
                  </a:lnTo>
                  <a:lnTo>
                    <a:pt x="2668" y="2402"/>
                  </a:lnTo>
                  <a:lnTo>
                    <a:pt x="2670" y="2443"/>
                  </a:lnTo>
                  <a:lnTo>
                    <a:pt x="2670" y="2799"/>
                  </a:lnTo>
                  <a:lnTo>
                    <a:pt x="2668" y="2818"/>
                  </a:lnTo>
                  <a:lnTo>
                    <a:pt x="2660" y="2835"/>
                  </a:lnTo>
                  <a:lnTo>
                    <a:pt x="2650" y="2848"/>
                  </a:lnTo>
                  <a:lnTo>
                    <a:pt x="2635" y="2859"/>
                  </a:lnTo>
                  <a:lnTo>
                    <a:pt x="2619" y="2866"/>
                  </a:lnTo>
                  <a:lnTo>
                    <a:pt x="2600" y="2868"/>
                  </a:lnTo>
                  <a:lnTo>
                    <a:pt x="2581" y="2866"/>
                  </a:lnTo>
                  <a:lnTo>
                    <a:pt x="2564" y="2859"/>
                  </a:lnTo>
                  <a:lnTo>
                    <a:pt x="2550" y="2848"/>
                  </a:lnTo>
                  <a:lnTo>
                    <a:pt x="2540" y="2835"/>
                  </a:lnTo>
                  <a:lnTo>
                    <a:pt x="2532" y="2818"/>
                  </a:lnTo>
                  <a:lnTo>
                    <a:pt x="2530" y="2799"/>
                  </a:lnTo>
                  <a:lnTo>
                    <a:pt x="2530" y="2443"/>
                  </a:lnTo>
                  <a:lnTo>
                    <a:pt x="2527" y="2410"/>
                  </a:lnTo>
                  <a:lnTo>
                    <a:pt x="2518" y="2380"/>
                  </a:lnTo>
                  <a:lnTo>
                    <a:pt x="2505" y="2351"/>
                  </a:lnTo>
                  <a:lnTo>
                    <a:pt x="2487" y="2325"/>
                  </a:lnTo>
                  <a:lnTo>
                    <a:pt x="2463" y="2302"/>
                  </a:lnTo>
                  <a:lnTo>
                    <a:pt x="2410" y="2260"/>
                  </a:lnTo>
                  <a:lnTo>
                    <a:pt x="2358" y="2219"/>
                  </a:lnTo>
                  <a:lnTo>
                    <a:pt x="2305" y="2180"/>
                  </a:lnTo>
                  <a:lnTo>
                    <a:pt x="2252" y="2143"/>
                  </a:lnTo>
                  <a:lnTo>
                    <a:pt x="2200" y="2107"/>
                  </a:lnTo>
                  <a:lnTo>
                    <a:pt x="2150" y="2073"/>
                  </a:lnTo>
                  <a:lnTo>
                    <a:pt x="2100" y="2041"/>
                  </a:lnTo>
                  <a:lnTo>
                    <a:pt x="2052" y="2012"/>
                  </a:lnTo>
                  <a:lnTo>
                    <a:pt x="2007" y="1984"/>
                  </a:lnTo>
                  <a:lnTo>
                    <a:pt x="1964" y="1959"/>
                  </a:lnTo>
                  <a:lnTo>
                    <a:pt x="1922" y="1935"/>
                  </a:lnTo>
                  <a:lnTo>
                    <a:pt x="1885" y="1914"/>
                  </a:lnTo>
                  <a:lnTo>
                    <a:pt x="1850" y="1895"/>
                  </a:lnTo>
                  <a:lnTo>
                    <a:pt x="1819" y="1878"/>
                  </a:lnTo>
                  <a:lnTo>
                    <a:pt x="1792" y="1864"/>
                  </a:lnTo>
                  <a:lnTo>
                    <a:pt x="1770" y="1853"/>
                  </a:lnTo>
                  <a:lnTo>
                    <a:pt x="1752" y="1843"/>
                  </a:lnTo>
                  <a:lnTo>
                    <a:pt x="1738" y="1837"/>
                  </a:lnTo>
                  <a:lnTo>
                    <a:pt x="1720" y="1825"/>
                  </a:lnTo>
                  <a:lnTo>
                    <a:pt x="1705" y="1811"/>
                  </a:lnTo>
                  <a:lnTo>
                    <a:pt x="1695" y="1794"/>
                  </a:lnTo>
                  <a:lnTo>
                    <a:pt x="1687" y="1773"/>
                  </a:lnTo>
                  <a:lnTo>
                    <a:pt x="1685" y="1753"/>
                  </a:lnTo>
                  <a:lnTo>
                    <a:pt x="1685" y="1252"/>
                  </a:lnTo>
                  <a:lnTo>
                    <a:pt x="1687" y="1235"/>
                  </a:lnTo>
                  <a:lnTo>
                    <a:pt x="1693" y="1219"/>
                  </a:lnTo>
                  <a:lnTo>
                    <a:pt x="1703" y="1205"/>
                  </a:lnTo>
                  <a:lnTo>
                    <a:pt x="1717" y="1194"/>
                  </a:lnTo>
                  <a:lnTo>
                    <a:pt x="1738" y="1177"/>
                  </a:lnTo>
                  <a:lnTo>
                    <a:pt x="1756" y="1157"/>
                  </a:lnTo>
                  <a:lnTo>
                    <a:pt x="1770" y="1135"/>
                  </a:lnTo>
                  <a:lnTo>
                    <a:pt x="1780" y="1110"/>
                  </a:lnTo>
                  <a:lnTo>
                    <a:pt x="1788" y="1085"/>
                  </a:lnTo>
                  <a:lnTo>
                    <a:pt x="1790" y="1057"/>
                  </a:lnTo>
                  <a:lnTo>
                    <a:pt x="1790" y="538"/>
                  </a:lnTo>
                  <a:lnTo>
                    <a:pt x="1787" y="488"/>
                  </a:lnTo>
                  <a:lnTo>
                    <a:pt x="1777" y="441"/>
                  </a:lnTo>
                  <a:lnTo>
                    <a:pt x="1762" y="395"/>
                  </a:lnTo>
                  <a:lnTo>
                    <a:pt x="1743" y="352"/>
                  </a:lnTo>
                  <a:lnTo>
                    <a:pt x="1718" y="311"/>
                  </a:lnTo>
                  <a:lnTo>
                    <a:pt x="1689" y="274"/>
                  </a:lnTo>
                  <a:lnTo>
                    <a:pt x="1655" y="241"/>
                  </a:lnTo>
                  <a:lnTo>
                    <a:pt x="1618" y="212"/>
                  </a:lnTo>
                  <a:lnTo>
                    <a:pt x="1578" y="188"/>
                  </a:lnTo>
                  <a:lnTo>
                    <a:pt x="1535" y="168"/>
                  </a:lnTo>
                  <a:lnTo>
                    <a:pt x="1489" y="153"/>
                  </a:lnTo>
                  <a:lnTo>
                    <a:pt x="1441" y="143"/>
                  </a:lnTo>
                  <a:lnTo>
                    <a:pt x="1392" y="140"/>
                  </a:lnTo>
                  <a:lnTo>
                    <a:pt x="1279" y="140"/>
                  </a:lnTo>
                  <a:lnTo>
                    <a:pt x="1230" y="143"/>
                  </a:lnTo>
                  <a:lnTo>
                    <a:pt x="1182" y="153"/>
                  </a:lnTo>
                  <a:lnTo>
                    <a:pt x="1135" y="168"/>
                  </a:lnTo>
                  <a:lnTo>
                    <a:pt x="1092" y="188"/>
                  </a:lnTo>
                  <a:lnTo>
                    <a:pt x="1052" y="212"/>
                  </a:lnTo>
                  <a:lnTo>
                    <a:pt x="1015" y="241"/>
                  </a:lnTo>
                  <a:lnTo>
                    <a:pt x="982" y="274"/>
                  </a:lnTo>
                  <a:lnTo>
                    <a:pt x="953" y="311"/>
                  </a:lnTo>
                  <a:lnTo>
                    <a:pt x="928" y="352"/>
                  </a:lnTo>
                  <a:lnTo>
                    <a:pt x="908" y="395"/>
                  </a:lnTo>
                  <a:lnTo>
                    <a:pt x="894" y="441"/>
                  </a:lnTo>
                  <a:lnTo>
                    <a:pt x="884" y="488"/>
                  </a:lnTo>
                  <a:lnTo>
                    <a:pt x="881" y="538"/>
                  </a:lnTo>
                  <a:lnTo>
                    <a:pt x="881" y="1057"/>
                  </a:lnTo>
                  <a:lnTo>
                    <a:pt x="883" y="1085"/>
                  </a:lnTo>
                  <a:lnTo>
                    <a:pt x="890" y="1110"/>
                  </a:lnTo>
                  <a:lnTo>
                    <a:pt x="900" y="1135"/>
                  </a:lnTo>
                  <a:lnTo>
                    <a:pt x="915" y="1157"/>
                  </a:lnTo>
                  <a:lnTo>
                    <a:pt x="933" y="1177"/>
                  </a:lnTo>
                  <a:lnTo>
                    <a:pt x="954" y="1194"/>
                  </a:lnTo>
                  <a:lnTo>
                    <a:pt x="967" y="1205"/>
                  </a:lnTo>
                  <a:lnTo>
                    <a:pt x="977" y="1219"/>
                  </a:lnTo>
                  <a:lnTo>
                    <a:pt x="983" y="1235"/>
                  </a:lnTo>
                  <a:lnTo>
                    <a:pt x="985" y="1252"/>
                  </a:lnTo>
                  <a:lnTo>
                    <a:pt x="985" y="1753"/>
                  </a:lnTo>
                  <a:lnTo>
                    <a:pt x="983" y="1773"/>
                  </a:lnTo>
                  <a:lnTo>
                    <a:pt x="976" y="1794"/>
                  </a:lnTo>
                  <a:lnTo>
                    <a:pt x="965" y="1811"/>
                  </a:lnTo>
                  <a:lnTo>
                    <a:pt x="951" y="1825"/>
                  </a:lnTo>
                  <a:lnTo>
                    <a:pt x="933" y="1837"/>
                  </a:lnTo>
                  <a:lnTo>
                    <a:pt x="919" y="1844"/>
                  </a:lnTo>
                  <a:lnTo>
                    <a:pt x="901" y="1854"/>
                  </a:lnTo>
                  <a:lnTo>
                    <a:pt x="878" y="1866"/>
                  </a:lnTo>
                  <a:lnTo>
                    <a:pt x="851" y="1879"/>
                  </a:lnTo>
                  <a:lnTo>
                    <a:pt x="821" y="1896"/>
                  </a:lnTo>
                  <a:lnTo>
                    <a:pt x="786" y="1915"/>
                  </a:lnTo>
                  <a:lnTo>
                    <a:pt x="749" y="1936"/>
                  </a:lnTo>
                  <a:lnTo>
                    <a:pt x="707" y="1960"/>
                  </a:lnTo>
                  <a:lnTo>
                    <a:pt x="664" y="1985"/>
                  </a:lnTo>
                  <a:lnTo>
                    <a:pt x="618" y="2013"/>
                  </a:lnTo>
                  <a:lnTo>
                    <a:pt x="571" y="2042"/>
                  </a:lnTo>
                  <a:lnTo>
                    <a:pt x="521" y="2074"/>
                  </a:lnTo>
                  <a:lnTo>
                    <a:pt x="470" y="2108"/>
                  </a:lnTo>
                  <a:lnTo>
                    <a:pt x="418" y="2144"/>
                  </a:lnTo>
                  <a:lnTo>
                    <a:pt x="366" y="2181"/>
                  </a:lnTo>
                  <a:lnTo>
                    <a:pt x="313" y="2220"/>
                  </a:lnTo>
                  <a:lnTo>
                    <a:pt x="259" y="2261"/>
                  </a:lnTo>
                  <a:lnTo>
                    <a:pt x="206" y="2304"/>
                  </a:lnTo>
                  <a:lnTo>
                    <a:pt x="184" y="2326"/>
                  </a:lnTo>
                  <a:lnTo>
                    <a:pt x="165" y="2352"/>
                  </a:lnTo>
                  <a:lnTo>
                    <a:pt x="152" y="2381"/>
                  </a:lnTo>
                  <a:lnTo>
                    <a:pt x="144" y="2411"/>
                  </a:lnTo>
                  <a:lnTo>
                    <a:pt x="141" y="2443"/>
                  </a:lnTo>
                  <a:lnTo>
                    <a:pt x="141" y="2800"/>
                  </a:lnTo>
                  <a:lnTo>
                    <a:pt x="139" y="2818"/>
                  </a:lnTo>
                  <a:lnTo>
                    <a:pt x="131" y="2835"/>
                  </a:lnTo>
                  <a:lnTo>
                    <a:pt x="121" y="2849"/>
                  </a:lnTo>
                  <a:lnTo>
                    <a:pt x="106" y="2860"/>
                  </a:lnTo>
                  <a:lnTo>
                    <a:pt x="90" y="2867"/>
                  </a:lnTo>
                  <a:lnTo>
                    <a:pt x="71" y="2869"/>
                  </a:lnTo>
                  <a:lnTo>
                    <a:pt x="52" y="2867"/>
                  </a:lnTo>
                  <a:lnTo>
                    <a:pt x="35" y="2860"/>
                  </a:lnTo>
                  <a:lnTo>
                    <a:pt x="21" y="2849"/>
                  </a:lnTo>
                  <a:lnTo>
                    <a:pt x="9" y="2835"/>
                  </a:lnTo>
                  <a:lnTo>
                    <a:pt x="3" y="2818"/>
                  </a:lnTo>
                  <a:lnTo>
                    <a:pt x="0" y="2800"/>
                  </a:lnTo>
                  <a:lnTo>
                    <a:pt x="0" y="2443"/>
                  </a:lnTo>
                  <a:lnTo>
                    <a:pt x="3" y="2402"/>
                  </a:lnTo>
                  <a:lnTo>
                    <a:pt x="11" y="2363"/>
                  </a:lnTo>
                  <a:lnTo>
                    <a:pt x="23" y="2324"/>
                  </a:lnTo>
                  <a:lnTo>
                    <a:pt x="40" y="2288"/>
                  </a:lnTo>
                  <a:lnTo>
                    <a:pt x="61" y="2254"/>
                  </a:lnTo>
                  <a:lnTo>
                    <a:pt x="88" y="2223"/>
                  </a:lnTo>
                  <a:lnTo>
                    <a:pt x="118" y="2195"/>
                  </a:lnTo>
                  <a:lnTo>
                    <a:pt x="174" y="2150"/>
                  </a:lnTo>
                  <a:lnTo>
                    <a:pt x="230" y="2107"/>
                  </a:lnTo>
                  <a:lnTo>
                    <a:pt x="286" y="2065"/>
                  </a:lnTo>
                  <a:lnTo>
                    <a:pt x="342" y="2025"/>
                  </a:lnTo>
                  <a:lnTo>
                    <a:pt x="397" y="1988"/>
                  </a:lnTo>
                  <a:lnTo>
                    <a:pt x="450" y="1953"/>
                  </a:lnTo>
                  <a:lnTo>
                    <a:pt x="502" y="1919"/>
                  </a:lnTo>
                  <a:lnTo>
                    <a:pt x="553" y="1889"/>
                  </a:lnTo>
                  <a:lnTo>
                    <a:pt x="600" y="1859"/>
                  </a:lnTo>
                  <a:lnTo>
                    <a:pt x="646" y="1833"/>
                  </a:lnTo>
                  <a:lnTo>
                    <a:pt x="688" y="1808"/>
                  </a:lnTo>
                  <a:lnTo>
                    <a:pt x="728" y="1787"/>
                  </a:lnTo>
                  <a:lnTo>
                    <a:pt x="764" y="1767"/>
                  </a:lnTo>
                  <a:lnTo>
                    <a:pt x="795" y="1750"/>
                  </a:lnTo>
                  <a:lnTo>
                    <a:pt x="822" y="1736"/>
                  </a:lnTo>
                  <a:lnTo>
                    <a:pt x="845" y="1725"/>
                  </a:lnTo>
                  <a:lnTo>
                    <a:pt x="845" y="1288"/>
                  </a:lnTo>
                  <a:lnTo>
                    <a:pt x="819" y="1261"/>
                  </a:lnTo>
                  <a:lnTo>
                    <a:pt x="795" y="1232"/>
                  </a:lnTo>
                  <a:lnTo>
                    <a:pt x="776" y="1201"/>
                  </a:lnTo>
                  <a:lnTo>
                    <a:pt x="760" y="1167"/>
                  </a:lnTo>
                  <a:lnTo>
                    <a:pt x="750" y="1132"/>
                  </a:lnTo>
                  <a:lnTo>
                    <a:pt x="743" y="1095"/>
                  </a:lnTo>
                  <a:lnTo>
                    <a:pt x="740" y="1057"/>
                  </a:lnTo>
                  <a:lnTo>
                    <a:pt x="740" y="538"/>
                  </a:lnTo>
                  <a:lnTo>
                    <a:pt x="743" y="480"/>
                  </a:lnTo>
                  <a:lnTo>
                    <a:pt x="753" y="423"/>
                  </a:lnTo>
                  <a:lnTo>
                    <a:pt x="768" y="369"/>
                  </a:lnTo>
                  <a:lnTo>
                    <a:pt x="789" y="316"/>
                  </a:lnTo>
                  <a:lnTo>
                    <a:pt x="814" y="267"/>
                  </a:lnTo>
                  <a:lnTo>
                    <a:pt x="844" y="221"/>
                  </a:lnTo>
                  <a:lnTo>
                    <a:pt x="879" y="178"/>
                  </a:lnTo>
                  <a:lnTo>
                    <a:pt x="918" y="139"/>
                  </a:lnTo>
                  <a:lnTo>
                    <a:pt x="962" y="104"/>
                  </a:lnTo>
                  <a:lnTo>
                    <a:pt x="1007" y="73"/>
                  </a:lnTo>
                  <a:lnTo>
                    <a:pt x="1057" y="48"/>
                  </a:lnTo>
                  <a:lnTo>
                    <a:pt x="1109" y="28"/>
                  </a:lnTo>
                  <a:lnTo>
                    <a:pt x="1164" y="12"/>
                  </a:lnTo>
                  <a:lnTo>
                    <a:pt x="1221" y="4"/>
                  </a:lnTo>
                  <a:lnTo>
                    <a:pt x="1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4"/>
            <p:cNvSpPr>
              <a:spLocks noEditPoints="1"/>
            </p:cNvSpPr>
            <p:nvPr/>
          </p:nvSpPr>
          <p:spPr bwMode="auto">
            <a:xfrm>
              <a:off x="898525" y="2979738"/>
              <a:ext cx="77787" cy="261938"/>
            </a:xfrm>
            <a:custGeom>
              <a:avLst/>
              <a:gdLst>
                <a:gd name="T0" fmla="*/ 142 w 485"/>
                <a:gd name="T1" fmla="*/ 1399 h 1649"/>
                <a:gd name="T2" fmla="*/ 331 w 485"/>
                <a:gd name="T3" fmla="*/ 1397 h 1649"/>
                <a:gd name="T4" fmla="*/ 262 w 485"/>
                <a:gd name="T5" fmla="*/ 312 h 1649"/>
                <a:gd name="T6" fmla="*/ 215 w 485"/>
                <a:gd name="T7" fmla="*/ 311 h 1649"/>
                <a:gd name="T8" fmla="*/ 70 w 485"/>
                <a:gd name="T9" fmla="*/ 0 h 1649"/>
                <a:gd name="T10" fmla="*/ 106 w 485"/>
                <a:gd name="T11" fmla="*/ 10 h 1649"/>
                <a:gd name="T12" fmla="*/ 130 w 485"/>
                <a:gd name="T13" fmla="*/ 35 h 1649"/>
                <a:gd name="T14" fmla="*/ 140 w 485"/>
                <a:gd name="T15" fmla="*/ 71 h 1649"/>
                <a:gd name="T16" fmla="*/ 150 w 485"/>
                <a:gd name="T17" fmla="*/ 116 h 1649"/>
                <a:gd name="T18" fmla="*/ 179 w 485"/>
                <a:gd name="T19" fmla="*/ 151 h 1649"/>
                <a:gd name="T20" fmla="*/ 219 w 485"/>
                <a:gd name="T21" fmla="*/ 171 h 1649"/>
                <a:gd name="T22" fmla="*/ 263 w 485"/>
                <a:gd name="T23" fmla="*/ 171 h 1649"/>
                <a:gd name="T24" fmla="*/ 299 w 485"/>
                <a:gd name="T25" fmla="*/ 156 h 1649"/>
                <a:gd name="T26" fmla="*/ 307 w 485"/>
                <a:gd name="T27" fmla="*/ 148 h 1649"/>
                <a:gd name="T28" fmla="*/ 325 w 485"/>
                <a:gd name="T29" fmla="*/ 131 h 1649"/>
                <a:gd name="T30" fmla="*/ 341 w 485"/>
                <a:gd name="T31" fmla="*/ 92 h 1649"/>
                <a:gd name="T32" fmla="*/ 346 w 485"/>
                <a:gd name="T33" fmla="*/ 52 h 1649"/>
                <a:gd name="T34" fmla="*/ 364 w 485"/>
                <a:gd name="T35" fmla="*/ 22 h 1649"/>
                <a:gd name="T36" fmla="*/ 395 w 485"/>
                <a:gd name="T37" fmla="*/ 4 h 1649"/>
                <a:gd name="T38" fmla="*/ 432 w 485"/>
                <a:gd name="T39" fmla="*/ 4 h 1649"/>
                <a:gd name="T40" fmla="*/ 464 w 485"/>
                <a:gd name="T41" fmla="*/ 22 h 1649"/>
                <a:gd name="T42" fmla="*/ 482 w 485"/>
                <a:gd name="T43" fmla="*/ 52 h 1649"/>
                <a:gd name="T44" fmla="*/ 482 w 485"/>
                <a:gd name="T45" fmla="*/ 108 h 1649"/>
                <a:gd name="T46" fmla="*/ 461 w 485"/>
                <a:gd name="T47" fmla="*/ 177 h 1649"/>
                <a:gd name="T48" fmla="*/ 421 w 485"/>
                <a:gd name="T49" fmla="*/ 235 h 1649"/>
                <a:gd name="T50" fmla="*/ 474 w 485"/>
                <a:gd name="T51" fmla="*/ 1439 h 1649"/>
                <a:gd name="T52" fmla="*/ 462 w 485"/>
                <a:gd name="T53" fmla="*/ 1467 h 1649"/>
                <a:gd name="T54" fmla="*/ 284 w 485"/>
                <a:gd name="T55" fmla="*/ 1630 h 1649"/>
                <a:gd name="T56" fmla="*/ 254 w 485"/>
                <a:gd name="T57" fmla="*/ 1646 h 1649"/>
                <a:gd name="T58" fmla="*/ 221 w 485"/>
                <a:gd name="T59" fmla="*/ 1646 h 1649"/>
                <a:gd name="T60" fmla="*/ 191 w 485"/>
                <a:gd name="T61" fmla="*/ 1630 h 1649"/>
                <a:gd name="T62" fmla="*/ 15 w 485"/>
                <a:gd name="T63" fmla="*/ 1469 h 1649"/>
                <a:gd name="T64" fmla="*/ 3 w 485"/>
                <a:gd name="T65" fmla="*/ 1441 h 1649"/>
                <a:gd name="T66" fmla="*/ 54 w 485"/>
                <a:gd name="T67" fmla="*/ 223 h 1649"/>
                <a:gd name="T68" fmla="*/ 20 w 485"/>
                <a:gd name="T69" fmla="*/ 168 h 1649"/>
                <a:gd name="T70" fmla="*/ 2 w 485"/>
                <a:gd name="T71" fmla="*/ 105 h 1649"/>
                <a:gd name="T72" fmla="*/ 2 w 485"/>
                <a:gd name="T73" fmla="*/ 52 h 1649"/>
                <a:gd name="T74" fmla="*/ 20 w 485"/>
                <a:gd name="T75" fmla="*/ 22 h 1649"/>
                <a:gd name="T76" fmla="*/ 51 w 485"/>
                <a:gd name="T77" fmla="*/ 4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9">
                  <a:moveTo>
                    <a:pt x="190" y="308"/>
                  </a:moveTo>
                  <a:lnTo>
                    <a:pt x="142" y="1399"/>
                  </a:lnTo>
                  <a:lnTo>
                    <a:pt x="236" y="1484"/>
                  </a:lnTo>
                  <a:lnTo>
                    <a:pt x="331" y="1397"/>
                  </a:lnTo>
                  <a:lnTo>
                    <a:pt x="282" y="310"/>
                  </a:lnTo>
                  <a:lnTo>
                    <a:pt x="262" y="312"/>
                  </a:lnTo>
                  <a:lnTo>
                    <a:pt x="240" y="314"/>
                  </a:lnTo>
                  <a:lnTo>
                    <a:pt x="215" y="311"/>
                  </a:lnTo>
                  <a:lnTo>
                    <a:pt x="190" y="308"/>
                  </a:lnTo>
                  <a:close/>
                  <a:moveTo>
                    <a:pt x="70" y="0"/>
                  </a:moveTo>
                  <a:lnTo>
                    <a:pt x="89" y="4"/>
                  </a:lnTo>
                  <a:lnTo>
                    <a:pt x="106" y="10"/>
                  </a:lnTo>
                  <a:lnTo>
                    <a:pt x="120" y="22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0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3"/>
                  </a:lnTo>
                  <a:lnTo>
                    <a:pt x="219" y="171"/>
                  </a:lnTo>
                  <a:lnTo>
                    <a:pt x="241" y="173"/>
                  </a:lnTo>
                  <a:lnTo>
                    <a:pt x="263" y="171"/>
                  </a:lnTo>
                  <a:lnTo>
                    <a:pt x="282" y="164"/>
                  </a:lnTo>
                  <a:lnTo>
                    <a:pt x="299" y="156"/>
                  </a:lnTo>
                  <a:lnTo>
                    <a:pt x="303" y="152"/>
                  </a:lnTo>
                  <a:lnTo>
                    <a:pt x="307" y="148"/>
                  </a:lnTo>
                  <a:lnTo>
                    <a:pt x="311" y="145"/>
                  </a:lnTo>
                  <a:lnTo>
                    <a:pt x="325" y="131"/>
                  </a:lnTo>
                  <a:lnTo>
                    <a:pt x="335" y="113"/>
                  </a:lnTo>
                  <a:lnTo>
                    <a:pt x="341" y="92"/>
                  </a:lnTo>
                  <a:lnTo>
                    <a:pt x="344" y="71"/>
                  </a:lnTo>
                  <a:lnTo>
                    <a:pt x="346" y="52"/>
                  </a:lnTo>
                  <a:lnTo>
                    <a:pt x="354" y="35"/>
                  </a:lnTo>
                  <a:lnTo>
                    <a:pt x="364" y="22"/>
                  </a:lnTo>
                  <a:lnTo>
                    <a:pt x="378" y="10"/>
                  </a:lnTo>
                  <a:lnTo>
                    <a:pt x="395" y="4"/>
                  </a:lnTo>
                  <a:lnTo>
                    <a:pt x="414" y="0"/>
                  </a:lnTo>
                  <a:lnTo>
                    <a:pt x="432" y="4"/>
                  </a:lnTo>
                  <a:lnTo>
                    <a:pt x="449" y="10"/>
                  </a:lnTo>
                  <a:lnTo>
                    <a:pt x="464" y="22"/>
                  </a:lnTo>
                  <a:lnTo>
                    <a:pt x="474" y="35"/>
                  </a:lnTo>
                  <a:lnTo>
                    <a:pt x="482" y="52"/>
                  </a:lnTo>
                  <a:lnTo>
                    <a:pt x="485" y="71"/>
                  </a:lnTo>
                  <a:lnTo>
                    <a:pt x="482" y="108"/>
                  </a:lnTo>
                  <a:lnTo>
                    <a:pt x="474" y="143"/>
                  </a:lnTo>
                  <a:lnTo>
                    <a:pt x="461" y="177"/>
                  </a:lnTo>
                  <a:lnTo>
                    <a:pt x="443" y="207"/>
                  </a:lnTo>
                  <a:lnTo>
                    <a:pt x="421" y="235"/>
                  </a:lnTo>
                  <a:lnTo>
                    <a:pt x="475" y="1423"/>
                  </a:lnTo>
                  <a:lnTo>
                    <a:pt x="474" y="1439"/>
                  </a:lnTo>
                  <a:lnTo>
                    <a:pt x="469" y="1454"/>
                  </a:lnTo>
                  <a:lnTo>
                    <a:pt x="462" y="1467"/>
                  </a:lnTo>
                  <a:lnTo>
                    <a:pt x="451" y="1478"/>
                  </a:lnTo>
                  <a:lnTo>
                    <a:pt x="284" y="1630"/>
                  </a:lnTo>
                  <a:lnTo>
                    <a:pt x="270" y="1640"/>
                  </a:lnTo>
                  <a:lnTo>
                    <a:pt x="254" y="1646"/>
                  </a:lnTo>
                  <a:lnTo>
                    <a:pt x="237" y="1649"/>
                  </a:lnTo>
                  <a:lnTo>
                    <a:pt x="221" y="1646"/>
                  </a:lnTo>
                  <a:lnTo>
                    <a:pt x="205" y="1640"/>
                  </a:lnTo>
                  <a:lnTo>
                    <a:pt x="191" y="1630"/>
                  </a:lnTo>
                  <a:lnTo>
                    <a:pt x="25" y="1480"/>
                  </a:lnTo>
                  <a:lnTo>
                    <a:pt x="15" y="1469"/>
                  </a:lnTo>
                  <a:lnTo>
                    <a:pt x="7" y="1456"/>
                  </a:lnTo>
                  <a:lnTo>
                    <a:pt x="3" y="1441"/>
                  </a:lnTo>
                  <a:lnTo>
                    <a:pt x="2" y="1425"/>
                  </a:lnTo>
                  <a:lnTo>
                    <a:pt x="54" y="223"/>
                  </a:lnTo>
                  <a:lnTo>
                    <a:pt x="35" y="196"/>
                  </a:lnTo>
                  <a:lnTo>
                    <a:pt x="20" y="168"/>
                  </a:lnTo>
                  <a:lnTo>
                    <a:pt x="8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4" y="10"/>
                  </a:lnTo>
                  <a:lnTo>
                    <a:pt x="51" y="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3" name="Group 783"/>
          <p:cNvGrpSpPr/>
          <p:nvPr/>
        </p:nvGrpSpPr>
        <p:grpSpPr>
          <a:xfrm>
            <a:off x="1270191" y="2395767"/>
            <a:ext cx="423862" cy="413147"/>
            <a:chOff x="725488" y="2690813"/>
            <a:chExt cx="423862" cy="550863"/>
          </a:xfrm>
          <a:solidFill>
            <a:srgbClr val="000000"/>
          </a:solidFill>
        </p:grpSpPr>
        <p:sp>
          <p:nvSpPr>
            <p:cNvPr id="214" name="Freeform 183"/>
            <p:cNvSpPr>
              <a:spLocks/>
            </p:cNvSpPr>
            <p:nvPr/>
          </p:nvSpPr>
          <p:spPr bwMode="auto">
            <a:xfrm>
              <a:off x="725488" y="2690813"/>
              <a:ext cx="423862" cy="455613"/>
            </a:xfrm>
            <a:custGeom>
              <a:avLst/>
              <a:gdLst>
                <a:gd name="T0" fmla="*/ 1507 w 2670"/>
                <a:gd name="T1" fmla="*/ 12 h 2869"/>
                <a:gd name="T2" fmla="*/ 1709 w 2670"/>
                <a:gd name="T3" fmla="*/ 104 h 2869"/>
                <a:gd name="T4" fmla="*/ 1857 w 2670"/>
                <a:gd name="T5" fmla="*/ 267 h 2869"/>
                <a:gd name="T6" fmla="*/ 1926 w 2670"/>
                <a:gd name="T7" fmla="*/ 480 h 2869"/>
                <a:gd name="T8" fmla="*/ 1921 w 2670"/>
                <a:gd name="T9" fmla="*/ 1131 h 2869"/>
                <a:gd name="T10" fmla="*/ 1852 w 2670"/>
                <a:gd name="T11" fmla="*/ 1260 h 2869"/>
                <a:gd name="T12" fmla="*/ 1876 w 2670"/>
                <a:gd name="T13" fmla="*/ 1750 h 2869"/>
                <a:gd name="T14" fmla="*/ 2025 w 2670"/>
                <a:gd name="T15" fmla="*/ 1833 h 2869"/>
                <a:gd name="T16" fmla="*/ 2221 w 2670"/>
                <a:gd name="T17" fmla="*/ 1952 h 2869"/>
                <a:gd name="T18" fmla="*/ 2441 w 2670"/>
                <a:gd name="T19" fmla="*/ 2106 h 2869"/>
                <a:gd name="T20" fmla="*/ 2609 w 2670"/>
                <a:gd name="T21" fmla="*/ 2253 h 2869"/>
                <a:gd name="T22" fmla="*/ 2668 w 2670"/>
                <a:gd name="T23" fmla="*/ 2402 h 2869"/>
                <a:gd name="T24" fmla="*/ 2660 w 2670"/>
                <a:gd name="T25" fmla="*/ 2835 h 2869"/>
                <a:gd name="T26" fmla="*/ 2600 w 2670"/>
                <a:gd name="T27" fmla="*/ 2868 h 2869"/>
                <a:gd name="T28" fmla="*/ 2540 w 2670"/>
                <a:gd name="T29" fmla="*/ 2835 h 2869"/>
                <a:gd name="T30" fmla="*/ 2527 w 2670"/>
                <a:gd name="T31" fmla="*/ 2410 h 2869"/>
                <a:gd name="T32" fmla="*/ 2463 w 2670"/>
                <a:gd name="T33" fmla="*/ 2302 h 2869"/>
                <a:gd name="T34" fmla="*/ 2252 w 2670"/>
                <a:gd name="T35" fmla="*/ 2143 h 2869"/>
                <a:gd name="T36" fmla="*/ 2052 w 2670"/>
                <a:gd name="T37" fmla="*/ 2012 h 2869"/>
                <a:gd name="T38" fmla="*/ 1885 w 2670"/>
                <a:gd name="T39" fmla="*/ 1914 h 2869"/>
                <a:gd name="T40" fmla="*/ 1770 w 2670"/>
                <a:gd name="T41" fmla="*/ 1853 h 2869"/>
                <a:gd name="T42" fmla="*/ 1705 w 2670"/>
                <a:gd name="T43" fmla="*/ 1811 h 2869"/>
                <a:gd name="T44" fmla="*/ 1685 w 2670"/>
                <a:gd name="T45" fmla="*/ 1252 h 2869"/>
                <a:gd name="T46" fmla="*/ 1717 w 2670"/>
                <a:gd name="T47" fmla="*/ 1194 h 2869"/>
                <a:gd name="T48" fmla="*/ 1780 w 2670"/>
                <a:gd name="T49" fmla="*/ 1110 h 2869"/>
                <a:gd name="T50" fmla="*/ 1787 w 2670"/>
                <a:gd name="T51" fmla="*/ 488 h 2869"/>
                <a:gd name="T52" fmla="*/ 1718 w 2670"/>
                <a:gd name="T53" fmla="*/ 311 h 2869"/>
                <a:gd name="T54" fmla="*/ 1578 w 2670"/>
                <a:gd name="T55" fmla="*/ 188 h 2869"/>
                <a:gd name="T56" fmla="*/ 1392 w 2670"/>
                <a:gd name="T57" fmla="*/ 140 h 2869"/>
                <a:gd name="T58" fmla="*/ 1135 w 2670"/>
                <a:gd name="T59" fmla="*/ 168 h 2869"/>
                <a:gd name="T60" fmla="*/ 982 w 2670"/>
                <a:gd name="T61" fmla="*/ 274 h 2869"/>
                <a:gd name="T62" fmla="*/ 894 w 2670"/>
                <a:gd name="T63" fmla="*/ 441 h 2869"/>
                <a:gd name="T64" fmla="*/ 883 w 2670"/>
                <a:gd name="T65" fmla="*/ 1085 h 2869"/>
                <a:gd name="T66" fmla="*/ 933 w 2670"/>
                <a:gd name="T67" fmla="*/ 1177 h 2869"/>
                <a:gd name="T68" fmla="*/ 983 w 2670"/>
                <a:gd name="T69" fmla="*/ 1235 h 2869"/>
                <a:gd name="T70" fmla="*/ 976 w 2670"/>
                <a:gd name="T71" fmla="*/ 1794 h 2869"/>
                <a:gd name="T72" fmla="*/ 919 w 2670"/>
                <a:gd name="T73" fmla="*/ 1844 h 2869"/>
                <a:gd name="T74" fmla="*/ 821 w 2670"/>
                <a:gd name="T75" fmla="*/ 1896 h 2869"/>
                <a:gd name="T76" fmla="*/ 664 w 2670"/>
                <a:gd name="T77" fmla="*/ 1985 h 2869"/>
                <a:gd name="T78" fmla="*/ 470 w 2670"/>
                <a:gd name="T79" fmla="*/ 2108 h 2869"/>
                <a:gd name="T80" fmla="*/ 259 w 2670"/>
                <a:gd name="T81" fmla="*/ 2261 h 2869"/>
                <a:gd name="T82" fmla="*/ 152 w 2670"/>
                <a:gd name="T83" fmla="*/ 2381 h 2869"/>
                <a:gd name="T84" fmla="*/ 139 w 2670"/>
                <a:gd name="T85" fmla="*/ 2818 h 2869"/>
                <a:gd name="T86" fmla="*/ 90 w 2670"/>
                <a:gd name="T87" fmla="*/ 2867 h 2869"/>
                <a:gd name="T88" fmla="*/ 21 w 2670"/>
                <a:gd name="T89" fmla="*/ 2849 h 2869"/>
                <a:gd name="T90" fmla="*/ 0 w 2670"/>
                <a:gd name="T91" fmla="*/ 2443 h 2869"/>
                <a:gd name="T92" fmla="*/ 40 w 2670"/>
                <a:gd name="T93" fmla="*/ 2288 h 2869"/>
                <a:gd name="T94" fmla="*/ 174 w 2670"/>
                <a:gd name="T95" fmla="*/ 2150 h 2869"/>
                <a:gd name="T96" fmla="*/ 397 w 2670"/>
                <a:gd name="T97" fmla="*/ 1988 h 2869"/>
                <a:gd name="T98" fmla="*/ 600 w 2670"/>
                <a:gd name="T99" fmla="*/ 1859 h 2869"/>
                <a:gd name="T100" fmla="*/ 764 w 2670"/>
                <a:gd name="T101" fmla="*/ 1767 h 2869"/>
                <a:gd name="T102" fmla="*/ 845 w 2670"/>
                <a:gd name="T103" fmla="*/ 1288 h 2869"/>
                <a:gd name="T104" fmla="*/ 760 w 2670"/>
                <a:gd name="T105" fmla="*/ 1167 h 2869"/>
                <a:gd name="T106" fmla="*/ 740 w 2670"/>
                <a:gd name="T107" fmla="*/ 538 h 2869"/>
                <a:gd name="T108" fmla="*/ 789 w 2670"/>
                <a:gd name="T109" fmla="*/ 316 h 2869"/>
                <a:gd name="T110" fmla="*/ 918 w 2670"/>
                <a:gd name="T111" fmla="*/ 139 h 2869"/>
                <a:gd name="T112" fmla="*/ 1109 w 2670"/>
                <a:gd name="T113" fmla="*/ 28 h 2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0" h="2869">
                  <a:moveTo>
                    <a:pt x="1279" y="0"/>
                  </a:moveTo>
                  <a:lnTo>
                    <a:pt x="1392" y="0"/>
                  </a:lnTo>
                  <a:lnTo>
                    <a:pt x="1450" y="4"/>
                  </a:lnTo>
                  <a:lnTo>
                    <a:pt x="1507" y="12"/>
                  </a:lnTo>
                  <a:lnTo>
                    <a:pt x="1561" y="28"/>
                  </a:lnTo>
                  <a:lnTo>
                    <a:pt x="1614" y="48"/>
                  </a:lnTo>
                  <a:lnTo>
                    <a:pt x="1663" y="73"/>
                  </a:lnTo>
                  <a:lnTo>
                    <a:pt x="1709" y="104"/>
                  </a:lnTo>
                  <a:lnTo>
                    <a:pt x="1752" y="139"/>
                  </a:lnTo>
                  <a:lnTo>
                    <a:pt x="1791" y="178"/>
                  </a:lnTo>
                  <a:lnTo>
                    <a:pt x="1826" y="221"/>
                  </a:lnTo>
                  <a:lnTo>
                    <a:pt x="1857" y="267"/>
                  </a:lnTo>
                  <a:lnTo>
                    <a:pt x="1882" y="316"/>
                  </a:lnTo>
                  <a:lnTo>
                    <a:pt x="1902" y="369"/>
                  </a:lnTo>
                  <a:lnTo>
                    <a:pt x="1918" y="423"/>
                  </a:lnTo>
                  <a:lnTo>
                    <a:pt x="1926" y="480"/>
                  </a:lnTo>
                  <a:lnTo>
                    <a:pt x="1930" y="538"/>
                  </a:lnTo>
                  <a:lnTo>
                    <a:pt x="1930" y="1057"/>
                  </a:lnTo>
                  <a:lnTo>
                    <a:pt x="1928" y="1095"/>
                  </a:lnTo>
                  <a:lnTo>
                    <a:pt x="1921" y="1131"/>
                  </a:lnTo>
                  <a:lnTo>
                    <a:pt x="1910" y="1167"/>
                  </a:lnTo>
                  <a:lnTo>
                    <a:pt x="1895" y="1200"/>
                  </a:lnTo>
                  <a:lnTo>
                    <a:pt x="1876" y="1232"/>
                  </a:lnTo>
                  <a:lnTo>
                    <a:pt x="1852" y="1260"/>
                  </a:lnTo>
                  <a:lnTo>
                    <a:pt x="1826" y="1287"/>
                  </a:lnTo>
                  <a:lnTo>
                    <a:pt x="1826" y="1724"/>
                  </a:lnTo>
                  <a:lnTo>
                    <a:pt x="1848" y="1735"/>
                  </a:lnTo>
                  <a:lnTo>
                    <a:pt x="1876" y="1750"/>
                  </a:lnTo>
                  <a:lnTo>
                    <a:pt x="1907" y="1767"/>
                  </a:lnTo>
                  <a:lnTo>
                    <a:pt x="1943" y="1786"/>
                  </a:lnTo>
                  <a:lnTo>
                    <a:pt x="1983" y="1808"/>
                  </a:lnTo>
                  <a:lnTo>
                    <a:pt x="2025" y="1833"/>
                  </a:lnTo>
                  <a:lnTo>
                    <a:pt x="2070" y="1859"/>
                  </a:lnTo>
                  <a:lnTo>
                    <a:pt x="2118" y="1888"/>
                  </a:lnTo>
                  <a:lnTo>
                    <a:pt x="2169" y="1918"/>
                  </a:lnTo>
                  <a:lnTo>
                    <a:pt x="2221" y="1952"/>
                  </a:lnTo>
                  <a:lnTo>
                    <a:pt x="2274" y="1987"/>
                  </a:lnTo>
                  <a:lnTo>
                    <a:pt x="2329" y="2025"/>
                  </a:lnTo>
                  <a:lnTo>
                    <a:pt x="2385" y="2064"/>
                  </a:lnTo>
                  <a:lnTo>
                    <a:pt x="2441" y="2106"/>
                  </a:lnTo>
                  <a:lnTo>
                    <a:pt x="2497" y="2149"/>
                  </a:lnTo>
                  <a:lnTo>
                    <a:pt x="2553" y="2195"/>
                  </a:lnTo>
                  <a:lnTo>
                    <a:pt x="2583" y="2222"/>
                  </a:lnTo>
                  <a:lnTo>
                    <a:pt x="2609" y="2253"/>
                  </a:lnTo>
                  <a:lnTo>
                    <a:pt x="2631" y="2287"/>
                  </a:lnTo>
                  <a:lnTo>
                    <a:pt x="2648" y="2324"/>
                  </a:lnTo>
                  <a:lnTo>
                    <a:pt x="2660" y="2362"/>
                  </a:lnTo>
                  <a:lnTo>
                    <a:pt x="2668" y="2402"/>
                  </a:lnTo>
                  <a:lnTo>
                    <a:pt x="2670" y="2443"/>
                  </a:lnTo>
                  <a:lnTo>
                    <a:pt x="2670" y="2799"/>
                  </a:lnTo>
                  <a:lnTo>
                    <a:pt x="2668" y="2818"/>
                  </a:lnTo>
                  <a:lnTo>
                    <a:pt x="2660" y="2835"/>
                  </a:lnTo>
                  <a:lnTo>
                    <a:pt x="2650" y="2848"/>
                  </a:lnTo>
                  <a:lnTo>
                    <a:pt x="2635" y="2859"/>
                  </a:lnTo>
                  <a:lnTo>
                    <a:pt x="2619" y="2866"/>
                  </a:lnTo>
                  <a:lnTo>
                    <a:pt x="2600" y="2868"/>
                  </a:lnTo>
                  <a:lnTo>
                    <a:pt x="2581" y="2866"/>
                  </a:lnTo>
                  <a:lnTo>
                    <a:pt x="2564" y="2859"/>
                  </a:lnTo>
                  <a:lnTo>
                    <a:pt x="2550" y="2848"/>
                  </a:lnTo>
                  <a:lnTo>
                    <a:pt x="2540" y="2835"/>
                  </a:lnTo>
                  <a:lnTo>
                    <a:pt x="2532" y="2818"/>
                  </a:lnTo>
                  <a:lnTo>
                    <a:pt x="2530" y="2799"/>
                  </a:lnTo>
                  <a:lnTo>
                    <a:pt x="2530" y="2443"/>
                  </a:lnTo>
                  <a:lnTo>
                    <a:pt x="2527" y="2410"/>
                  </a:lnTo>
                  <a:lnTo>
                    <a:pt x="2518" y="2380"/>
                  </a:lnTo>
                  <a:lnTo>
                    <a:pt x="2505" y="2351"/>
                  </a:lnTo>
                  <a:lnTo>
                    <a:pt x="2487" y="2325"/>
                  </a:lnTo>
                  <a:lnTo>
                    <a:pt x="2463" y="2302"/>
                  </a:lnTo>
                  <a:lnTo>
                    <a:pt x="2410" y="2260"/>
                  </a:lnTo>
                  <a:lnTo>
                    <a:pt x="2358" y="2219"/>
                  </a:lnTo>
                  <a:lnTo>
                    <a:pt x="2305" y="2180"/>
                  </a:lnTo>
                  <a:lnTo>
                    <a:pt x="2252" y="2143"/>
                  </a:lnTo>
                  <a:lnTo>
                    <a:pt x="2200" y="2107"/>
                  </a:lnTo>
                  <a:lnTo>
                    <a:pt x="2150" y="2073"/>
                  </a:lnTo>
                  <a:lnTo>
                    <a:pt x="2100" y="2041"/>
                  </a:lnTo>
                  <a:lnTo>
                    <a:pt x="2052" y="2012"/>
                  </a:lnTo>
                  <a:lnTo>
                    <a:pt x="2007" y="1984"/>
                  </a:lnTo>
                  <a:lnTo>
                    <a:pt x="1964" y="1959"/>
                  </a:lnTo>
                  <a:lnTo>
                    <a:pt x="1922" y="1935"/>
                  </a:lnTo>
                  <a:lnTo>
                    <a:pt x="1885" y="1914"/>
                  </a:lnTo>
                  <a:lnTo>
                    <a:pt x="1850" y="1895"/>
                  </a:lnTo>
                  <a:lnTo>
                    <a:pt x="1819" y="1878"/>
                  </a:lnTo>
                  <a:lnTo>
                    <a:pt x="1792" y="1864"/>
                  </a:lnTo>
                  <a:lnTo>
                    <a:pt x="1770" y="1853"/>
                  </a:lnTo>
                  <a:lnTo>
                    <a:pt x="1752" y="1843"/>
                  </a:lnTo>
                  <a:lnTo>
                    <a:pt x="1738" y="1837"/>
                  </a:lnTo>
                  <a:lnTo>
                    <a:pt x="1720" y="1825"/>
                  </a:lnTo>
                  <a:lnTo>
                    <a:pt x="1705" y="1811"/>
                  </a:lnTo>
                  <a:lnTo>
                    <a:pt x="1695" y="1794"/>
                  </a:lnTo>
                  <a:lnTo>
                    <a:pt x="1687" y="1773"/>
                  </a:lnTo>
                  <a:lnTo>
                    <a:pt x="1685" y="1753"/>
                  </a:lnTo>
                  <a:lnTo>
                    <a:pt x="1685" y="1252"/>
                  </a:lnTo>
                  <a:lnTo>
                    <a:pt x="1687" y="1235"/>
                  </a:lnTo>
                  <a:lnTo>
                    <a:pt x="1693" y="1219"/>
                  </a:lnTo>
                  <a:lnTo>
                    <a:pt x="1703" y="1205"/>
                  </a:lnTo>
                  <a:lnTo>
                    <a:pt x="1717" y="1194"/>
                  </a:lnTo>
                  <a:lnTo>
                    <a:pt x="1738" y="1177"/>
                  </a:lnTo>
                  <a:lnTo>
                    <a:pt x="1756" y="1157"/>
                  </a:lnTo>
                  <a:lnTo>
                    <a:pt x="1770" y="1135"/>
                  </a:lnTo>
                  <a:lnTo>
                    <a:pt x="1780" y="1110"/>
                  </a:lnTo>
                  <a:lnTo>
                    <a:pt x="1788" y="1085"/>
                  </a:lnTo>
                  <a:lnTo>
                    <a:pt x="1790" y="1057"/>
                  </a:lnTo>
                  <a:lnTo>
                    <a:pt x="1790" y="538"/>
                  </a:lnTo>
                  <a:lnTo>
                    <a:pt x="1787" y="488"/>
                  </a:lnTo>
                  <a:lnTo>
                    <a:pt x="1777" y="441"/>
                  </a:lnTo>
                  <a:lnTo>
                    <a:pt x="1762" y="395"/>
                  </a:lnTo>
                  <a:lnTo>
                    <a:pt x="1743" y="352"/>
                  </a:lnTo>
                  <a:lnTo>
                    <a:pt x="1718" y="311"/>
                  </a:lnTo>
                  <a:lnTo>
                    <a:pt x="1689" y="274"/>
                  </a:lnTo>
                  <a:lnTo>
                    <a:pt x="1655" y="241"/>
                  </a:lnTo>
                  <a:lnTo>
                    <a:pt x="1618" y="212"/>
                  </a:lnTo>
                  <a:lnTo>
                    <a:pt x="1578" y="188"/>
                  </a:lnTo>
                  <a:lnTo>
                    <a:pt x="1535" y="168"/>
                  </a:lnTo>
                  <a:lnTo>
                    <a:pt x="1489" y="153"/>
                  </a:lnTo>
                  <a:lnTo>
                    <a:pt x="1441" y="143"/>
                  </a:lnTo>
                  <a:lnTo>
                    <a:pt x="1392" y="140"/>
                  </a:lnTo>
                  <a:lnTo>
                    <a:pt x="1279" y="140"/>
                  </a:lnTo>
                  <a:lnTo>
                    <a:pt x="1230" y="143"/>
                  </a:lnTo>
                  <a:lnTo>
                    <a:pt x="1182" y="153"/>
                  </a:lnTo>
                  <a:lnTo>
                    <a:pt x="1135" y="168"/>
                  </a:lnTo>
                  <a:lnTo>
                    <a:pt x="1092" y="188"/>
                  </a:lnTo>
                  <a:lnTo>
                    <a:pt x="1052" y="212"/>
                  </a:lnTo>
                  <a:lnTo>
                    <a:pt x="1015" y="241"/>
                  </a:lnTo>
                  <a:lnTo>
                    <a:pt x="982" y="274"/>
                  </a:lnTo>
                  <a:lnTo>
                    <a:pt x="953" y="311"/>
                  </a:lnTo>
                  <a:lnTo>
                    <a:pt x="928" y="352"/>
                  </a:lnTo>
                  <a:lnTo>
                    <a:pt x="908" y="395"/>
                  </a:lnTo>
                  <a:lnTo>
                    <a:pt x="894" y="441"/>
                  </a:lnTo>
                  <a:lnTo>
                    <a:pt x="884" y="488"/>
                  </a:lnTo>
                  <a:lnTo>
                    <a:pt x="881" y="538"/>
                  </a:lnTo>
                  <a:lnTo>
                    <a:pt x="881" y="1057"/>
                  </a:lnTo>
                  <a:lnTo>
                    <a:pt x="883" y="1085"/>
                  </a:lnTo>
                  <a:lnTo>
                    <a:pt x="890" y="1110"/>
                  </a:lnTo>
                  <a:lnTo>
                    <a:pt x="900" y="1135"/>
                  </a:lnTo>
                  <a:lnTo>
                    <a:pt x="915" y="1157"/>
                  </a:lnTo>
                  <a:lnTo>
                    <a:pt x="933" y="1177"/>
                  </a:lnTo>
                  <a:lnTo>
                    <a:pt x="954" y="1194"/>
                  </a:lnTo>
                  <a:lnTo>
                    <a:pt x="967" y="1205"/>
                  </a:lnTo>
                  <a:lnTo>
                    <a:pt x="977" y="1219"/>
                  </a:lnTo>
                  <a:lnTo>
                    <a:pt x="983" y="1235"/>
                  </a:lnTo>
                  <a:lnTo>
                    <a:pt x="985" y="1252"/>
                  </a:lnTo>
                  <a:lnTo>
                    <a:pt x="985" y="1753"/>
                  </a:lnTo>
                  <a:lnTo>
                    <a:pt x="983" y="1773"/>
                  </a:lnTo>
                  <a:lnTo>
                    <a:pt x="976" y="1794"/>
                  </a:lnTo>
                  <a:lnTo>
                    <a:pt x="965" y="1811"/>
                  </a:lnTo>
                  <a:lnTo>
                    <a:pt x="951" y="1825"/>
                  </a:lnTo>
                  <a:lnTo>
                    <a:pt x="933" y="1837"/>
                  </a:lnTo>
                  <a:lnTo>
                    <a:pt x="919" y="1844"/>
                  </a:lnTo>
                  <a:lnTo>
                    <a:pt x="901" y="1854"/>
                  </a:lnTo>
                  <a:lnTo>
                    <a:pt x="878" y="1866"/>
                  </a:lnTo>
                  <a:lnTo>
                    <a:pt x="851" y="1879"/>
                  </a:lnTo>
                  <a:lnTo>
                    <a:pt x="821" y="1896"/>
                  </a:lnTo>
                  <a:lnTo>
                    <a:pt x="786" y="1915"/>
                  </a:lnTo>
                  <a:lnTo>
                    <a:pt x="749" y="1936"/>
                  </a:lnTo>
                  <a:lnTo>
                    <a:pt x="707" y="1960"/>
                  </a:lnTo>
                  <a:lnTo>
                    <a:pt x="664" y="1985"/>
                  </a:lnTo>
                  <a:lnTo>
                    <a:pt x="618" y="2013"/>
                  </a:lnTo>
                  <a:lnTo>
                    <a:pt x="571" y="2042"/>
                  </a:lnTo>
                  <a:lnTo>
                    <a:pt x="521" y="2074"/>
                  </a:lnTo>
                  <a:lnTo>
                    <a:pt x="470" y="2108"/>
                  </a:lnTo>
                  <a:lnTo>
                    <a:pt x="418" y="2144"/>
                  </a:lnTo>
                  <a:lnTo>
                    <a:pt x="366" y="2181"/>
                  </a:lnTo>
                  <a:lnTo>
                    <a:pt x="313" y="2220"/>
                  </a:lnTo>
                  <a:lnTo>
                    <a:pt x="259" y="2261"/>
                  </a:lnTo>
                  <a:lnTo>
                    <a:pt x="206" y="2304"/>
                  </a:lnTo>
                  <a:lnTo>
                    <a:pt x="184" y="2326"/>
                  </a:lnTo>
                  <a:lnTo>
                    <a:pt x="165" y="2352"/>
                  </a:lnTo>
                  <a:lnTo>
                    <a:pt x="152" y="2381"/>
                  </a:lnTo>
                  <a:lnTo>
                    <a:pt x="144" y="2411"/>
                  </a:lnTo>
                  <a:lnTo>
                    <a:pt x="141" y="2443"/>
                  </a:lnTo>
                  <a:lnTo>
                    <a:pt x="141" y="2800"/>
                  </a:lnTo>
                  <a:lnTo>
                    <a:pt x="139" y="2818"/>
                  </a:lnTo>
                  <a:lnTo>
                    <a:pt x="131" y="2835"/>
                  </a:lnTo>
                  <a:lnTo>
                    <a:pt x="121" y="2849"/>
                  </a:lnTo>
                  <a:lnTo>
                    <a:pt x="106" y="2860"/>
                  </a:lnTo>
                  <a:lnTo>
                    <a:pt x="90" y="2867"/>
                  </a:lnTo>
                  <a:lnTo>
                    <a:pt x="71" y="2869"/>
                  </a:lnTo>
                  <a:lnTo>
                    <a:pt x="52" y="2867"/>
                  </a:lnTo>
                  <a:lnTo>
                    <a:pt x="35" y="2860"/>
                  </a:lnTo>
                  <a:lnTo>
                    <a:pt x="21" y="2849"/>
                  </a:lnTo>
                  <a:lnTo>
                    <a:pt x="9" y="2835"/>
                  </a:lnTo>
                  <a:lnTo>
                    <a:pt x="3" y="2818"/>
                  </a:lnTo>
                  <a:lnTo>
                    <a:pt x="0" y="2800"/>
                  </a:lnTo>
                  <a:lnTo>
                    <a:pt x="0" y="2443"/>
                  </a:lnTo>
                  <a:lnTo>
                    <a:pt x="3" y="2402"/>
                  </a:lnTo>
                  <a:lnTo>
                    <a:pt x="11" y="2363"/>
                  </a:lnTo>
                  <a:lnTo>
                    <a:pt x="23" y="2324"/>
                  </a:lnTo>
                  <a:lnTo>
                    <a:pt x="40" y="2288"/>
                  </a:lnTo>
                  <a:lnTo>
                    <a:pt x="61" y="2254"/>
                  </a:lnTo>
                  <a:lnTo>
                    <a:pt x="88" y="2223"/>
                  </a:lnTo>
                  <a:lnTo>
                    <a:pt x="118" y="2195"/>
                  </a:lnTo>
                  <a:lnTo>
                    <a:pt x="174" y="2150"/>
                  </a:lnTo>
                  <a:lnTo>
                    <a:pt x="230" y="2107"/>
                  </a:lnTo>
                  <a:lnTo>
                    <a:pt x="286" y="2065"/>
                  </a:lnTo>
                  <a:lnTo>
                    <a:pt x="342" y="2025"/>
                  </a:lnTo>
                  <a:lnTo>
                    <a:pt x="397" y="1988"/>
                  </a:lnTo>
                  <a:lnTo>
                    <a:pt x="450" y="1953"/>
                  </a:lnTo>
                  <a:lnTo>
                    <a:pt x="502" y="1919"/>
                  </a:lnTo>
                  <a:lnTo>
                    <a:pt x="553" y="1889"/>
                  </a:lnTo>
                  <a:lnTo>
                    <a:pt x="600" y="1859"/>
                  </a:lnTo>
                  <a:lnTo>
                    <a:pt x="646" y="1833"/>
                  </a:lnTo>
                  <a:lnTo>
                    <a:pt x="688" y="1808"/>
                  </a:lnTo>
                  <a:lnTo>
                    <a:pt x="728" y="1787"/>
                  </a:lnTo>
                  <a:lnTo>
                    <a:pt x="764" y="1767"/>
                  </a:lnTo>
                  <a:lnTo>
                    <a:pt x="795" y="1750"/>
                  </a:lnTo>
                  <a:lnTo>
                    <a:pt x="822" y="1736"/>
                  </a:lnTo>
                  <a:lnTo>
                    <a:pt x="845" y="1725"/>
                  </a:lnTo>
                  <a:lnTo>
                    <a:pt x="845" y="1288"/>
                  </a:lnTo>
                  <a:lnTo>
                    <a:pt x="819" y="1261"/>
                  </a:lnTo>
                  <a:lnTo>
                    <a:pt x="795" y="1232"/>
                  </a:lnTo>
                  <a:lnTo>
                    <a:pt x="776" y="1201"/>
                  </a:lnTo>
                  <a:lnTo>
                    <a:pt x="760" y="1167"/>
                  </a:lnTo>
                  <a:lnTo>
                    <a:pt x="750" y="1132"/>
                  </a:lnTo>
                  <a:lnTo>
                    <a:pt x="743" y="1095"/>
                  </a:lnTo>
                  <a:lnTo>
                    <a:pt x="740" y="1057"/>
                  </a:lnTo>
                  <a:lnTo>
                    <a:pt x="740" y="538"/>
                  </a:lnTo>
                  <a:lnTo>
                    <a:pt x="743" y="480"/>
                  </a:lnTo>
                  <a:lnTo>
                    <a:pt x="753" y="423"/>
                  </a:lnTo>
                  <a:lnTo>
                    <a:pt x="768" y="369"/>
                  </a:lnTo>
                  <a:lnTo>
                    <a:pt x="789" y="316"/>
                  </a:lnTo>
                  <a:lnTo>
                    <a:pt x="814" y="267"/>
                  </a:lnTo>
                  <a:lnTo>
                    <a:pt x="844" y="221"/>
                  </a:lnTo>
                  <a:lnTo>
                    <a:pt x="879" y="178"/>
                  </a:lnTo>
                  <a:lnTo>
                    <a:pt x="918" y="139"/>
                  </a:lnTo>
                  <a:lnTo>
                    <a:pt x="962" y="104"/>
                  </a:lnTo>
                  <a:lnTo>
                    <a:pt x="1007" y="73"/>
                  </a:lnTo>
                  <a:lnTo>
                    <a:pt x="1057" y="48"/>
                  </a:lnTo>
                  <a:lnTo>
                    <a:pt x="1109" y="28"/>
                  </a:lnTo>
                  <a:lnTo>
                    <a:pt x="1164" y="12"/>
                  </a:lnTo>
                  <a:lnTo>
                    <a:pt x="1221" y="4"/>
                  </a:lnTo>
                  <a:lnTo>
                    <a:pt x="1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84"/>
            <p:cNvSpPr>
              <a:spLocks noEditPoints="1"/>
            </p:cNvSpPr>
            <p:nvPr/>
          </p:nvSpPr>
          <p:spPr bwMode="auto">
            <a:xfrm>
              <a:off x="898525" y="2979738"/>
              <a:ext cx="77787" cy="261938"/>
            </a:xfrm>
            <a:custGeom>
              <a:avLst/>
              <a:gdLst>
                <a:gd name="T0" fmla="*/ 142 w 485"/>
                <a:gd name="T1" fmla="*/ 1399 h 1649"/>
                <a:gd name="T2" fmla="*/ 331 w 485"/>
                <a:gd name="T3" fmla="*/ 1397 h 1649"/>
                <a:gd name="T4" fmla="*/ 262 w 485"/>
                <a:gd name="T5" fmla="*/ 312 h 1649"/>
                <a:gd name="T6" fmla="*/ 215 w 485"/>
                <a:gd name="T7" fmla="*/ 311 h 1649"/>
                <a:gd name="T8" fmla="*/ 70 w 485"/>
                <a:gd name="T9" fmla="*/ 0 h 1649"/>
                <a:gd name="T10" fmla="*/ 106 w 485"/>
                <a:gd name="T11" fmla="*/ 10 h 1649"/>
                <a:gd name="T12" fmla="*/ 130 w 485"/>
                <a:gd name="T13" fmla="*/ 35 h 1649"/>
                <a:gd name="T14" fmla="*/ 140 w 485"/>
                <a:gd name="T15" fmla="*/ 71 h 1649"/>
                <a:gd name="T16" fmla="*/ 150 w 485"/>
                <a:gd name="T17" fmla="*/ 116 h 1649"/>
                <a:gd name="T18" fmla="*/ 179 w 485"/>
                <a:gd name="T19" fmla="*/ 151 h 1649"/>
                <a:gd name="T20" fmla="*/ 219 w 485"/>
                <a:gd name="T21" fmla="*/ 171 h 1649"/>
                <a:gd name="T22" fmla="*/ 263 w 485"/>
                <a:gd name="T23" fmla="*/ 171 h 1649"/>
                <a:gd name="T24" fmla="*/ 299 w 485"/>
                <a:gd name="T25" fmla="*/ 156 h 1649"/>
                <a:gd name="T26" fmla="*/ 307 w 485"/>
                <a:gd name="T27" fmla="*/ 148 h 1649"/>
                <a:gd name="T28" fmla="*/ 325 w 485"/>
                <a:gd name="T29" fmla="*/ 131 h 1649"/>
                <a:gd name="T30" fmla="*/ 341 w 485"/>
                <a:gd name="T31" fmla="*/ 92 h 1649"/>
                <a:gd name="T32" fmla="*/ 346 w 485"/>
                <a:gd name="T33" fmla="*/ 52 h 1649"/>
                <a:gd name="T34" fmla="*/ 364 w 485"/>
                <a:gd name="T35" fmla="*/ 22 h 1649"/>
                <a:gd name="T36" fmla="*/ 395 w 485"/>
                <a:gd name="T37" fmla="*/ 4 h 1649"/>
                <a:gd name="T38" fmla="*/ 432 w 485"/>
                <a:gd name="T39" fmla="*/ 4 h 1649"/>
                <a:gd name="T40" fmla="*/ 464 w 485"/>
                <a:gd name="T41" fmla="*/ 22 h 1649"/>
                <a:gd name="T42" fmla="*/ 482 w 485"/>
                <a:gd name="T43" fmla="*/ 52 h 1649"/>
                <a:gd name="T44" fmla="*/ 482 w 485"/>
                <a:gd name="T45" fmla="*/ 108 h 1649"/>
                <a:gd name="T46" fmla="*/ 461 w 485"/>
                <a:gd name="T47" fmla="*/ 177 h 1649"/>
                <a:gd name="T48" fmla="*/ 421 w 485"/>
                <a:gd name="T49" fmla="*/ 235 h 1649"/>
                <a:gd name="T50" fmla="*/ 474 w 485"/>
                <a:gd name="T51" fmla="*/ 1439 h 1649"/>
                <a:gd name="T52" fmla="*/ 462 w 485"/>
                <a:gd name="T53" fmla="*/ 1467 h 1649"/>
                <a:gd name="T54" fmla="*/ 284 w 485"/>
                <a:gd name="T55" fmla="*/ 1630 h 1649"/>
                <a:gd name="T56" fmla="*/ 254 w 485"/>
                <a:gd name="T57" fmla="*/ 1646 h 1649"/>
                <a:gd name="T58" fmla="*/ 221 w 485"/>
                <a:gd name="T59" fmla="*/ 1646 h 1649"/>
                <a:gd name="T60" fmla="*/ 191 w 485"/>
                <a:gd name="T61" fmla="*/ 1630 h 1649"/>
                <a:gd name="T62" fmla="*/ 15 w 485"/>
                <a:gd name="T63" fmla="*/ 1469 h 1649"/>
                <a:gd name="T64" fmla="*/ 3 w 485"/>
                <a:gd name="T65" fmla="*/ 1441 h 1649"/>
                <a:gd name="T66" fmla="*/ 54 w 485"/>
                <a:gd name="T67" fmla="*/ 223 h 1649"/>
                <a:gd name="T68" fmla="*/ 20 w 485"/>
                <a:gd name="T69" fmla="*/ 168 h 1649"/>
                <a:gd name="T70" fmla="*/ 2 w 485"/>
                <a:gd name="T71" fmla="*/ 105 h 1649"/>
                <a:gd name="T72" fmla="*/ 2 w 485"/>
                <a:gd name="T73" fmla="*/ 52 h 1649"/>
                <a:gd name="T74" fmla="*/ 20 w 485"/>
                <a:gd name="T75" fmla="*/ 22 h 1649"/>
                <a:gd name="T76" fmla="*/ 51 w 485"/>
                <a:gd name="T77" fmla="*/ 4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9">
                  <a:moveTo>
                    <a:pt x="190" y="308"/>
                  </a:moveTo>
                  <a:lnTo>
                    <a:pt x="142" y="1399"/>
                  </a:lnTo>
                  <a:lnTo>
                    <a:pt x="236" y="1484"/>
                  </a:lnTo>
                  <a:lnTo>
                    <a:pt x="331" y="1397"/>
                  </a:lnTo>
                  <a:lnTo>
                    <a:pt x="282" y="310"/>
                  </a:lnTo>
                  <a:lnTo>
                    <a:pt x="262" y="312"/>
                  </a:lnTo>
                  <a:lnTo>
                    <a:pt x="240" y="314"/>
                  </a:lnTo>
                  <a:lnTo>
                    <a:pt x="215" y="311"/>
                  </a:lnTo>
                  <a:lnTo>
                    <a:pt x="190" y="308"/>
                  </a:lnTo>
                  <a:close/>
                  <a:moveTo>
                    <a:pt x="70" y="0"/>
                  </a:moveTo>
                  <a:lnTo>
                    <a:pt x="89" y="4"/>
                  </a:lnTo>
                  <a:lnTo>
                    <a:pt x="106" y="10"/>
                  </a:lnTo>
                  <a:lnTo>
                    <a:pt x="120" y="22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0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3"/>
                  </a:lnTo>
                  <a:lnTo>
                    <a:pt x="219" y="171"/>
                  </a:lnTo>
                  <a:lnTo>
                    <a:pt x="241" y="173"/>
                  </a:lnTo>
                  <a:lnTo>
                    <a:pt x="263" y="171"/>
                  </a:lnTo>
                  <a:lnTo>
                    <a:pt x="282" y="164"/>
                  </a:lnTo>
                  <a:lnTo>
                    <a:pt x="299" y="156"/>
                  </a:lnTo>
                  <a:lnTo>
                    <a:pt x="303" y="152"/>
                  </a:lnTo>
                  <a:lnTo>
                    <a:pt x="307" y="148"/>
                  </a:lnTo>
                  <a:lnTo>
                    <a:pt x="311" y="145"/>
                  </a:lnTo>
                  <a:lnTo>
                    <a:pt x="325" y="131"/>
                  </a:lnTo>
                  <a:lnTo>
                    <a:pt x="335" y="113"/>
                  </a:lnTo>
                  <a:lnTo>
                    <a:pt x="341" y="92"/>
                  </a:lnTo>
                  <a:lnTo>
                    <a:pt x="344" y="71"/>
                  </a:lnTo>
                  <a:lnTo>
                    <a:pt x="346" y="52"/>
                  </a:lnTo>
                  <a:lnTo>
                    <a:pt x="354" y="35"/>
                  </a:lnTo>
                  <a:lnTo>
                    <a:pt x="364" y="22"/>
                  </a:lnTo>
                  <a:lnTo>
                    <a:pt x="378" y="10"/>
                  </a:lnTo>
                  <a:lnTo>
                    <a:pt x="395" y="4"/>
                  </a:lnTo>
                  <a:lnTo>
                    <a:pt x="414" y="0"/>
                  </a:lnTo>
                  <a:lnTo>
                    <a:pt x="432" y="4"/>
                  </a:lnTo>
                  <a:lnTo>
                    <a:pt x="449" y="10"/>
                  </a:lnTo>
                  <a:lnTo>
                    <a:pt x="464" y="22"/>
                  </a:lnTo>
                  <a:lnTo>
                    <a:pt x="474" y="35"/>
                  </a:lnTo>
                  <a:lnTo>
                    <a:pt x="482" y="52"/>
                  </a:lnTo>
                  <a:lnTo>
                    <a:pt x="485" y="71"/>
                  </a:lnTo>
                  <a:lnTo>
                    <a:pt x="482" y="108"/>
                  </a:lnTo>
                  <a:lnTo>
                    <a:pt x="474" y="143"/>
                  </a:lnTo>
                  <a:lnTo>
                    <a:pt x="461" y="177"/>
                  </a:lnTo>
                  <a:lnTo>
                    <a:pt x="443" y="207"/>
                  </a:lnTo>
                  <a:lnTo>
                    <a:pt x="421" y="235"/>
                  </a:lnTo>
                  <a:lnTo>
                    <a:pt x="475" y="1423"/>
                  </a:lnTo>
                  <a:lnTo>
                    <a:pt x="474" y="1439"/>
                  </a:lnTo>
                  <a:lnTo>
                    <a:pt x="469" y="1454"/>
                  </a:lnTo>
                  <a:lnTo>
                    <a:pt x="462" y="1467"/>
                  </a:lnTo>
                  <a:lnTo>
                    <a:pt x="451" y="1478"/>
                  </a:lnTo>
                  <a:lnTo>
                    <a:pt x="284" y="1630"/>
                  </a:lnTo>
                  <a:lnTo>
                    <a:pt x="270" y="1640"/>
                  </a:lnTo>
                  <a:lnTo>
                    <a:pt x="254" y="1646"/>
                  </a:lnTo>
                  <a:lnTo>
                    <a:pt x="237" y="1649"/>
                  </a:lnTo>
                  <a:lnTo>
                    <a:pt x="221" y="1646"/>
                  </a:lnTo>
                  <a:lnTo>
                    <a:pt x="205" y="1640"/>
                  </a:lnTo>
                  <a:lnTo>
                    <a:pt x="191" y="1630"/>
                  </a:lnTo>
                  <a:lnTo>
                    <a:pt x="25" y="1480"/>
                  </a:lnTo>
                  <a:lnTo>
                    <a:pt x="15" y="1469"/>
                  </a:lnTo>
                  <a:lnTo>
                    <a:pt x="7" y="1456"/>
                  </a:lnTo>
                  <a:lnTo>
                    <a:pt x="3" y="1441"/>
                  </a:lnTo>
                  <a:lnTo>
                    <a:pt x="2" y="1425"/>
                  </a:lnTo>
                  <a:lnTo>
                    <a:pt x="54" y="223"/>
                  </a:lnTo>
                  <a:lnTo>
                    <a:pt x="35" y="196"/>
                  </a:lnTo>
                  <a:lnTo>
                    <a:pt x="20" y="168"/>
                  </a:lnTo>
                  <a:lnTo>
                    <a:pt x="8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4" y="10"/>
                  </a:lnTo>
                  <a:lnTo>
                    <a:pt x="51" y="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6" name="Group 783"/>
          <p:cNvGrpSpPr/>
          <p:nvPr/>
        </p:nvGrpSpPr>
        <p:grpSpPr>
          <a:xfrm>
            <a:off x="3809255" y="4404466"/>
            <a:ext cx="423862" cy="413147"/>
            <a:chOff x="725488" y="2690813"/>
            <a:chExt cx="423862" cy="550863"/>
          </a:xfrm>
          <a:solidFill>
            <a:srgbClr val="000000"/>
          </a:solidFill>
        </p:grpSpPr>
        <p:sp>
          <p:nvSpPr>
            <p:cNvPr id="217" name="Freeform 183"/>
            <p:cNvSpPr>
              <a:spLocks/>
            </p:cNvSpPr>
            <p:nvPr/>
          </p:nvSpPr>
          <p:spPr bwMode="auto">
            <a:xfrm>
              <a:off x="725488" y="2690813"/>
              <a:ext cx="423862" cy="455613"/>
            </a:xfrm>
            <a:custGeom>
              <a:avLst/>
              <a:gdLst>
                <a:gd name="T0" fmla="*/ 1507 w 2670"/>
                <a:gd name="T1" fmla="*/ 12 h 2869"/>
                <a:gd name="T2" fmla="*/ 1709 w 2670"/>
                <a:gd name="T3" fmla="*/ 104 h 2869"/>
                <a:gd name="T4" fmla="*/ 1857 w 2670"/>
                <a:gd name="T5" fmla="*/ 267 h 2869"/>
                <a:gd name="T6" fmla="*/ 1926 w 2670"/>
                <a:gd name="T7" fmla="*/ 480 h 2869"/>
                <a:gd name="T8" fmla="*/ 1921 w 2670"/>
                <a:gd name="T9" fmla="*/ 1131 h 2869"/>
                <a:gd name="T10" fmla="*/ 1852 w 2670"/>
                <a:gd name="T11" fmla="*/ 1260 h 2869"/>
                <a:gd name="T12" fmla="*/ 1876 w 2670"/>
                <a:gd name="T13" fmla="*/ 1750 h 2869"/>
                <a:gd name="T14" fmla="*/ 2025 w 2670"/>
                <a:gd name="T15" fmla="*/ 1833 h 2869"/>
                <a:gd name="T16" fmla="*/ 2221 w 2670"/>
                <a:gd name="T17" fmla="*/ 1952 h 2869"/>
                <a:gd name="T18" fmla="*/ 2441 w 2670"/>
                <a:gd name="T19" fmla="*/ 2106 h 2869"/>
                <a:gd name="T20" fmla="*/ 2609 w 2670"/>
                <a:gd name="T21" fmla="*/ 2253 h 2869"/>
                <a:gd name="T22" fmla="*/ 2668 w 2670"/>
                <a:gd name="T23" fmla="*/ 2402 h 2869"/>
                <a:gd name="T24" fmla="*/ 2660 w 2670"/>
                <a:gd name="T25" fmla="*/ 2835 h 2869"/>
                <a:gd name="T26" fmla="*/ 2600 w 2670"/>
                <a:gd name="T27" fmla="*/ 2868 h 2869"/>
                <a:gd name="T28" fmla="*/ 2540 w 2670"/>
                <a:gd name="T29" fmla="*/ 2835 h 2869"/>
                <a:gd name="T30" fmla="*/ 2527 w 2670"/>
                <a:gd name="T31" fmla="*/ 2410 h 2869"/>
                <a:gd name="T32" fmla="*/ 2463 w 2670"/>
                <a:gd name="T33" fmla="*/ 2302 h 2869"/>
                <a:gd name="T34" fmla="*/ 2252 w 2670"/>
                <a:gd name="T35" fmla="*/ 2143 h 2869"/>
                <a:gd name="T36" fmla="*/ 2052 w 2670"/>
                <a:gd name="T37" fmla="*/ 2012 h 2869"/>
                <a:gd name="T38" fmla="*/ 1885 w 2670"/>
                <a:gd name="T39" fmla="*/ 1914 h 2869"/>
                <a:gd name="T40" fmla="*/ 1770 w 2670"/>
                <a:gd name="T41" fmla="*/ 1853 h 2869"/>
                <a:gd name="T42" fmla="*/ 1705 w 2670"/>
                <a:gd name="T43" fmla="*/ 1811 h 2869"/>
                <a:gd name="T44" fmla="*/ 1685 w 2670"/>
                <a:gd name="T45" fmla="*/ 1252 h 2869"/>
                <a:gd name="T46" fmla="*/ 1717 w 2670"/>
                <a:gd name="T47" fmla="*/ 1194 h 2869"/>
                <a:gd name="T48" fmla="*/ 1780 w 2670"/>
                <a:gd name="T49" fmla="*/ 1110 h 2869"/>
                <a:gd name="T50" fmla="*/ 1787 w 2670"/>
                <a:gd name="T51" fmla="*/ 488 h 2869"/>
                <a:gd name="T52" fmla="*/ 1718 w 2670"/>
                <a:gd name="T53" fmla="*/ 311 h 2869"/>
                <a:gd name="T54" fmla="*/ 1578 w 2670"/>
                <a:gd name="T55" fmla="*/ 188 h 2869"/>
                <a:gd name="T56" fmla="*/ 1392 w 2670"/>
                <a:gd name="T57" fmla="*/ 140 h 2869"/>
                <a:gd name="T58" fmla="*/ 1135 w 2670"/>
                <a:gd name="T59" fmla="*/ 168 h 2869"/>
                <a:gd name="T60" fmla="*/ 982 w 2670"/>
                <a:gd name="T61" fmla="*/ 274 h 2869"/>
                <a:gd name="T62" fmla="*/ 894 w 2670"/>
                <a:gd name="T63" fmla="*/ 441 h 2869"/>
                <a:gd name="T64" fmla="*/ 883 w 2670"/>
                <a:gd name="T65" fmla="*/ 1085 h 2869"/>
                <a:gd name="T66" fmla="*/ 933 w 2670"/>
                <a:gd name="T67" fmla="*/ 1177 h 2869"/>
                <a:gd name="T68" fmla="*/ 983 w 2670"/>
                <a:gd name="T69" fmla="*/ 1235 h 2869"/>
                <a:gd name="T70" fmla="*/ 976 w 2670"/>
                <a:gd name="T71" fmla="*/ 1794 h 2869"/>
                <a:gd name="T72" fmla="*/ 919 w 2670"/>
                <a:gd name="T73" fmla="*/ 1844 h 2869"/>
                <a:gd name="T74" fmla="*/ 821 w 2670"/>
                <a:gd name="T75" fmla="*/ 1896 h 2869"/>
                <a:gd name="T76" fmla="*/ 664 w 2670"/>
                <a:gd name="T77" fmla="*/ 1985 h 2869"/>
                <a:gd name="T78" fmla="*/ 470 w 2670"/>
                <a:gd name="T79" fmla="*/ 2108 h 2869"/>
                <a:gd name="T80" fmla="*/ 259 w 2670"/>
                <a:gd name="T81" fmla="*/ 2261 h 2869"/>
                <a:gd name="T82" fmla="*/ 152 w 2670"/>
                <a:gd name="T83" fmla="*/ 2381 h 2869"/>
                <a:gd name="T84" fmla="*/ 139 w 2670"/>
                <a:gd name="T85" fmla="*/ 2818 h 2869"/>
                <a:gd name="T86" fmla="*/ 90 w 2670"/>
                <a:gd name="T87" fmla="*/ 2867 h 2869"/>
                <a:gd name="T88" fmla="*/ 21 w 2670"/>
                <a:gd name="T89" fmla="*/ 2849 h 2869"/>
                <a:gd name="T90" fmla="*/ 0 w 2670"/>
                <a:gd name="T91" fmla="*/ 2443 h 2869"/>
                <a:gd name="T92" fmla="*/ 40 w 2670"/>
                <a:gd name="T93" fmla="*/ 2288 h 2869"/>
                <a:gd name="T94" fmla="*/ 174 w 2670"/>
                <a:gd name="T95" fmla="*/ 2150 h 2869"/>
                <a:gd name="T96" fmla="*/ 397 w 2670"/>
                <a:gd name="T97" fmla="*/ 1988 h 2869"/>
                <a:gd name="T98" fmla="*/ 600 w 2670"/>
                <a:gd name="T99" fmla="*/ 1859 h 2869"/>
                <a:gd name="T100" fmla="*/ 764 w 2670"/>
                <a:gd name="T101" fmla="*/ 1767 h 2869"/>
                <a:gd name="T102" fmla="*/ 845 w 2670"/>
                <a:gd name="T103" fmla="*/ 1288 h 2869"/>
                <a:gd name="T104" fmla="*/ 760 w 2670"/>
                <a:gd name="T105" fmla="*/ 1167 h 2869"/>
                <a:gd name="T106" fmla="*/ 740 w 2670"/>
                <a:gd name="T107" fmla="*/ 538 h 2869"/>
                <a:gd name="T108" fmla="*/ 789 w 2670"/>
                <a:gd name="T109" fmla="*/ 316 h 2869"/>
                <a:gd name="T110" fmla="*/ 918 w 2670"/>
                <a:gd name="T111" fmla="*/ 139 h 2869"/>
                <a:gd name="T112" fmla="*/ 1109 w 2670"/>
                <a:gd name="T113" fmla="*/ 28 h 2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0" h="2869">
                  <a:moveTo>
                    <a:pt x="1279" y="0"/>
                  </a:moveTo>
                  <a:lnTo>
                    <a:pt x="1392" y="0"/>
                  </a:lnTo>
                  <a:lnTo>
                    <a:pt x="1450" y="4"/>
                  </a:lnTo>
                  <a:lnTo>
                    <a:pt x="1507" y="12"/>
                  </a:lnTo>
                  <a:lnTo>
                    <a:pt x="1561" y="28"/>
                  </a:lnTo>
                  <a:lnTo>
                    <a:pt x="1614" y="48"/>
                  </a:lnTo>
                  <a:lnTo>
                    <a:pt x="1663" y="73"/>
                  </a:lnTo>
                  <a:lnTo>
                    <a:pt x="1709" y="104"/>
                  </a:lnTo>
                  <a:lnTo>
                    <a:pt x="1752" y="139"/>
                  </a:lnTo>
                  <a:lnTo>
                    <a:pt x="1791" y="178"/>
                  </a:lnTo>
                  <a:lnTo>
                    <a:pt x="1826" y="221"/>
                  </a:lnTo>
                  <a:lnTo>
                    <a:pt x="1857" y="267"/>
                  </a:lnTo>
                  <a:lnTo>
                    <a:pt x="1882" y="316"/>
                  </a:lnTo>
                  <a:lnTo>
                    <a:pt x="1902" y="369"/>
                  </a:lnTo>
                  <a:lnTo>
                    <a:pt x="1918" y="423"/>
                  </a:lnTo>
                  <a:lnTo>
                    <a:pt x="1926" y="480"/>
                  </a:lnTo>
                  <a:lnTo>
                    <a:pt x="1930" y="538"/>
                  </a:lnTo>
                  <a:lnTo>
                    <a:pt x="1930" y="1057"/>
                  </a:lnTo>
                  <a:lnTo>
                    <a:pt x="1928" y="1095"/>
                  </a:lnTo>
                  <a:lnTo>
                    <a:pt x="1921" y="1131"/>
                  </a:lnTo>
                  <a:lnTo>
                    <a:pt x="1910" y="1167"/>
                  </a:lnTo>
                  <a:lnTo>
                    <a:pt x="1895" y="1200"/>
                  </a:lnTo>
                  <a:lnTo>
                    <a:pt x="1876" y="1232"/>
                  </a:lnTo>
                  <a:lnTo>
                    <a:pt x="1852" y="1260"/>
                  </a:lnTo>
                  <a:lnTo>
                    <a:pt x="1826" y="1287"/>
                  </a:lnTo>
                  <a:lnTo>
                    <a:pt x="1826" y="1724"/>
                  </a:lnTo>
                  <a:lnTo>
                    <a:pt x="1848" y="1735"/>
                  </a:lnTo>
                  <a:lnTo>
                    <a:pt x="1876" y="1750"/>
                  </a:lnTo>
                  <a:lnTo>
                    <a:pt x="1907" y="1767"/>
                  </a:lnTo>
                  <a:lnTo>
                    <a:pt x="1943" y="1786"/>
                  </a:lnTo>
                  <a:lnTo>
                    <a:pt x="1983" y="1808"/>
                  </a:lnTo>
                  <a:lnTo>
                    <a:pt x="2025" y="1833"/>
                  </a:lnTo>
                  <a:lnTo>
                    <a:pt x="2070" y="1859"/>
                  </a:lnTo>
                  <a:lnTo>
                    <a:pt x="2118" y="1888"/>
                  </a:lnTo>
                  <a:lnTo>
                    <a:pt x="2169" y="1918"/>
                  </a:lnTo>
                  <a:lnTo>
                    <a:pt x="2221" y="1952"/>
                  </a:lnTo>
                  <a:lnTo>
                    <a:pt x="2274" y="1987"/>
                  </a:lnTo>
                  <a:lnTo>
                    <a:pt x="2329" y="2025"/>
                  </a:lnTo>
                  <a:lnTo>
                    <a:pt x="2385" y="2064"/>
                  </a:lnTo>
                  <a:lnTo>
                    <a:pt x="2441" y="2106"/>
                  </a:lnTo>
                  <a:lnTo>
                    <a:pt x="2497" y="2149"/>
                  </a:lnTo>
                  <a:lnTo>
                    <a:pt x="2553" y="2195"/>
                  </a:lnTo>
                  <a:lnTo>
                    <a:pt x="2583" y="2222"/>
                  </a:lnTo>
                  <a:lnTo>
                    <a:pt x="2609" y="2253"/>
                  </a:lnTo>
                  <a:lnTo>
                    <a:pt x="2631" y="2287"/>
                  </a:lnTo>
                  <a:lnTo>
                    <a:pt x="2648" y="2324"/>
                  </a:lnTo>
                  <a:lnTo>
                    <a:pt x="2660" y="2362"/>
                  </a:lnTo>
                  <a:lnTo>
                    <a:pt x="2668" y="2402"/>
                  </a:lnTo>
                  <a:lnTo>
                    <a:pt x="2670" y="2443"/>
                  </a:lnTo>
                  <a:lnTo>
                    <a:pt x="2670" y="2799"/>
                  </a:lnTo>
                  <a:lnTo>
                    <a:pt x="2668" y="2818"/>
                  </a:lnTo>
                  <a:lnTo>
                    <a:pt x="2660" y="2835"/>
                  </a:lnTo>
                  <a:lnTo>
                    <a:pt x="2650" y="2848"/>
                  </a:lnTo>
                  <a:lnTo>
                    <a:pt x="2635" y="2859"/>
                  </a:lnTo>
                  <a:lnTo>
                    <a:pt x="2619" y="2866"/>
                  </a:lnTo>
                  <a:lnTo>
                    <a:pt x="2600" y="2868"/>
                  </a:lnTo>
                  <a:lnTo>
                    <a:pt x="2581" y="2866"/>
                  </a:lnTo>
                  <a:lnTo>
                    <a:pt x="2564" y="2859"/>
                  </a:lnTo>
                  <a:lnTo>
                    <a:pt x="2550" y="2848"/>
                  </a:lnTo>
                  <a:lnTo>
                    <a:pt x="2540" y="2835"/>
                  </a:lnTo>
                  <a:lnTo>
                    <a:pt x="2532" y="2818"/>
                  </a:lnTo>
                  <a:lnTo>
                    <a:pt x="2530" y="2799"/>
                  </a:lnTo>
                  <a:lnTo>
                    <a:pt x="2530" y="2443"/>
                  </a:lnTo>
                  <a:lnTo>
                    <a:pt x="2527" y="2410"/>
                  </a:lnTo>
                  <a:lnTo>
                    <a:pt x="2518" y="2380"/>
                  </a:lnTo>
                  <a:lnTo>
                    <a:pt x="2505" y="2351"/>
                  </a:lnTo>
                  <a:lnTo>
                    <a:pt x="2487" y="2325"/>
                  </a:lnTo>
                  <a:lnTo>
                    <a:pt x="2463" y="2302"/>
                  </a:lnTo>
                  <a:lnTo>
                    <a:pt x="2410" y="2260"/>
                  </a:lnTo>
                  <a:lnTo>
                    <a:pt x="2358" y="2219"/>
                  </a:lnTo>
                  <a:lnTo>
                    <a:pt x="2305" y="2180"/>
                  </a:lnTo>
                  <a:lnTo>
                    <a:pt x="2252" y="2143"/>
                  </a:lnTo>
                  <a:lnTo>
                    <a:pt x="2200" y="2107"/>
                  </a:lnTo>
                  <a:lnTo>
                    <a:pt x="2150" y="2073"/>
                  </a:lnTo>
                  <a:lnTo>
                    <a:pt x="2100" y="2041"/>
                  </a:lnTo>
                  <a:lnTo>
                    <a:pt x="2052" y="2012"/>
                  </a:lnTo>
                  <a:lnTo>
                    <a:pt x="2007" y="1984"/>
                  </a:lnTo>
                  <a:lnTo>
                    <a:pt x="1964" y="1959"/>
                  </a:lnTo>
                  <a:lnTo>
                    <a:pt x="1922" y="1935"/>
                  </a:lnTo>
                  <a:lnTo>
                    <a:pt x="1885" y="1914"/>
                  </a:lnTo>
                  <a:lnTo>
                    <a:pt x="1850" y="1895"/>
                  </a:lnTo>
                  <a:lnTo>
                    <a:pt x="1819" y="1878"/>
                  </a:lnTo>
                  <a:lnTo>
                    <a:pt x="1792" y="1864"/>
                  </a:lnTo>
                  <a:lnTo>
                    <a:pt x="1770" y="1853"/>
                  </a:lnTo>
                  <a:lnTo>
                    <a:pt x="1752" y="1843"/>
                  </a:lnTo>
                  <a:lnTo>
                    <a:pt x="1738" y="1837"/>
                  </a:lnTo>
                  <a:lnTo>
                    <a:pt x="1720" y="1825"/>
                  </a:lnTo>
                  <a:lnTo>
                    <a:pt x="1705" y="1811"/>
                  </a:lnTo>
                  <a:lnTo>
                    <a:pt x="1695" y="1794"/>
                  </a:lnTo>
                  <a:lnTo>
                    <a:pt x="1687" y="1773"/>
                  </a:lnTo>
                  <a:lnTo>
                    <a:pt x="1685" y="1753"/>
                  </a:lnTo>
                  <a:lnTo>
                    <a:pt x="1685" y="1252"/>
                  </a:lnTo>
                  <a:lnTo>
                    <a:pt x="1687" y="1235"/>
                  </a:lnTo>
                  <a:lnTo>
                    <a:pt x="1693" y="1219"/>
                  </a:lnTo>
                  <a:lnTo>
                    <a:pt x="1703" y="1205"/>
                  </a:lnTo>
                  <a:lnTo>
                    <a:pt x="1717" y="1194"/>
                  </a:lnTo>
                  <a:lnTo>
                    <a:pt x="1738" y="1177"/>
                  </a:lnTo>
                  <a:lnTo>
                    <a:pt x="1756" y="1157"/>
                  </a:lnTo>
                  <a:lnTo>
                    <a:pt x="1770" y="1135"/>
                  </a:lnTo>
                  <a:lnTo>
                    <a:pt x="1780" y="1110"/>
                  </a:lnTo>
                  <a:lnTo>
                    <a:pt x="1788" y="1085"/>
                  </a:lnTo>
                  <a:lnTo>
                    <a:pt x="1790" y="1057"/>
                  </a:lnTo>
                  <a:lnTo>
                    <a:pt x="1790" y="538"/>
                  </a:lnTo>
                  <a:lnTo>
                    <a:pt x="1787" y="488"/>
                  </a:lnTo>
                  <a:lnTo>
                    <a:pt x="1777" y="441"/>
                  </a:lnTo>
                  <a:lnTo>
                    <a:pt x="1762" y="395"/>
                  </a:lnTo>
                  <a:lnTo>
                    <a:pt x="1743" y="352"/>
                  </a:lnTo>
                  <a:lnTo>
                    <a:pt x="1718" y="311"/>
                  </a:lnTo>
                  <a:lnTo>
                    <a:pt x="1689" y="274"/>
                  </a:lnTo>
                  <a:lnTo>
                    <a:pt x="1655" y="241"/>
                  </a:lnTo>
                  <a:lnTo>
                    <a:pt x="1618" y="212"/>
                  </a:lnTo>
                  <a:lnTo>
                    <a:pt x="1578" y="188"/>
                  </a:lnTo>
                  <a:lnTo>
                    <a:pt x="1535" y="168"/>
                  </a:lnTo>
                  <a:lnTo>
                    <a:pt x="1489" y="153"/>
                  </a:lnTo>
                  <a:lnTo>
                    <a:pt x="1441" y="143"/>
                  </a:lnTo>
                  <a:lnTo>
                    <a:pt x="1392" y="140"/>
                  </a:lnTo>
                  <a:lnTo>
                    <a:pt x="1279" y="140"/>
                  </a:lnTo>
                  <a:lnTo>
                    <a:pt x="1230" y="143"/>
                  </a:lnTo>
                  <a:lnTo>
                    <a:pt x="1182" y="153"/>
                  </a:lnTo>
                  <a:lnTo>
                    <a:pt x="1135" y="168"/>
                  </a:lnTo>
                  <a:lnTo>
                    <a:pt x="1092" y="188"/>
                  </a:lnTo>
                  <a:lnTo>
                    <a:pt x="1052" y="212"/>
                  </a:lnTo>
                  <a:lnTo>
                    <a:pt x="1015" y="241"/>
                  </a:lnTo>
                  <a:lnTo>
                    <a:pt x="982" y="274"/>
                  </a:lnTo>
                  <a:lnTo>
                    <a:pt x="953" y="311"/>
                  </a:lnTo>
                  <a:lnTo>
                    <a:pt x="928" y="352"/>
                  </a:lnTo>
                  <a:lnTo>
                    <a:pt x="908" y="395"/>
                  </a:lnTo>
                  <a:lnTo>
                    <a:pt x="894" y="441"/>
                  </a:lnTo>
                  <a:lnTo>
                    <a:pt x="884" y="488"/>
                  </a:lnTo>
                  <a:lnTo>
                    <a:pt x="881" y="538"/>
                  </a:lnTo>
                  <a:lnTo>
                    <a:pt x="881" y="1057"/>
                  </a:lnTo>
                  <a:lnTo>
                    <a:pt x="883" y="1085"/>
                  </a:lnTo>
                  <a:lnTo>
                    <a:pt x="890" y="1110"/>
                  </a:lnTo>
                  <a:lnTo>
                    <a:pt x="900" y="1135"/>
                  </a:lnTo>
                  <a:lnTo>
                    <a:pt x="915" y="1157"/>
                  </a:lnTo>
                  <a:lnTo>
                    <a:pt x="933" y="1177"/>
                  </a:lnTo>
                  <a:lnTo>
                    <a:pt x="954" y="1194"/>
                  </a:lnTo>
                  <a:lnTo>
                    <a:pt x="967" y="1205"/>
                  </a:lnTo>
                  <a:lnTo>
                    <a:pt x="977" y="1219"/>
                  </a:lnTo>
                  <a:lnTo>
                    <a:pt x="983" y="1235"/>
                  </a:lnTo>
                  <a:lnTo>
                    <a:pt x="985" y="1252"/>
                  </a:lnTo>
                  <a:lnTo>
                    <a:pt x="985" y="1753"/>
                  </a:lnTo>
                  <a:lnTo>
                    <a:pt x="983" y="1773"/>
                  </a:lnTo>
                  <a:lnTo>
                    <a:pt x="976" y="1794"/>
                  </a:lnTo>
                  <a:lnTo>
                    <a:pt x="965" y="1811"/>
                  </a:lnTo>
                  <a:lnTo>
                    <a:pt x="951" y="1825"/>
                  </a:lnTo>
                  <a:lnTo>
                    <a:pt x="933" y="1837"/>
                  </a:lnTo>
                  <a:lnTo>
                    <a:pt x="919" y="1844"/>
                  </a:lnTo>
                  <a:lnTo>
                    <a:pt x="901" y="1854"/>
                  </a:lnTo>
                  <a:lnTo>
                    <a:pt x="878" y="1866"/>
                  </a:lnTo>
                  <a:lnTo>
                    <a:pt x="851" y="1879"/>
                  </a:lnTo>
                  <a:lnTo>
                    <a:pt x="821" y="1896"/>
                  </a:lnTo>
                  <a:lnTo>
                    <a:pt x="786" y="1915"/>
                  </a:lnTo>
                  <a:lnTo>
                    <a:pt x="749" y="1936"/>
                  </a:lnTo>
                  <a:lnTo>
                    <a:pt x="707" y="1960"/>
                  </a:lnTo>
                  <a:lnTo>
                    <a:pt x="664" y="1985"/>
                  </a:lnTo>
                  <a:lnTo>
                    <a:pt x="618" y="2013"/>
                  </a:lnTo>
                  <a:lnTo>
                    <a:pt x="571" y="2042"/>
                  </a:lnTo>
                  <a:lnTo>
                    <a:pt x="521" y="2074"/>
                  </a:lnTo>
                  <a:lnTo>
                    <a:pt x="470" y="2108"/>
                  </a:lnTo>
                  <a:lnTo>
                    <a:pt x="418" y="2144"/>
                  </a:lnTo>
                  <a:lnTo>
                    <a:pt x="366" y="2181"/>
                  </a:lnTo>
                  <a:lnTo>
                    <a:pt x="313" y="2220"/>
                  </a:lnTo>
                  <a:lnTo>
                    <a:pt x="259" y="2261"/>
                  </a:lnTo>
                  <a:lnTo>
                    <a:pt x="206" y="2304"/>
                  </a:lnTo>
                  <a:lnTo>
                    <a:pt x="184" y="2326"/>
                  </a:lnTo>
                  <a:lnTo>
                    <a:pt x="165" y="2352"/>
                  </a:lnTo>
                  <a:lnTo>
                    <a:pt x="152" y="2381"/>
                  </a:lnTo>
                  <a:lnTo>
                    <a:pt x="144" y="2411"/>
                  </a:lnTo>
                  <a:lnTo>
                    <a:pt x="141" y="2443"/>
                  </a:lnTo>
                  <a:lnTo>
                    <a:pt x="141" y="2800"/>
                  </a:lnTo>
                  <a:lnTo>
                    <a:pt x="139" y="2818"/>
                  </a:lnTo>
                  <a:lnTo>
                    <a:pt x="131" y="2835"/>
                  </a:lnTo>
                  <a:lnTo>
                    <a:pt x="121" y="2849"/>
                  </a:lnTo>
                  <a:lnTo>
                    <a:pt x="106" y="2860"/>
                  </a:lnTo>
                  <a:lnTo>
                    <a:pt x="90" y="2867"/>
                  </a:lnTo>
                  <a:lnTo>
                    <a:pt x="71" y="2869"/>
                  </a:lnTo>
                  <a:lnTo>
                    <a:pt x="52" y="2867"/>
                  </a:lnTo>
                  <a:lnTo>
                    <a:pt x="35" y="2860"/>
                  </a:lnTo>
                  <a:lnTo>
                    <a:pt x="21" y="2849"/>
                  </a:lnTo>
                  <a:lnTo>
                    <a:pt x="9" y="2835"/>
                  </a:lnTo>
                  <a:lnTo>
                    <a:pt x="3" y="2818"/>
                  </a:lnTo>
                  <a:lnTo>
                    <a:pt x="0" y="2800"/>
                  </a:lnTo>
                  <a:lnTo>
                    <a:pt x="0" y="2443"/>
                  </a:lnTo>
                  <a:lnTo>
                    <a:pt x="3" y="2402"/>
                  </a:lnTo>
                  <a:lnTo>
                    <a:pt x="11" y="2363"/>
                  </a:lnTo>
                  <a:lnTo>
                    <a:pt x="23" y="2324"/>
                  </a:lnTo>
                  <a:lnTo>
                    <a:pt x="40" y="2288"/>
                  </a:lnTo>
                  <a:lnTo>
                    <a:pt x="61" y="2254"/>
                  </a:lnTo>
                  <a:lnTo>
                    <a:pt x="88" y="2223"/>
                  </a:lnTo>
                  <a:lnTo>
                    <a:pt x="118" y="2195"/>
                  </a:lnTo>
                  <a:lnTo>
                    <a:pt x="174" y="2150"/>
                  </a:lnTo>
                  <a:lnTo>
                    <a:pt x="230" y="2107"/>
                  </a:lnTo>
                  <a:lnTo>
                    <a:pt x="286" y="2065"/>
                  </a:lnTo>
                  <a:lnTo>
                    <a:pt x="342" y="2025"/>
                  </a:lnTo>
                  <a:lnTo>
                    <a:pt x="397" y="1988"/>
                  </a:lnTo>
                  <a:lnTo>
                    <a:pt x="450" y="1953"/>
                  </a:lnTo>
                  <a:lnTo>
                    <a:pt x="502" y="1919"/>
                  </a:lnTo>
                  <a:lnTo>
                    <a:pt x="553" y="1889"/>
                  </a:lnTo>
                  <a:lnTo>
                    <a:pt x="600" y="1859"/>
                  </a:lnTo>
                  <a:lnTo>
                    <a:pt x="646" y="1833"/>
                  </a:lnTo>
                  <a:lnTo>
                    <a:pt x="688" y="1808"/>
                  </a:lnTo>
                  <a:lnTo>
                    <a:pt x="728" y="1787"/>
                  </a:lnTo>
                  <a:lnTo>
                    <a:pt x="764" y="1767"/>
                  </a:lnTo>
                  <a:lnTo>
                    <a:pt x="795" y="1750"/>
                  </a:lnTo>
                  <a:lnTo>
                    <a:pt x="822" y="1736"/>
                  </a:lnTo>
                  <a:lnTo>
                    <a:pt x="845" y="1725"/>
                  </a:lnTo>
                  <a:lnTo>
                    <a:pt x="845" y="1288"/>
                  </a:lnTo>
                  <a:lnTo>
                    <a:pt x="819" y="1261"/>
                  </a:lnTo>
                  <a:lnTo>
                    <a:pt x="795" y="1232"/>
                  </a:lnTo>
                  <a:lnTo>
                    <a:pt x="776" y="1201"/>
                  </a:lnTo>
                  <a:lnTo>
                    <a:pt x="760" y="1167"/>
                  </a:lnTo>
                  <a:lnTo>
                    <a:pt x="750" y="1132"/>
                  </a:lnTo>
                  <a:lnTo>
                    <a:pt x="743" y="1095"/>
                  </a:lnTo>
                  <a:lnTo>
                    <a:pt x="740" y="1057"/>
                  </a:lnTo>
                  <a:lnTo>
                    <a:pt x="740" y="538"/>
                  </a:lnTo>
                  <a:lnTo>
                    <a:pt x="743" y="480"/>
                  </a:lnTo>
                  <a:lnTo>
                    <a:pt x="753" y="423"/>
                  </a:lnTo>
                  <a:lnTo>
                    <a:pt x="768" y="369"/>
                  </a:lnTo>
                  <a:lnTo>
                    <a:pt x="789" y="316"/>
                  </a:lnTo>
                  <a:lnTo>
                    <a:pt x="814" y="267"/>
                  </a:lnTo>
                  <a:lnTo>
                    <a:pt x="844" y="221"/>
                  </a:lnTo>
                  <a:lnTo>
                    <a:pt x="879" y="178"/>
                  </a:lnTo>
                  <a:lnTo>
                    <a:pt x="918" y="139"/>
                  </a:lnTo>
                  <a:lnTo>
                    <a:pt x="962" y="104"/>
                  </a:lnTo>
                  <a:lnTo>
                    <a:pt x="1007" y="73"/>
                  </a:lnTo>
                  <a:lnTo>
                    <a:pt x="1057" y="48"/>
                  </a:lnTo>
                  <a:lnTo>
                    <a:pt x="1109" y="28"/>
                  </a:lnTo>
                  <a:lnTo>
                    <a:pt x="1164" y="12"/>
                  </a:lnTo>
                  <a:lnTo>
                    <a:pt x="1221" y="4"/>
                  </a:lnTo>
                  <a:lnTo>
                    <a:pt x="1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84"/>
            <p:cNvSpPr>
              <a:spLocks noEditPoints="1"/>
            </p:cNvSpPr>
            <p:nvPr/>
          </p:nvSpPr>
          <p:spPr bwMode="auto">
            <a:xfrm>
              <a:off x="898525" y="2979738"/>
              <a:ext cx="77787" cy="261938"/>
            </a:xfrm>
            <a:custGeom>
              <a:avLst/>
              <a:gdLst>
                <a:gd name="T0" fmla="*/ 142 w 485"/>
                <a:gd name="T1" fmla="*/ 1399 h 1649"/>
                <a:gd name="T2" fmla="*/ 331 w 485"/>
                <a:gd name="T3" fmla="*/ 1397 h 1649"/>
                <a:gd name="T4" fmla="*/ 262 w 485"/>
                <a:gd name="T5" fmla="*/ 312 h 1649"/>
                <a:gd name="T6" fmla="*/ 215 w 485"/>
                <a:gd name="T7" fmla="*/ 311 h 1649"/>
                <a:gd name="T8" fmla="*/ 70 w 485"/>
                <a:gd name="T9" fmla="*/ 0 h 1649"/>
                <a:gd name="T10" fmla="*/ 106 w 485"/>
                <a:gd name="T11" fmla="*/ 10 h 1649"/>
                <a:gd name="T12" fmla="*/ 130 w 485"/>
                <a:gd name="T13" fmla="*/ 35 h 1649"/>
                <a:gd name="T14" fmla="*/ 140 w 485"/>
                <a:gd name="T15" fmla="*/ 71 h 1649"/>
                <a:gd name="T16" fmla="*/ 150 w 485"/>
                <a:gd name="T17" fmla="*/ 116 h 1649"/>
                <a:gd name="T18" fmla="*/ 179 w 485"/>
                <a:gd name="T19" fmla="*/ 151 h 1649"/>
                <a:gd name="T20" fmla="*/ 219 w 485"/>
                <a:gd name="T21" fmla="*/ 171 h 1649"/>
                <a:gd name="T22" fmla="*/ 263 w 485"/>
                <a:gd name="T23" fmla="*/ 171 h 1649"/>
                <a:gd name="T24" fmla="*/ 299 w 485"/>
                <a:gd name="T25" fmla="*/ 156 h 1649"/>
                <a:gd name="T26" fmla="*/ 307 w 485"/>
                <a:gd name="T27" fmla="*/ 148 h 1649"/>
                <a:gd name="T28" fmla="*/ 325 w 485"/>
                <a:gd name="T29" fmla="*/ 131 h 1649"/>
                <a:gd name="T30" fmla="*/ 341 w 485"/>
                <a:gd name="T31" fmla="*/ 92 h 1649"/>
                <a:gd name="T32" fmla="*/ 346 w 485"/>
                <a:gd name="T33" fmla="*/ 52 h 1649"/>
                <a:gd name="T34" fmla="*/ 364 w 485"/>
                <a:gd name="T35" fmla="*/ 22 h 1649"/>
                <a:gd name="T36" fmla="*/ 395 w 485"/>
                <a:gd name="T37" fmla="*/ 4 h 1649"/>
                <a:gd name="T38" fmla="*/ 432 w 485"/>
                <a:gd name="T39" fmla="*/ 4 h 1649"/>
                <a:gd name="T40" fmla="*/ 464 w 485"/>
                <a:gd name="T41" fmla="*/ 22 h 1649"/>
                <a:gd name="T42" fmla="*/ 482 w 485"/>
                <a:gd name="T43" fmla="*/ 52 h 1649"/>
                <a:gd name="T44" fmla="*/ 482 w 485"/>
                <a:gd name="T45" fmla="*/ 108 h 1649"/>
                <a:gd name="T46" fmla="*/ 461 w 485"/>
                <a:gd name="T47" fmla="*/ 177 h 1649"/>
                <a:gd name="T48" fmla="*/ 421 w 485"/>
                <a:gd name="T49" fmla="*/ 235 h 1649"/>
                <a:gd name="T50" fmla="*/ 474 w 485"/>
                <a:gd name="T51" fmla="*/ 1439 h 1649"/>
                <a:gd name="T52" fmla="*/ 462 w 485"/>
                <a:gd name="T53" fmla="*/ 1467 h 1649"/>
                <a:gd name="T54" fmla="*/ 284 w 485"/>
                <a:gd name="T55" fmla="*/ 1630 h 1649"/>
                <a:gd name="T56" fmla="*/ 254 w 485"/>
                <a:gd name="T57" fmla="*/ 1646 h 1649"/>
                <a:gd name="T58" fmla="*/ 221 w 485"/>
                <a:gd name="T59" fmla="*/ 1646 h 1649"/>
                <a:gd name="T60" fmla="*/ 191 w 485"/>
                <a:gd name="T61" fmla="*/ 1630 h 1649"/>
                <a:gd name="T62" fmla="*/ 15 w 485"/>
                <a:gd name="T63" fmla="*/ 1469 h 1649"/>
                <a:gd name="T64" fmla="*/ 3 w 485"/>
                <a:gd name="T65" fmla="*/ 1441 h 1649"/>
                <a:gd name="T66" fmla="*/ 54 w 485"/>
                <a:gd name="T67" fmla="*/ 223 h 1649"/>
                <a:gd name="T68" fmla="*/ 20 w 485"/>
                <a:gd name="T69" fmla="*/ 168 h 1649"/>
                <a:gd name="T70" fmla="*/ 2 w 485"/>
                <a:gd name="T71" fmla="*/ 105 h 1649"/>
                <a:gd name="T72" fmla="*/ 2 w 485"/>
                <a:gd name="T73" fmla="*/ 52 h 1649"/>
                <a:gd name="T74" fmla="*/ 20 w 485"/>
                <a:gd name="T75" fmla="*/ 22 h 1649"/>
                <a:gd name="T76" fmla="*/ 51 w 485"/>
                <a:gd name="T77" fmla="*/ 4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9">
                  <a:moveTo>
                    <a:pt x="190" y="308"/>
                  </a:moveTo>
                  <a:lnTo>
                    <a:pt x="142" y="1399"/>
                  </a:lnTo>
                  <a:lnTo>
                    <a:pt x="236" y="1484"/>
                  </a:lnTo>
                  <a:lnTo>
                    <a:pt x="331" y="1397"/>
                  </a:lnTo>
                  <a:lnTo>
                    <a:pt x="282" y="310"/>
                  </a:lnTo>
                  <a:lnTo>
                    <a:pt x="262" y="312"/>
                  </a:lnTo>
                  <a:lnTo>
                    <a:pt x="240" y="314"/>
                  </a:lnTo>
                  <a:lnTo>
                    <a:pt x="215" y="311"/>
                  </a:lnTo>
                  <a:lnTo>
                    <a:pt x="190" y="308"/>
                  </a:lnTo>
                  <a:close/>
                  <a:moveTo>
                    <a:pt x="70" y="0"/>
                  </a:moveTo>
                  <a:lnTo>
                    <a:pt x="89" y="4"/>
                  </a:lnTo>
                  <a:lnTo>
                    <a:pt x="106" y="10"/>
                  </a:lnTo>
                  <a:lnTo>
                    <a:pt x="120" y="22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0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3"/>
                  </a:lnTo>
                  <a:lnTo>
                    <a:pt x="219" y="171"/>
                  </a:lnTo>
                  <a:lnTo>
                    <a:pt x="241" y="173"/>
                  </a:lnTo>
                  <a:lnTo>
                    <a:pt x="263" y="171"/>
                  </a:lnTo>
                  <a:lnTo>
                    <a:pt x="282" y="164"/>
                  </a:lnTo>
                  <a:lnTo>
                    <a:pt x="299" y="156"/>
                  </a:lnTo>
                  <a:lnTo>
                    <a:pt x="303" y="152"/>
                  </a:lnTo>
                  <a:lnTo>
                    <a:pt x="307" y="148"/>
                  </a:lnTo>
                  <a:lnTo>
                    <a:pt x="311" y="145"/>
                  </a:lnTo>
                  <a:lnTo>
                    <a:pt x="325" y="131"/>
                  </a:lnTo>
                  <a:lnTo>
                    <a:pt x="335" y="113"/>
                  </a:lnTo>
                  <a:lnTo>
                    <a:pt x="341" y="92"/>
                  </a:lnTo>
                  <a:lnTo>
                    <a:pt x="344" y="71"/>
                  </a:lnTo>
                  <a:lnTo>
                    <a:pt x="346" y="52"/>
                  </a:lnTo>
                  <a:lnTo>
                    <a:pt x="354" y="35"/>
                  </a:lnTo>
                  <a:lnTo>
                    <a:pt x="364" y="22"/>
                  </a:lnTo>
                  <a:lnTo>
                    <a:pt x="378" y="10"/>
                  </a:lnTo>
                  <a:lnTo>
                    <a:pt x="395" y="4"/>
                  </a:lnTo>
                  <a:lnTo>
                    <a:pt x="414" y="0"/>
                  </a:lnTo>
                  <a:lnTo>
                    <a:pt x="432" y="4"/>
                  </a:lnTo>
                  <a:lnTo>
                    <a:pt x="449" y="10"/>
                  </a:lnTo>
                  <a:lnTo>
                    <a:pt x="464" y="22"/>
                  </a:lnTo>
                  <a:lnTo>
                    <a:pt x="474" y="35"/>
                  </a:lnTo>
                  <a:lnTo>
                    <a:pt x="482" y="52"/>
                  </a:lnTo>
                  <a:lnTo>
                    <a:pt x="485" y="71"/>
                  </a:lnTo>
                  <a:lnTo>
                    <a:pt x="482" y="108"/>
                  </a:lnTo>
                  <a:lnTo>
                    <a:pt x="474" y="143"/>
                  </a:lnTo>
                  <a:lnTo>
                    <a:pt x="461" y="177"/>
                  </a:lnTo>
                  <a:lnTo>
                    <a:pt x="443" y="207"/>
                  </a:lnTo>
                  <a:lnTo>
                    <a:pt x="421" y="235"/>
                  </a:lnTo>
                  <a:lnTo>
                    <a:pt x="475" y="1423"/>
                  </a:lnTo>
                  <a:lnTo>
                    <a:pt x="474" y="1439"/>
                  </a:lnTo>
                  <a:lnTo>
                    <a:pt x="469" y="1454"/>
                  </a:lnTo>
                  <a:lnTo>
                    <a:pt x="462" y="1467"/>
                  </a:lnTo>
                  <a:lnTo>
                    <a:pt x="451" y="1478"/>
                  </a:lnTo>
                  <a:lnTo>
                    <a:pt x="284" y="1630"/>
                  </a:lnTo>
                  <a:lnTo>
                    <a:pt x="270" y="1640"/>
                  </a:lnTo>
                  <a:lnTo>
                    <a:pt x="254" y="1646"/>
                  </a:lnTo>
                  <a:lnTo>
                    <a:pt x="237" y="1649"/>
                  </a:lnTo>
                  <a:lnTo>
                    <a:pt x="221" y="1646"/>
                  </a:lnTo>
                  <a:lnTo>
                    <a:pt x="205" y="1640"/>
                  </a:lnTo>
                  <a:lnTo>
                    <a:pt x="191" y="1630"/>
                  </a:lnTo>
                  <a:lnTo>
                    <a:pt x="25" y="1480"/>
                  </a:lnTo>
                  <a:lnTo>
                    <a:pt x="15" y="1469"/>
                  </a:lnTo>
                  <a:lnTo>
                    <a:pt x="7" y="1456"/>
                  </a:lnTo>
                  <a:lnTo>
                    <a:pt x="3" y="1441"/>
                  </a:lnTo>
                  <a:lnTo>
                    <a:pt x="2" y="1425"/>
                  </a:lnTo>
                  <a:lnTo>
                    <a:pt x="54" y="223"/>
                  </a:lnTo>
                  <a:lnTo>
                    <a:pt x="35" y="196"/>
                  </a:lnTo>
                  <a:lnTo>
                    <a:pt x="20" y="168"/>
                  </a:lnTo>
                  <a:lnTo>
                    <a:pt x="8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4" y="10"/>
                  </a:lnTo>
                  <a:lnTo>
                    <a:pt x="51" y="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7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277</Words>
  <Application>Microsoft Office PowerPoint</Application>
  <PresentationFormat>Экран (16:9)</PresentationFormat>
  <Paragraphs>69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Морозова Наталья Сергеевна</dc:creator>
  <cp:lastModifiedBy>Павел Сергеевич Медведев</cp:lastModifiedBy>
  <cp:revision>30</cp:revision>
  <dcterms:created xsi:type="dcterms:W3CDTF">2022-02-09T06:11:34Z</dcterms:created>
  <dcterms:modified xsi:type="dcterms:W3CDTF">2023-05-23T07:58:33Z</dcterms:modified>
</cp:coreProperties>
</file>