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EFE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BA91-0DCE-4793-AE43-B78C1BBA0976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F40E9-AB9B-4DE2-A250-C1E2235E50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BA91-0DCE-4793-AE43-B78C1BBA0976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F40E9-AB9B-4DE2-A250-C1E2235E50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BA91-0DCE-4793-AE43-B78C1BBA0976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F40E9-AB9B-4DE2-A250-C1E2235E50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BA91-0DCE-4793-AE43-B78C1BBA0976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F40E9-AB9B-4DE2-A250-C1E2235E50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BA91-0DCE-4793-AE43-B78C1BBA0976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F40E9-AB9B-4DE2-A250-C1E2235E50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BA91-0DCE-4793-AE43-B78C1BBA0976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F40E9-AB9B-4DE2-A250-C1E2235E50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BA91-0DCE-4793-AE43-B78C1BBA0976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F40E9-AB9B-4DE2-A250-C1E2235E50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BA91-0DCE-4793-AE43-B78C1BBA0976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F40E9-AB9B-4DE2-A250-C1E2235E50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BA91-0DCE-4793-AE43-B78C1BBA0976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F40E9-AB9B-4DE2-A250-C1E2235E50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BA91-0DCE-4793-AE43-B78C1BBA0976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F40E9-AB9B-4DE2-A250-C1E2235E50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BA91-0DCE-4793-AE43-B78C1BBA0976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CEF40E9-AB9B-4DE2-A250-C1E2235E50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D72BA91-0DCE-4793-AE43-B78C1BBA0976}" type="datetimeFigureOut">
              <a:rPr lang="ru-RU" smtClean="0"/>
              <a:pPr/>
              <a:t>26.06.2023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CEF40E9-AB9B-4DE2-A250-C1E2235E504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4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-914400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ru-RU" sz="2800" b="0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Добровольческое объединение </a:t>
            </a:r>
            <a:r>
              <a:rPr lang="ru-RU" sz="2800" b="0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«Волонтер</a:t>
            </a:r>
            <a:r>
              <a:rPr lang="ru-RU" sz="2800" b="0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0" i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2143116"/>
            <a:ext cx="7854696" cy="1752600"/>
          </a:xfrm>
        </p:spPr>
        <p:txBody>
          <a:bodyPr>
            <a:normAutofit/>
          </a:bodyPr>
          <a:lstStyle/>
          <a:p>
            <a:pPr algn="ctr"/>
            <a:endParaRPr lang="ru-RU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– ТВОЙ ДРУГ, И ТЫ - МОЙ ДРУГ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xb895e50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928670"/>
            <a:ext cx="4303332" cy="1165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F:\ДЦ ВОЛОНТЕР\патронаж\Ju0ubFKvWW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3500438"/>
            <a:ext cx="4000528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 descr="svtJxaop3Q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57369"/>
            <a:ext cx="2285984" cy="2100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111\Desktop\патронаж\7u02DCh5vD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4952992" cy="37147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3" name="Picture 5" descr="C:\Users\111\Desktop\патронаж\pbDVpgtj6b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2857496"/>
            <a:ext cx="4762533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4" name="Picture 6" descr="C:\Users\111\Desktop\патронаж\KOwWGkDYvL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994" y="428604"/>
            <a:ext cx="3429006" cy="45720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500306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ru-RU" sz="8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8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5" descr="svtJxaop3Q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14348" y="3429000"/>
            <a:ext cx="764386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8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21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357430"/>
            <a:ext cx="7772400" cy="1362456"/>
          </a:xfrm>
        </p:spPr>
        <p:txBody>
          <a:bodyPr/>
          <a:lstStyle/>
          <a:p>
            <a:pPr algn="just"/>
            <a:r>
              <a:rPr lang="ru-RU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Патронаж ребенка с ограниченными возможностями здоровья – это системная, осознанная деятельность, направленная на поддержку ребенка в трудной жизненной ситуации и его семьи. И главная задача волонтера – не судить, не учить, не оценивать, а просто принять ребенка таким, какой он есть. Ведь часто сам факт принятия уже сам по себе творит чудеса. Ребенок понимает, что его приняли и поняли таким, какой он есть. Это большая поддержка для самого ребенка.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5" descr="svtJxaop3Q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86397"/>
            <a:ext cx="1571604" cy="1571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111\Desktop\патронаж\1guwenXq69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714752"/>
            <a:ext cx="3929090" cy="2946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111\Desktop\патронаж\01GU9Km-17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4071942"/>
            <a:ext cx="3357586" cy="25181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714884"/>
            <a:ext cx="7772400" cy="136245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dirty="0" smtClean="0">
                <a:solidFill>
                  <a:srgbClr val="65EFE8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Детям с особыми потребностями очень важна помощь волонтеров. Добровольцы дают возможность ребенку войти в новое социальное окружение, расширить круг общения со сверстниками; включиться в творческую деятельность, обнаружить и развивать свои способности; расширить кругозор и обогатить свой нравственный опыт; в конечном счете, почувствовать себя необходимым членом общества.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5" descr="svtJxaop3Q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1928794" cy="1928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111\Desktop\патронаж\LeTk21Jmac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14290"/>
            <a:ext cx="4143372" cy="35564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 descr="C:\Users\111\Desktop\патронаж\3pmcTgFbOn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0"/>
            <a:ext cx="2786082" cy="37147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736"/>
            <a:ext cx="7772400" cy="1362456"/>
          </a:xfrm>
        </p:spPr>
        <p:txBody>
          <a:bodyPr/>
          <a:lstStyle/>
          <a:p>
            <a:pPr algn="just"/>
            <a:r>
              <a:rPr lang="ru-RU" sz="20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Одним из основных направлений деятельности Добровольческого </a:t>
            </a:r>
            <a:r>
              <a:rPr lang="ru-RU" sz="20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объединения</a:t>
            </a:r>
            <a:r>
              <a:rPr lang="ru-RU" sz="20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«Волонтер» </a:t>
            </a:r>
            <a:r>
              <a:rPr lang="ru-RU" sz="20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является работа с семьями, </a:t>
            </a:r>
            <a:r>
              <a:rPr lang="ru-RU" sz="20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воспитывающих детей с ограниченными возможностями.</a:t>
            </a:r>
            <a:br>
              <a:rPr lang="ru-RU" sz="20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Основной целью патронажного сопровождения является подготовка ребенка с ОВЗ к самостоятельной жизни путем развития его потенциала, уверенности в собственных силах, определения жизненных целей, формирования социальных взаимоотношений, культурных, моральных, духовных ценностей.</a:t>
            </a:r>
            <a:endParaRPr lang="ru-RU" sz="20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111\Desktop\патронаж\z_1d3b650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2857496"/>
            <a:ext cx="2871782" cy="3829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vtJxaop3Q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4786322"/>
            <a:ext cx="1928794" cy="1928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059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2857496"/>
            <a:ext cx="4357686" cy="2905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00034" y="2643182"/>
            <a:ext cx="4040188" cy="659352"/>
          </a:xfrm>
        </p:spPr>
        <p:txBody>
          <a:bodyPr/>
          <a:lstStyle/>
          <a:p>
            <a:r>
              <a:rPr lang="ru-RU" dirty="0" smtClean="0"/>
              <a:t>Во время встреч волонтер: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3438" y="2643182"/>
            <a:ext cx="4041775" cy="654843"/>
          </a:xfrm>
        </p:spPr>
        <p:txBody>
          <a:bodyPr/>
          <a:lstStyle/>
          <a:p>
            <a:r>
              <a:rPr lang="ru-RU" dirty="0" smtClean="0"/>
              <a:t>Направления патронажа: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428596" y="3429000"/>
            <a:ext cx="4040188" cy="3845720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rgbClr val="FF0000"/>
                </a:solidFill>
              </a:rPr>
              <a:t>Общается  с ребенком, играет с ним в разнообразные игры, проводит для него творческие мастер-классы, учит его новым знаниям и навыкам на развивающих занятиях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643438" y="3429000"/>
            <a:ext cx="4041775" cy="384572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Волонтер помогает ребенку осваивать новые навыки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Волонтер организует и проводит разнообразные занятия по ручному творчеству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5" descr="svtJxaop3Q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43174" cy="2428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111\Desktop\патронаж\LIygBxdswn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14290"/>
            <a:ext cx="3357586" cy="25181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2857496"/>
            <a:ext cx="2743200" cy="4572000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Патронаж  ребенка с ОВЗ начинается с подбора патронажной семьи. Для этого волонтерам или добровольческой организации следует собрать  заявки от родителей детей с ОВЗ  на участие в патронаже.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857620" y="2286000"/>
            <a:ext cx="5111750" cy="45720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1800" dirty="0" smtClean="0"/>
              <a:t>     </a:t>
            </a:r>
            <a:r>
              <a:rPr lang="ru-RU" sz="2000" b="1" dirty="0" smtClean="0">
                <a:solidFill>
                  <a:srgbClr val="FF0000"/>
                </a:solidFill>
              </a:rPr>
              <a:t>Стоит помнить о психологической готовности волонтера к работе с данной категорией детей. У добровольца должно быть адекватное отношение к детям с ограниченными возможностями, отношение, в первую очередь, как к ребенку. В поведении и общении с ребенком с ОВЗ недопустимо выражение жалости, сочувствия, переживания по поводу его физического и психического состояния. Взаимодействие с особым ребенком должно быть как с равным.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5" descr="svtJxaop3Q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0"/>
            <a:ext cx="2643174" cy="2428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07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142852"/>
            <a:ext cx="3214710" cy="2853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214290"/>
            <a:ext cx="2743200" cy="457200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Во время запланированных  встреч с ребенком с ОВЗ, волонтер может использовать различные занятия, игры и упражнения (сюжетно-ролевые игры, </a:t>
            </a:r>
            <a:r>
              <a:rPr lang="ru-RU" sz="1800" b="1" dirty="0" err="1" smtClean="0">
                <a:solidFill>
                  <a:srgbClr val="FF0000"/>
                </a:solidFill>
              </a:rPr>
              <a:t>арт-игры</a:t>
            </a:r>
            <a:r>
              <a:rPr lang="ru-RU" sz="1800" b="1" dirty="0" smtClean="0">
                <a:solidFill>
                  <a:srgbClr val="FF0000"/>
                </a:solidFill>
              </a:rPr>
              <a:t>, рисование песком, рисование солью, </a:t>
            </a:r>
            <a:r>
              <a:rPr lang="ru-RU" sz="1800" b="1" dirty="0" err="1" smtClean="0">
                <a:solidFill>
                  <a:srgbClr val="FF0000"/>
                </a:solidFill>
              </a:rPr>
              <a:t>ниткопись</a:t>
            </a:r>
            <a:r>
              <a:rPr lang="ru-RU" sz="1800" b="1" dirty="0" smtClean="0">
                <a:solidFill>
                  <a:srgbClr val="FF0000"/>
                </a:solidFill>
              </a:rPr>
              <a:t>,  лепка, поделки из бумаги, декоративно-прикладное творчество, вышивание,  занятие с водой)</a:t>
            </a:r>
            <a:endParaRPr lang="ru-RU" sz="18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5" descr="svtJxaop3Q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4757369"/>
            <a:ext cx="2285984" cy="2100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C:\Users\111\Desktop\патронаж\wwO_dM8f9tc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488" y="714356"/>
            <a:ext cx="2707491" cy="3609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87735d90-4de2-499d-8477-cf3a31f0697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3934" y="214291"/>
            <a:ext cx="3860065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adcc725e-9eac-4a32-99dd-f9f7c434848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2066" y="3143248"/>
            <a:ext cx="3786214" cy="2522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438912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Принципы </a:t>
            </a:r>
            <a:r>
              <a:rPr lang="ru-RU" dirty="0" smtClean="0">
                <a:solidFill>
                  <a:srgbClr val="0070C0"/>
                </a:solidFill>
              </a:rPr>
              <a:t>работы: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Ребенку должны быть созданы условия, в которых ему будет максимально удобно и комфортно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Необходимым условием взаимодействия является создание безопасной, </a:t>
            </a:r>
            <a:r>
              <a:rPr lang="ru-RU" dirty="0" err="1" smtClean="0">
                <a:solidFill>
                  <a:srgbClr val="0070C0"/>
                </a:solidFill>
              </a:rPr>
              <a:t>безбарьерной</a:t>
            </a:r>
            <a:r>
              <a:rPr lang="ru-RU" dirty="0" smtClean="0">
                <a:solidFill>
                  <a:srgbClr val="0070C0"/>
                </a:solidFill>
              </a:rPr>
              <a:t> среды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Окружающая среда должна быть максимально развивающей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Важно сохранить и развить у детей привычку испытывать радость от преодоления трудностей и достижения результатов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Необходимо начинать с заведомо доступных заданий, постепенно усложняя их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Постепенно увеличивать уровень возможностей ребенка</a:t>
            </a:r>
          </a:p>
          <a:p>
            <a:endParaRPr lang="ru-RU" dirty="0"/>
          </a:p>
        </p:txBody>
      </p:sp>
      <p:pic>
        <p:nvPicPr>
          <p:cNvPr id="7" name="Рисунок 5" descr="svtJxaop3Q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57369"/>
            <a:ext cx="2285984" cy="2100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06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68509" y="4286256"/>
            <a:ext cx="2975491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q4eExuOrGQ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2zg18Q2n6cI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29190" y="285728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111\Desktop\патронаж\5NeclUNYuE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643182"/>
            <a:ext cx="4524364" cy="3393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5" descr="svtJxaop3QY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4757369"/>
            <a:ext cx="2285984" cy="2100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111\Desktop\патронаж\5oKILVxzBJ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4810" y="2952723"/>
            <a:ext cx="2928958" cy="3905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</TotalTime>
  <Words>439</Words>
  <Application>Microsoft Office PowerPoint</Application>
  <PresentationFormat>Экран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Добровольческое объединение «Волонтер»</vt:lpstr>
      <vt:lpstr>   Патронаж ребенка с ограниченными возможностями здоровья – это системная, осознанная деятельность, направленная на поддержку ребенка в трудной жизненной ситуации и его семьи. И главная задача волонтера – не судить, не учить, не оценивать, а просто принять ребенка таким, какой он есть. Ведь часто сам факт принятия уже сам по себе творит чудеса. Ребенок понимает, что его приняли и поняли таким, какой он есть. Это большая поддержка для самого ребенка.</vt:lpstr>
      <vt:lpstr>   Детям с особыми потребностями очень важна помощь волонтеров. Добровольцы дают возможность ребенку войти в новое социальное окружение, расширить круг общения со сверстниками; включиться в творческую деятельность, обнаружить и развивать свои способности; расширить кругозор и обогатить свой нравственный опыт; в конечном счете, почувствовать себя необходимым членом общества.</vt:lpstr>
      <vt:lpstr>  Одним из основных направлений деятельности Добровольческого объединения «Волонтер» является работа с семьями, воспитывающих детей с ограниченными возможностями. Основной целью патронажного сопровождения является подготовка ребенка с ОВЗ к самостоятельной жизни путем развития его потенциала, уверенности в собственных силах, определения жизненных целей, формирования социальных взаимоотношений, культурных, моральных, духовных ценностей.</vt:lpstr>
      <vt:lpstr>Слайд 5</vt:lpstr>
      <vt:lpstr>Слайд 6</vt:lpstr>
      <vt:lpstr>Слайд 7</vt:lpstr>
      <vt:lpstr>  </vt:lpstr>
      <vt:lpstr>Слайд 9</vt:lpstr>
      <vt:lpstr>Слайд 10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Добровольческий центр «Волонтер» с. Сарманово</dc:title>
  <dc:creator>111</dc:creator>
  <cp:lastModifiedBy>Лейсан</cp:lastModifiedBy>
  <cp:revision>32</cp:revision>
  <dcterms:created xsi:type="dcterms:W3CDTF">2014-10-14T09:06:43Z</dcterms:created>
  <dcterms:modified xsi:type="dcterms:W3CDTF">2023-06-26T11:03:31Z</dcterms:modified>
</cp:coreProperties>
</file>