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18" r:id="rId2"/>
    <p:sldId id="257" r:id="rId3"/>
    <p:sldId id="311" r:id="rId4"/>
    <p:sldId id="258" r:id="rId5"/>
    <p:sldId id="260" r:id="rId6"/>
    <p:sldId id="313" r:id="rId7"/>
    <p:sldId id="265" r:id="rId8"/>
    <p:sldId id="284" r:id="rId9"/>
    <p:sldId id="266" r:id="rId10"/>
    <p:sldId id="267" r:id="rId11"/>
    <p:sldId id="277" r:id="rId12"/>
    <p:sldId id="268" r:id="rId13"/>
    <p:sldId id="271" r:id="rId14"/>
    <p:sldId id="273" r:id="rId15"/>
    <p:sldId id="272" r:id="rId16"/>
    <p:sldId id="274" r:id="rId17"/>
    <p:sldId id="275" r:id="rId18"/>
    <p:sldId id="281" r:id="rId19"/>
    <p:sldId id="283" r:id="rId20"/>
    <p:sldId id="293" r:id="rId21"/>
    <p:sldId id="316" r:id="rId22"/>
    <p:sldId id="32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B3C1B1-E504-45AC-BE40-02227D68334E}">
          <p14:sldIdLst>
            <p14:sldId id="318"/>
            <p14:sldId id="257"/>
            <p14:sldId id="311"/>
            <p14:sldId id="258"/>
            <p14:sldId id="260"/>
            <p14:sldId id="313"/>
            <p14:sldId id="265"/>
            <p14:sldId id="284"/>
            <p14:sldId id="266"/>
            <p14:sldId id="267"/>
            <p14:sldId id="277"/>
            <p14:sldId id="268"/>
            <p14:sldId id="271"/>
            <p14:sldId id="273"/>
            <p14:sldId id="272"/>
            <p14:sldId id="274"/>
            <p14:sldId id="275"/>
            <p14:sldId id="281"/>
            <p14:sldId id="283"/>
            <p14:sldId id="293"/>
            <p14:sldId id="316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2" pos="574" userDrawn="1">
          <p15:clr>
            <a:srgbClr val="A4A3A4"/>
          </p15:clr>
        </p15:guide>
        <p15:guide id="3" pos="4203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pos="2341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1071" userDrawn="1">
          <p15:clr>
            <a:srgbClr val="A4A3A4"/>
          </p15:clr>
        </p15:guide>
        <p15:guide id="9" orient="horz" pos="2795" userDrawn="1">
          <p15:clr>
            <a:srgbClr val="A4A3A4"/>
          </p15:clr>
        </p15:guide>
        <p15:guide id="11" orient="horz" pos="4020" userDrawn="1">
          <p15:clr>
            <a:srgbClr val="A4A3A4"/>
          </p15:clr>
        </p15:guide>
        <p15:guide id="12" orient="horz" pos="482" userDrawn="1">
          <p15:clr>
            <a:srgbClr val="A4A3A4"/>
          </p15:clr>
        </p15:guide>
        <p15:guide id="13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772"/>
    <a:srgbClr val="01A39E"/>
    <a:srgbClr val="F7941D"/>
    <a:srgbClr val="9EDCDA"/>
    <a:srgbClr val="007879"/>
    <a:srgbClr val="FEBF10"/>
    <a:srgbClr val="0E5C9C"/>
    <a:srgbClr val="D63A45"/>
    <a:srgbClr val="0099A3"/>
    <a:srgbClr val="EA5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1" autoAdjust="0"/>
    <p:restoredTop sz="94680" autoAdjust="0"/>
  </p:normalViewPr>
  <p:slideViewPr>
    <p:cSldViewPr>
      <p:cViewPr varScale="1">
        <p:scale>
          <a:sx n="84" d="100"/>
          <a:sy n="84" d="100"/>
        </p:scale>
        <p:origin x="782" y="77"/>
      </p:cViewPr>
      <p:guideLst>
        <p:guide pos="574"/>
        <p:guide pos="4203"/>
        <p:guide orient="horz" pos="1480"/>
        <p:guide orient="horz" pos="2341"/>
        <p:guide pos="7197"/>
        <p:guide orient="horz" pos="1071"/>
        <p:guide orient="horz" pos="2795"/>
        <p:guide orient="horz" pos="4020"/>
        <p:guide orient="horz" pos="482"/>
        <p:guide orient="horz" pos="12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01A39E"/>
              </a:solidFill>
              <a:ln w="19050">
                <a:solidFill>
                  <a:srgbClr val="01A39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49-4300-95EE-AFDAFBA9369F}"/>
              </c:ext>
            </c:extLst>
          </c:dPt>
          <c:dPt>
            <c:idx val="1"/>
            <c:bubble3D val="0"/>
            <c:explosion val="26"/>
            <c:spPr>
              <a:solidFill>
                <a:srgbClr val="F7941D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9-4300-95EE-AFDAFBA9369F}"/>
              </c:ext>
            </c:extLst>
          </c:dPt>
          <c:dPt>
            <c:idx val="2"/>
            <c:bubble3D val="0"/>
            <c:spPr>
              <a:solidFill>
                <a:srgbClr val="07777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49-4300-95EE-AFDAFBA9369F}"/>
              </c:ext>
            </c:extLst>
          </c:dPt>
          <c:dLbls>
            <c:dLbl>
              <c:idx val="1"/>
              <c:layout>
                <c:manualLayout>
                  <c:x val="2.0716863022865933E-2"/>
                  <c:y val="-0.44614564799328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49-4300-95EE-AFDAFBA936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84084454246284E-2"/>
                  <c:y val="9.0929290670687751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5%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49-4300-95EE-AFDAFBA936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18-23 года</c:v>
                </c:pt>
                <c:pt idx="1">
                  <c:v>23-28 лет</c:v>
                </c:pt>
                <c:pt idx="2">
                  <c:v>28-32 года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0.8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9-4300-95EE-AFDAFBA93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27C44-7CB0-4D52-8F5B-13449DDA9CF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AF65-7928-42FA-AF34-AEBA4ECE8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6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AF65-7928-42FA-AF34-AEBA4ECE87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AF65-7928-42FA-AF34-AEBA4ECE87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8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DAF65-7928-42FA-AF34-AEBA4ECE87F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2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5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0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9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6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2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E3A-52C0-47B6-A962-255977CEBC6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4433-8208-4269-B32F-DF0AFA812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етербургские родители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9" y="1916832"/>
            <a:ext cx="1485366" cy="10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256240" y="6414179"/>
            <a:ext cx="1152128" cy="0"/>
            <a:chOff x="2711624" y="-819472"/>
            <a:chExt cx="1152128" cy="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10273110" y="765175"/>
            <a:ext cx="792088" cy="0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5" y="3212976"/>
            <a:ext cx="1459075" cy="1459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0"/>
            <a:ext cx="9577064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-1516343" y="2783981"/>
            <a:ext cx="14040000" cy="5004000"/>
          </a:xfrm>
          <a:custGeom>
            <a:avLst/>
            <a:gdLst>
              <a:gd name="connsiteX0" fmla="*/ 956896 w 14188953"/>
              <a:gd name="connsiteY0" fmla="*/ 325120 h 7067808"/>
              <a:gd name="connsiteX1" fmla="*/ 1980627 w 14188953"/>
              <a:gd name="connsiteY1" fmla="*/ 1030798 h 7067808"/>
              <a:gd name="connsiteX2" fmla="*/ 2467644 w 14188953"/>
              <a:gd name="connsiteY2" fmla="*/ 2084346 h 7067808"/>
              <a:gd name="connsiteX3" fmla="*/ 4544923 w 14188953"/>
              <a:gd name="connsiteY3" fmla="*/ 2670754 h 7067808"/>
              <a:gd name="connsiteX4" fmla="*/ 7397453 w 14188953"/>
              <a:gd name="connsiteY4" fmla="*/ 3843572 h 7067808"/>
              <a:gd name="connsiteX5" fmla="*/ 8212462 w 14188953"/>
              <a:gd name="connsiteY5" fmla="*/ 4251076 h 7067808"/>
              <a:gd name="connsiteX6" fmla="*/ 8828688 w 14188953"/>
              <a:gd name="connsiteY6" fmla="*/ 5155537 h 7067808"/>
              <a:gd name="connsiteX7" fmla="*/ 10110836 w 14188953"/>
              <a:gd name="connsiteY7" fmla="*/ 4946815 h 7067808"/>
              <a:gd name="connsiteX8" fmla="*/ 10866210 w 14188953"/>
              <a:gd name="connsiteY8" fmla="*/ 5443772 h 7067808"/>
              <a:gd name="connsiteX9" fmla="*/ 13221783 w 14188953"/>
              <a:gd name="connsiteY9" fmla="*/ 5344380 h 7067808"/>
              <a:gd name="connsiteX10" fmla="*/ 13172088 w 14188953"/>
              <a:gd name="connsiteY10" fmla="*/ 6387989 h 7067808"/>
              <a:gd name="connsiteX11" fmla="*/ 937018 w 14188953"/>
              <a:gd name="connsiteY11" fmla="*/ 6636467 h 7067808"/>
              <a:gd name="connsiteX12" fmla="*/ 956896 w 14188953"/>
              <a:gd name="connsiteY12" fmla="*/ 325120 h 7067808"/>
              <a:gd name="connsiteX0" fmla="*/ 754550 w 14314598"/>
              <a:gd name="connsiteY0" fmla="*/ 384698 h 6723987"/>
              <a:gd name="connsiteX1" fmla="*/ 2106272 w 14314598"/>
              <a:gd name="connsiteY1" fmla="*/ 712689 h 6723987"/>
              <a:gd name="connsiteX2" fmla="*/ 2593289 w 14314598"/>
              <a:gd name="connsiteY2" fmla="*/ 1766237 h 6723987"/>
              <a:gd name="connsiteX3" fmla="*/ 4670568 w 14314598"/>
              <a:gd name="connsiteY3" fmla="*/ 2352645 h 6723987"/>
              <a:gd name="connsiteX4" fmla="*/ 7523098 w 14314598"/>
              <a:gd name="connsiteY4" fmla="*/ 3525463 h 6723987"/>
              <a:gd name="connsiteX5" fmla="*/ 8338107 w 14314598"/>
              <a:gd name="connsiteY5" fmla="*/ 3932967 h 6723987"/>
              <a:gd name="connsiteX6" fmla="*/ 8954333 w 14314598"/>
              <a:gd name="connsiteY6" fmla="*/ 4837428 h 6723987"/>
              <a:gd name="connsiteX7" fmla="*/ 10236481 w 14314598"/>
              <a:gd name="connsiteY7" fmla="*/ 4628706 h 6723987"/>
              <a:gd name="connsiteX8" fmla="*/ 10991855 w 14314598"/>
              <a:gd name="connsiteY8" fmla="*/ 5125663 h 6723987"/>
              <a:gd name="connsiteX9" fmla="*/ 13347428 w 14314598"/>
              <a:gd name="connsiteY9" fmla="*/ 5026271 h 6723987"/>
              <a:gd name="connsiteX10" fmla="*/ 13297733 w 14314598"/>
              <a:gd name="connsiteY10" fmla="*/ 6069880 h 6723987"/>
              <a:gd name="connsiteX11" fmla="*/ 1062663 w 14314598"/>
              <a:gd name="connsiteY11" fmla="*/ 6318358 h 6723987"/>
              <a:gd name="connsiteX12" fmla="*/ 754550 w 14314598"/>
              <a:gd name="connsiteY12" fmla="*/ 384698 h 6723987"/>
              <a:gd name="connsiteX0" fmla="*/ 744612 w 14304660"/>
              <a:gd name="connsiteY0" fmla="*/ 414945 h 6754234"/>
              <a:gd name="connsiteX1" fmla="*/ 1877673 w 14304660"/>
              <a:gd name="connsiteY1" fmla="*/ 643544 h 6754234"/>
              <a:gd name="connsiteX2" fmla="*/ 2583351 w 14304660"/>
              <a:gd name="connsiteY2" fmla="*/ 1796484 h 6754234"/>
              <a:gd name="connsiteX3" fmla="*/ 4660630 w 14304660"/>
              <a:gd name="connsiteY3" fmla="*/ 2382892 h 6754234"/>
              <a:gd name="connsiteX4" fmla="*/ 7513160 w 14304660"/>
              <a:gd name="connsiteY4" fmla="*/ 3555710 h 6754234"/>
              <a:gd name="connsiteX5" fmla="*/ 8328169 w 14304660"/>
              <a:gd name="connsiteY5" fmla="*/ 3963214 h 6754234"/>
              <a:gd name="connsiteX6" fmla="*/ 8944395 w 14304660"/>
              <a:gd name="connsiteY6" fmla="*/ 4867675 h 6754234"/>
              <a:gd name="connsiteX7" fmla="*/ 10226543 w 14304660"/>
              <a:gd name="connsiteY7" fmla="*/ 4658953 h 6754234"/>
              <a:gd name="connsiteX8" fmla="*/ 10981917 w 14304660"/>
              <a:gd name="connsiteY8" fmla="*/ 5155910 h 6754234"/>
              <a:gd name="connsiteX9" fmla="*/ 13337490 w 14304660"/>
              <a:gd name="connsiteY9" fmla="*/ 5056518 h 6754234"/>
              <a:gd name="connsiteX10" fmla="*/ 13287795 w 14304660"/>
              <a:gd name="connsiteY10" fmla="*/ 6100127 h 6754234"/>
              <a:gd name="connsiteX11" fmla="*/ 1052725 w 14304660"/>
              <a:gd name="connsiteY11" fmla="*/ 6348605 h 6754234"/>
              <a:gd name="connsiteX12" fmla="*/ 744612 w 14304660"/>
              <a:gd name="connsiteY12" fmla="*/ 414945 h 6754234"/>
              <a:gd name="connsiteX0" fmla="*/ 744612 w 14304660"/>
              <a:gd name="connsiteY0" fmla="*/ 365594 h 6704883"/>
              <a:gd name="connsiteX1" fmla="*/ 1877673 w 14304660"/>
              <a:gd name="connsiteY1" fmla="*/ 594193 h 6704883"/>
              <a:gd name="connsiteX2" fmla="*/ 2583351 w 14304660"/>
              <a:gd name="connsiteY2" fmla="*/ 1747133 h 6704883"/>
              <a:gd name="connsiteX3" fmla="*/ 4660630 w 14304660"/>
              <a:gd name="connsiteY3" fmla="*/ 2333541 h 6704883"/>
              <a:gd name="connsiteX4" fmla="*/ 7513160 w 14304660"/>
              <a:gd name="connsiteY4" fmla="*/ 3506359 h 6704883"/>
              <a:gd name="connsiteX5" fmla="*/ 8328169 w 14304660"/>
              <a:gd name="connsiteY5" fmla="*/ 3913863 h 6704883"/>
              <a:gd name="connsiteX6" fmla="*/ 8944395 w 14304660"/>
              <a:gd name="connsiteY6" fmla="*/ 4818324 h 6704883"/>
              <a:gd name="connsiteX7" fmla="*/ 10226543 w 14304660"/>
              <a:gd name="connsiteY7" fmla="*/ 4609602 h 6704883"/>
              <a:gd name="connsiteX8" fmla="*/ 10981917 w 14304660"/>
              <a:gd name="connsiteY8" fmla="*/ 5106559 h 6704883"/>
              <a:gd name="connsiteX9" fmla="*/ 13337490 w 14304660"/>
              <a:gd name="connsiteY9" fmla="*/ 5007167 h 6704883"/>
              <a:gd name="connsiteX10" fmla="*/ 13287795 w 14304660"/>
              <a:gd name="connsiteY10" fmla="*/ 6050776 h 6704883"/>
              <a:gd name="connsiteX11" fmla="*/ 1052725 w 14304660"/>
              <a:gd name="connsiteY11" fmla="*/ 6299254 h 6704883"/>
              <a:gd name="connsiteX12" fmla="*/ 744612 w 14304660"/>
              <a:gd name="connsiteY12" fmla="*/ 365594 h 6704883"/>
              <a:gd name="connsiteX0" fmla="*/ 606395 w 14166443"/>
              <a:gd name="connsiteY0" fmla="*/ 320199 h 6253218"/>
              <a:gd name="connsiteX1" fmla="*/ 1739456 w 14166443"/>
              <a:gd name="connsiteY1" fmla="*/ 548798 h 6253218"/>
              <a:gd name="connsiteX2" fmla="*/ 2445134 w 14166443"/>
              <a:gd name="connsiteY2" fmla="*/ 1701738 h 6253218"/>
              <a:gd name="connsiteX3" fmla="*/ 4522413 w 14166443"/>
              <a:gd name="connsiteY3" fmla="*/ 2288146 h 6253218"/>
              <a:gd name="connsiteX4" fmla="*/ 7374943 w 14166443"/>
              <a:gd name="connsiteY4" fmla="*/ 3460964 h 6253218"/>
              <a:gd name="connsiteX5" fmla="*/ 8189952 w 14166443"/>
              <a:gd name="connsiteY5" fmla="*/ 3868468 h 6253218"/>
              <a:gd name="connsiteX6" fmla="*/ 8806178 w 14166443"/>
              <a:gd name="connsiteY6" fmla="*/ 4772929 h 6253218"/>
              <a:gd name="connsiteX7" fmla="*/ 10088326 w 14166443"/>
              <a:gd name="connsiteY7" fmla="*/ 4564207 h 6253218"/>
              <a:gd name="connsiteX8" fmla="*/ 10843700 w 14166443"/>
              <a:gd name="connsiteY8" fmla="*/ 5061164 h 6253218"/>
              <a:gd name="connsiteX9" fmla="*/ 13199273 w 14166443"/>
              <a:gd name="connsiteY9" fmla="*/ 4961772 h 6253218"/>
              <a:gd name="connsiteX10" fmla="*/ 13149578 w 14166443"/>
              <a:gd name="connsiteY10" fmla="*/ 6005381 h 6253218"/>
              <a:gd name="connsiteX11" fmla="*/ 1111277 w 14166443"/>
              <a:gd name="connsiteY11" fmla="*/ 5628826 h 6253218"/>
              <a:gd name="connsiteX12" fmla="*/ 606395 w 14166443"/>
              <a:gd name="connsiteY12" fmla="*/ 320199 h 6253218"/>
              <a:gd name="connsiteX0" fmla="*/ 746026 w 13801192"/>
              <a:gd name="connsiteY0" fmla="*/ 5242311 h 5852674"/>
              <a:gd name="connsiteX1" fmla="*/ 1374205 w 13801192"/>
              <a:gd name="connsiteY1" fmla="*/ 162283 h 5852674"/>
              <a:gd name="connsiteX2" fmla="*/ 2079883 w 13801192"/>
              <a:gd name="connsiteY2" fmla="*/ 1315223 h 5852674"/>
              <a:gd name="connsiteX3" fmla="*/ 4157162 w 13801192"/>
              <a:gd name="connsiteY3" fmla="*/ 1901631 h 5852674"/>
              <a:gd name="connsiteX4" fmla="*/ 7009692 w 13801192"/>
              <a:gd name="connsiteY4" fmla="*/ 3074449 h 5852674"/>
              <a:gd name="connsiteX5" fmla="*/ 7824701 w 13801192"/>
              <a:gd name="connsiteY5" fmla="*/ 3481953 h 5852674"/>
              <a:gd name="connsiteX6" fmla="*/ 8440927 w 13801192"/>
              <a:gd name="connsiteY6" fmla="*/ 4386414 h 5852674"/>
              <a:gd name="connsiteX7" fmla="*/ 9723075 w 13801192"/>
              <a:gd name="connsiteY7" fmla="*/ 4177692 h 5852674"/>
              <a:gd name="connsiteX8" fmla="*/ 10478449 w 13801192"/>
              <a:gd name="connsiteY8" fmla="*/ 4674649 h 5852674"/>
              <a:gd name="connsiteX9" fmla="*/ 12834022 w 13801192"/>
              <a:gd name="connsiteY9" fmla="*/ 4575257 h 5852674"/>
              <a:gd name="connsiteX10" fmla="*/ 12784327 w 13801192"/>
              <a:gd name="connsiteY10" fmla="*/ 5618866 h 5852674"/>
              <a:gd name="connsiteX11" fmla="*/ 746026 w 13801192"/>
              <a:gd name="connsiteY11" fmla="*/ 5242311 h 5852674"/>
              <a:gd name="connsiteX0" fmla="*/ 624229 w 13679395"/>
              <a:gd name="connsiteY0" fmla="*/ 4112048 h 4722411"/>
              <a:gd name="connsiteX1" fmla="*/ 1958086 w 13679395"/>
              <a:gd name="connsiteY1" fmla="*/ 184960 h 4722411"/>
              <a:gd name="connsiteX2" fmla="*/ 4035365 w 13679395"/>
              <a:gd name="connsiteY2" fmla="*/ 771368 h 4722411"/>
              <a:gd name="connsiteX3" fmla="*/ 6887895 w 13679395"/>
              <a:gd name="connsiteY3" fmla="*/ 1944186 h 4722411"/>
              <a:gd name="connsiteX4" fmla="*/ 7702904 w 13679395"/>
              <a:gd name="connsiteY4" fmla="*/ 2351690 h 4722411"/>
              <a:gd name="connsiteX5" fmla="*/ 8319130 w 13679395"/>
              <a:gd name="connsiteY5" fmla="*/ 3256151 h 4722411"/>
              <a:gd name="connsiteX6" fmla="*/ 9601278 w 13679395"/>
              <a:gd name="connsiteY6" fmla="*/ 3047429 h 4722411"/>
              <a:gd name="connsiteX7" fmla="*/ 10356652 w 13679395"/>
              <a:gd name="connsiteY7" fmla="*/ 3544386 h 4722411"/>
              <a:gd name="connsiteX8" fmla="*/ 12712225 w 13679395"/>
              <a:gd name="connsiteY8" fmla="*/ 3444994 h 4722411"/>
              <a:gd name="connsiteX9" fmla="*/ 12662530 w 13679395"/>
              <a:gd name="connsiteY9" fmla="*/ 4488603 h 4722411"/>
              <a:gd name="connsiteX10" fmla="*/ 624229 w 13679395"/>
              <a:gd name="connsiteY10" fmla="*/ 4112048 h 4722411"/>
              <a:gd name="connsiteX0" fmla="*/ 893881 w 13949047"/>
              <a:gd name="connsiteY0" fmla="*/ 4467701 h 5033645"/>
              <a:gd name="connsiteX1" fmla="*/ 1267040 w 13949047"/>
              <a:gd name="connsiteY1" fmla="*/ 147074 h 5033645"/>
              <a:gd name="connsiteX2" fmla="*/ 4305017 w 13949047"/>
              <a:gd name="connsiteY2" fmla="*/ 1127021 h 5033645"/>
              <a:gd name="connsiteX3" fmla="*/ 7157547 w 13949047"/>
              <a:gd name="connsiteY3" fmla="*/ 2299839 h 5033645"/>
              <a:gd name="connsiteX4" fmla="*/ 7972556 w 13949047"/>
              <a:gd name="connsiteY4" fmla="*/ 2707343 h 5033645"/>
              <a:gd name="connsiteX5" fmla="*/ 8588782 w 13949047"/>
              <a:gd name="connsiteY5" fmla="*/ 3611804 h 5033645"/>
              <a:gd name="connsiteX6" fmla="*/ 9870930 w 13949047"/>
              <a:gd name="connsiteY6" fmla="*/ 3403082 h 5033645"/>
              <a:gd name="connsiteX7" fmla="*/ 10626304 w 13949047"/>
              <a:gd name="connsiteY7" fmla="*/ 3900039 h 5033645"/>
              <a:gd name="connsiteX8" fmla="*/ 12981877 w 13949047"/>
              <a:gd name="connsiteY8" fmla="*/ 3800647 h 5033645"/>
              <a:gd name="connsiteX9" fmla="*/ 12932182 w 13949047"/>
              <a:gd name="connsiteY9" fmla="*/ 4844256 h 5033645"/>
              <a:gd name="connsiteX10" fmla="*/ 893881 w 13949047"/>
              <a:gd name="connsiteY10" fmla="*/ 4467701 h 503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49047" h="5033645">
                <a:moveTo>
                  <a:pt x="893881" y="4467701"/>
                </a:moveTo>
                <a:cubicBezTo>
                  <a:pt x="-1050309" y="3684837"/>
                  <a:pt x="698517" y="703854"/>
                  <a:pt x="1267040" y="147074"/>
                </a:cubicBezTo>
                <a:cubicBezTo>
                  <a:pt x="1835563" y="-409706"/>
                  <a:pt x="3323266" y="768227"/>
                  <a:pt x="4305017" y="1127021"/>
                </a:cubicBezTo>
                <a:cubicBezTo>
                  <a:pt x="5286768" y="1485815"/>
                  <a:pt x="6546291" y="2036452"/>
                  <a:pt x="7157547" y="2299839"/>
                </a:cubicBezTo>
                <a:cubicBezTo>
                  <a:pt x="7768803" y="2563226"/>
                  <a:pt x="7734017" y="2488682"/>
                  <a:pt x="7972556" y="2707343"/>
                </a:cubicBezTo>
                <a:cubicBezTo>
                  <a:pt x="8211095" y="2926004"/>
                  <a:pt x="8272386" y="3495848"/>
                  <a:pt x="8588782" y="3611804"/>
                </a:cubicBezTo>
                <a:cubicBezTo>
                  <a:pt x="8905178" y="3727760"/>
                  <a:pt x="9531343" y="3355043"/>
                  <a:pt x="9870930" y="3403082"/>
                </a:cubicBezTo>
                <a:cubicBezTo>
                  <a:pt x="10210517" y="3451121"/>
                  <a:pt x="10107813" y="3833778"/>
                  <a:pt x="10626304" y="3900039"/>
                </a:cubicBezTo>
                <a:cubicBezTo>
                  <a:pt x="11144795" y="3966300"/>
                  <a:pt x="12597564" y="3643278"/>
                  <a:pt x="12981877" y="3800647"/>
                </a:cubicBezTo>
                <a:cubicBezTo>
                  <a:pt x="13366190" y="3958017"/>
                  <a:pt x="14979643" y="4628908"/>
                  <a:pt x="12932182" y="4844256"/>
                </a:cubicBezTo>
                <a:cubicBezTo>
                  <a:pt x="10884721" y="5059604"/>
                  <a:pt x="2838071" y="5250565"/>
                  <a:pt x="893881" y="4467701"/>
                </a:cubicBezTo>
                <a:close/>
              </a:path>
            </a:pathLst>
          </a:custGeom>
          <a:solidFill>
            <a:srgbClr val="9EDC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608211" y="5344501"/>
            <a:ext cx="7369262" cy="3046208"/>
          </a:xfrm>
          <a:custGeom>
            <a:avLst/>
            <a:gdLst>
              <a:gd name="connsiteX0" fmla="*/ 1208122 w 6834306"/>
              <a:gd name="connsiteY0" fmla="*/ 147963 h 4029458"/>
              <a:gd name="connsiteX1" fmla="*/ 2480330 w 6834306"/>
              <a:gd name="connsiteY1" fmla="*/ 823824 h 4029458"/>
              <a:gd name="connsiteX2" fmla="*/ 3126374 w 6834306"/>
              <a:gd name="connsiteY2" fmla="*/ 1986702 h 4029458"/>
              <a:gd name="connsiteX3" fmla="*/ 4915417 w 6834306"/>
              <a:gd name="connsiteY3" fmla="*/ 1628894 h 4029458"/>
              <a:gd name="connsiteX4" fmla="*/ 6654765 w 6834306"/>
              <a:gd name="connsiteY4" fmla="*/ 3517329 h 4029458"/>
              <a:gd name="connsiteX5" fmla="*/ 293722 w 6834306"/>
              <a:gd name="connsiteY5" fmla="*/ 3765807 h 4029458"/>
              <a:gd name="connsiteX6" fmla="*/ 1208122 w 6834306"/>
              <a:gd name="connsiteY6" fmla="*/ 147963 h 4029458"/>
              <a:gd name="connsiteX0" fmla="*/ 1254874 w 6881058"/>
              <a:gd name="connsiteY0" fmla="*/ 36089 h 3787338"/>
              <a:gd name="connsiteX1" fmla="*/ 2527082 w 6881058"/>
              <a:gd name="connsiteY1" fmla="*/ 711950 h 3787338"/>
              <a:gd name="connsiteX2" fmla="*/ 3173126 w 6881058"/>
              <a:gd name="connsiteY2" fmla="*/ 1874828 h 3787338"/>
              <a:gd name="connsiteX3" fmla="*/ 4962169 w 6881058"/>
              <a:gd name="connsiteY3" fmla="*/ 1517020 h 3787338"/>
              <a:gd name="connsiteX4" fmla="*/ 6701517 w 6881058"/>
              <a:gd name="connsiteY4" fmla="*/ 3405455 h 3787338"/>
              <a:gd name="connsiteX5" fmla="*/ 340474 w 6881058"/>
              <a:gd name="connsiteY5" fmla="*/ 3653933 h 3787338"/>
              <a:gd name="connsiteX6" fmla="*/ 907004 w 6881058"/>
              <a:gd name="connsiteY6" fmla="*/ 1805255 h 3787338"/>
              <a:gd name="connsiteX7" fmla="*/ 1254874 w 6881058"/>
              <a:gd name="connsiteY7" fmla="*/ 36089 h 3787338"/>
              <a:gd name="connsiteX0" fmla="*/ 1555529 w 7181713"/>
              <a:gd name="connsiteY0" fmla="*/ 36089 h 3737344"/>
              <a:gd name="connsiteX1" fmla="*/ 2827737 w 7181713"/>
              <a:gd name="connsiteY1" fmla="*/ 711950 h 3737344"/>
              <a:gd name="connsiteX2" fmla="*/ 3473781 w 7181713"/>
              <a:gd name="connsiteY2" fmla="*/ 1874828 h 3737344"/>
              <a:gd name="connsiteX3" fmla="*/ 5262824 w 7181713"/>
              <a:gd name="connsiteY3" fmla="*/ 1517020 h 3737344"/>
              <a:gd name="connsiteX4" fmla="*/ 7002172 w 7181713"/>
              <a:gd name="connsiteY4" fmla="*/ 3405455 h 3737344"/>
              <a:gd name="connsiteX5" fmla="*/ 641129 w 7181713"/>
              <a:gd name="connsiteY5" fmla="*/ 3653933 h 3737344"/>
              <a:gd name="connsiteX6" fmla="*/ 283320 w 7181713"/>
              <a:gd name="connsiteY6" fmla="*/ 2481115 h 3737344"/>
              <a:gd name="connsiteX7" fmla="*/ 1207659 w 7181713"/>
              <a:gd name="connsiteY7" fmla="*/ 1805255 h 3737344"/>
              <a:gd name="connsiteX8" fmla="*/ 1555529 w 7181713"/>
              <a:gd name="connsiteY8" fmla="*/ 36089 h 3737344"/>
              <a:gd name="connsiteX0" fmla="*/ 1555529 w 7181713"/>
              <a:gd name="connsiteY0" fmla="*/ 12001 h 3713256"/>
              <a:gd name="connsiteX1" fmla="*/ 2559381 w 7181713"/>
              <a:gd name="connsiteY1" fmla="*/ 1045671 h 3713256"/>
              <a:gd name="connsiteX2" fmla="*/ 3473781 w 7181713"/>
              <a:gd name="connsiteY2" fmla="*/ 1850740 h 3713256"/>
              <a:gd name="connsiteX3" fmla="*/ 5262824 w 7181713"/>
              <a:gd name="connsiteY3" fmla="*/ 1492932 h 3713256"/>
              <a:gd name="connsiteX4" fmla="*/ 7002172 w 7181713"/>
              <a:gd name="connsiteY4" fmla="*/ 3381367 h 3713256"/>
              <a:gd name="connsiteX5" fmla="*/ 641129 w 7181713"/>
              <a:gd name="connsiteY5" fmla="*/ 3629845 h 3713256"/>
              <a:gd name="connsiteX6" fmla="*/ 283320 w 7181713"/>
              <a:gd name="connsiteY6" fmla="*/ 2457027 h 3713256"/>
              <a:gd name="connsiteX7" fmla="*/ 1207659 w 7181713"/>
              <a:gd name="connsiteY7" fmla="*/ 1781167 h 3713256"/>
              <a:gd name="connsiteX8" fmla="*/ 1555529 w 7181713"/>
              <a:gd name="connsiteY8" fmla="*/ 12001 h 3713256"/>
              <a:gd name="connsiteX0" fmla="*/ 1555529 w 7181713"/>
              <a:gd name="connsiteY0" fmla="*/ 5088 h 3706343"/>
              <a:gd name="connsiteX1" fmla="*/ 2320842 w 7181713"/>
              <a:gd name="connsiteY1" fmla="*/ 1257419 h 3706343"/>
              <a:gd name="connsiteX2" fmla="*/ 3473781 w 7181713"/>
              <a:gd name="connsiteY2" fmla="*/ 1843827 h 3706343"/>
              <a:gd name="connsiteX3" fmla="*/ 5262824 w 7181713"/>
              <a:gd name="connsiteY3" fmla="*/ 1486019 h 3706343"/>
              <a:gd name="connsiteX4" fmla="*/ 7002172 w 7181713"/>
              <a:gd name="connsiteY4" fmla="*/ 3374454 h 3706343"/>
              <a:gd name="connsiteX5" fmla="*/ 641129 w 7181713"/>
              <a:gd name="connsiteY5" fmla="*/ 3622932 h 3706343"/>
              <a:gd name="connsiteX6" fmla="*/ 283320 w 7181713"/>
              <a:gd name="connsiteY6" fmla="*/ 2450114 h 3706343"/>
              <a:gd name="connsiteX7" fmla="*/ 1207659 w 7181713"/>
              <a:gd name="connsiteY7" fmla="*/ 1774254 h 3706343"/>
              <a:gd name="connsiteX8" fmla="*/ 1555529 w 7181713"/>
              <a:gd name="connsiteY8" fmla="*/ 5088 h 3706343"/>
              <a:gd name="connsiteX0" fmla="*/ 1555529 w 7181713"/>
              <a:gd name="connsiteY0" fmla="*/ 3900 h 3705155"/>
              <a:gd name="connsiteX1" fmla="*/ 2320842 w 7181713"/>
              <a:gd name="connsiteY1" fmla="*/ 1256231 h 3705155"/>
              <a:gd name="connsiteX2" fmla="*/ 3473781 w 7181713"/>
              <a:gd name="connsiteY2" fmla="*/ 1842639 h 3705155"/>
              <a:gd name="connsiteX3" fmla="*/ 5262824 w 7181713"/>
              <a:gd name="connsiteY3" fmla="*/ 1484831 h 3705155"/>
              <a:gd name="connsiteX4" fmla="*/ 7002172 w 7181713"/>
              <a:gd name="connsiteY4" fmla="*/ 3373266 h 3705155"/>
              <a:gd name="connsiteX5" fmla="*/ 641129 w 7181713"/>
              <a:gd name="connsiteY5" fmla="*/ 3621744 h 3705155"/>
              <a:gd name="connsiteX6" fmla="*/ 283320 w 7181713"/>
              <a:gd name="connsiteY6" fmla="*/ 2448926 h 3705155"/>
              <a:gd name="connsiteX7" fmla="*/ 1207659 w 7181713"/>
              <a:gd name="connsiteY7" fmla="*/ 1773066 h 3705155"/>
              <a:gd name="connsiteX8" fmla="*/ 1555529 w 7181713"/>
              <a:gd name="connsiteY8" fmla="*/ 3900 h 3705155"/>
              <a:gd name="connsiteX0" fmla="*/ 1605225 w 7181713"/>
              <a:gd name="connsiteY0" fmla="*/ 5788 h 3548017"/>
              <a:gd name="connsiteX1" fmla="*/ 2320842 w 7181713"/>
              <a:gd name="connsiteY1" fmla="*/ 1099093 h 3548017"/>
              <a:gd name="connsiteX2" fmla="*/ 3473781 w 7181713"/>
              <a:gd name="connsiteY2" fmla="*/ 1685501 h 3548017"/>
              <a:gd name="connsiteX3" fmla="*/ 5262824 w 7181713"/>
              <a:gd name="connsiteY3" fmla="*/ 1327693 h 3548017"/>
              <a:gd name="connsiteX4" fmla="*/ 7002172 w 7181713"/>
              <a:gd name="connsiteY4" fmla="*/ 3216128 h 3548017"/>
              <a:gd name="connsiteX5" fmla="*/ 641129 w 7181713"/>
              <a:gd name="connsiteY5" fmla="*/ 3464606 h 3548017"/>
              <a:gd name="connsiteX6" fmla="*/ 283320 w 7181713"/>
              <a:gd name="connsiteY6" fmla="*/ 2291788 h 3548017"/>
              <a:gd name="connsiteX7" fmla="*/ 1207659 w 7181713"/>
              <a:gd name="connsiteY7" fmla="*/ 1615928 h 3548017"/>
              <a:gd name="connsiteX8" fmla="*/ 1605225 w 7181713"/>
              <a:gd name="connsiteY8" fmla="*/ 5788 h 3548017"/>
              <a:gd name="connsiteX0" fmla="*/ 1605225 w 7181713"/>
              <a:gd name="connsiteY0" fmla="*/ 57737 h 3599966"/>
              <a:gd name="connsiteX1" fmla="*/ 2320842 w 7181713"/>
              <a:gd name="connsiteY1" fmla="*/ 1151042 h 3599966"/>
              <a:gd name="connsiteX2" fmla="*/ 3473781 w 7181713"/>
              <a:gd name="connsiteY2" fmla="*/ 1737450 h 3599966"/>
              <a:gd name="connsiteX3" fmla="*/ 5262824 w 7181713"/>
              <a:gd name="connsiteY3" fmla="*/ 1379642 h 3599966"/>
              <a:gd name="connsiteX4" fmla="*/ 7002172 w 7181713"/>
              <a:gd name="connsiteY4" fmla="*/ 3268077 h 3599966"/>
              <a:gd name="connsiteX5" fmla="*/ 641129 w 7181713"/>
              <a:gd name="connsiteY5" fmla="*/ 3516555 h 3599966"/>
              <a:gd name="connsiteX6" fmla="*/ 283320 w 7181713"/>
              <a:gd name="connsiteY6" fmla="*/ 2343737 h 3599966"/>
              <a:gd name="connsiteX7" fmla="*/ 1207659 w 7181713"/>
              <a:gd name="connsiteY7" fmla="*/ 1667877 h 3599966"/>
              <a:gd name="connsiteX8" fmla="*/ 1605225 w 7181713"/>
              <a:gd name="connsiteY8" fmla="*/ 57737 h 3599966"/>
              <a:gd name="connsiteX0" fmla="*/ 1605225 w 7183854"/>
              <a:gd name="connsiteY0" fmla="*/ 57737 h 3599966"/>
              <a:gd name="connsiteX1" fmla="*/ 2320842 w 7183854"/>
              <a:gd name="connsiteY1" fmla="*/ 1151042 h 3599966"/>
              <a:gd name="connsiteX2" fmla="*/ 3473781 w 7183854"/>
              <a:gd name="connsiteY2" fmla="*/ 1737450 h 3599966"/>
              <a:gd name="connsiteX3" fmla="*/ 5292641 w 7183854"/>
              <a:gd name="connsiteY3" fmla="*/ 1449216 h 3599966"/>
              <a:gd name="connsiteX4" fmla="*/ 7002172 w 7183854"/>
              <a:gd name="connsiteY4" fmla="*/ 3268077 h 3599966"/>
              <a:gd name="connsiteX5" fmla="*/ 641129 w 7183854"/>
              <a:gd name="connsiteY5" fmla="*/ 3516555 h 3599966"/>
              <a:gd name="connsiteX6" fmla="*/ 283320 w 7183854"/>
              <a:gd name="connsiteY6" fmla="*/ 2343737 h 3599966"/>
              <a:gd name="connsiteX7" fmla="*/ 1207659 w 7183854"/>
              <a:gd name="connsiteY7" fmla="*/ 1667877 h 3599966"/>
              <a:gd name="connsiteX8" fmla="*/ 1605225 w 7183854"/>
              <a:gd name="connsiteY8" fmla="*/ 57737 h 3599966"/>
              <a:gd name="connsiteX0" fmla="*/ 1605225 w 7213073"/>
              <a:gd name="connsiteY0" fmla="*/ 57737 h 3599966"/>
              <a:gd name="connsiteX1" fmla="*/ 2320842 w 7213073"/>
              <a:gd name="connsiteY1" fmla="*/ 1151042 h 3599966"/>
              <a:gd name="connsiteX2" fmla="*/ 3473781 w 7213073"/>
              <a:gd name="connsiteY2" fmla="*/ 1737450 h 3599966"/>
              <a:gd name="connsiteX3" fmla="*/ 5640510 w 7213073"/>
              <a:gd name="connsiteY3" fmla="*/ 1578425 h 3599966"/>
              <a:gd name="connsiteX4" fmla="*/ 7002172 w 7213073"/>
              <a:gd name="connsiteY4" fmla="*/ 3268077 h 3599966"/>
              <a:gd name="connsiteX5" fmla="*/ 641129 w 7213073"/>
              <a:gd name="connsiteY5" fmla="*/ 3516555 h 3599966"/>
              <a:gd name="connsiteX6" fmla="*/ 283320 w 7213073"/>
              <a:gd name="connsiteY6" fmla="*/ 2343737 h 3599966"/>
              <a:gd name="connsiteX7" fmla="*/ 1207659 w 7213073"/>
              <a:gd name="connsiteY7" fmla="*/ 1667877 h 3599966"/>
              <a:gd name="connsiteX8" fmla="*/ 1605225 w 7213073"/>
              <a:gd name="connsiteY8" fmla="*/ 57737 h 3599966"/>
              <a:gd name="connsiteX0" fmla="*/ 1605225 w 7171838"/>
              <a:gd name="connsiteY0" fmla="*/ 57737 h 3599966"/>
              <a:gd name="connsiteX1" fmla="*/ 2320842 w 7171838"/>
              <a:gd name="connsiteY1" fmla="*/ 1151042 h 3599966"/>
              <a:gd name="connsiteX2" fmla="*/ 3473781 w 7171838"/>
              <a:gd name="connsiteY2" fmla="*/ 1737450 h 3599966"/>
              <a:gd name="connsiteX3" fmla="*/ 5640510 w 7171838"/>
              <a:gd name="connsiteY3" fmla="*/ 1578425 h 3599966"/>
              <a:gd name="connsiteX4" fmla="*/ 7002172 w 7171838"/>
              <a:gd name="connsiteY4" fmla="*/ 3268077 h 3599966"/>
              <a:gd name="connsiteX5" fmla="*/ 641129 w 7171838"/>
              <a:gd name="connsiteY5" fmla="*/ 3516555 h 3599966"/>
              <a:gd name="connsiteX6" fmla="*/ 283320 w 7171838"/>
              <a:gd name="connsiteY6" fmla="*/ 2343737 h 3599966"/>
              <a:gd name="connsiteX7" fmla="*/ 1207659 w 7171838"/>
              <a:gd name="connsiteY7" fmla="*/ 1667877 h 3599966"/>
              <a:gd name="connsiteX8" fmla="*/ 1605225 w 7171838"/>
              <a:gd name="connsiteY8" fmla="*/ 57737 h 3599966"/>
              <a:gd name="connsiteX0" fmla="*/ 1605225 w 7184205"/>
              <a:gd name="connsiteY0" fmla="*/ 57737 h 3599966"/>
              <a:gd name="connsiteX1" fmla="*/ 2320842 w 7184205"/>
              <a:gd name="connsiteY1" fmla="*/ 1151042 h 3599966"/>
              <a:gd name="connsiteX2" fmla="*/ 3473781 w 7184205"/>
              <a:gd name="connsiteY2" fmla="*/ 1737450 h 3599966"/>
              <a:gd name="connsiteX3" fmla="*/ 5819415 w 7184205"/>
              <a:gd name="connsiteY3" fmla="*/ 1846782 h 3599966"/>
              <a:gd name="connsiteX4" fmla="*/ 7002172 w 7184205"/>
              <a:gd name="connsiteY4" fmla="*/ 3268077 h 3599966"/>
              <a:gd name="connsiteX5" fmla="*/ 641129 w 7184205"/>
              <a:gd name="connsiteY5" fmla="*/ 3516555 h 3599966"/>
              <a:gd name="connsiteX6" fmla="*/ 283320 w 7184205"/>
              <a:gd name="connsiteY6" fmla="*/ 2343737 h 3599966"/>
              <a:gd name="connsiteX7" fmla="*/ 1207659 w 7184205"/>
              <a:gd name="connsiteY7" fmla="*/ 1667877 h 3599966"/>
              <a:gd name="connsiteX8" fmla="*/ 1605225 w 7184205"/>
              <a:gd name="connsiteY8" fmla="*/ 57737 h 3599966"/>
              <a:gd name="connsiteX0" fmla="*/ 1739744 w 7318724"/>
              <a:gd name="connsiteY0" fmla="*/ 57737 h 3588947"/>
              <a:gd name="connsiteX1" fmla="*/ 2455361 w 7318724"/>
              <a:gd name="connsiteY1" fmla="*/ 1151042 h 3588947"/>
              <a:gd name="connsiteX2" fmla="*/ 3608300 w 7318724"/>
              <a:gd name="connsiteY2" fmla="*/ 1737450 h 3588947"/>
              <a:gd name="connsiteX3" fmla="*/ 5953934 w 7318724"/>
              <a:gd name="connsiteY3" fmla="*/ 1846782 h 3588947"/>
              <a:gd name="connsiteX4" fmla="*/ 7136691 w 7318724"/>
              <a:gd name="connsiteY4" fmla="*/ 3268077 h 3588947"/>
              <a:gd name="connsiteX5" fmla="*/ 775648 w 7318724"/>
              <a:gd name="connsiteY5" fmla="*/ 3516555 h 3588947"/>
              <a:gd name="connsiteX6" fmla="*/ 169361 w 7318724"/>
              <a:gd name="connsiteY6" fmla="*/ 2492824 h 3588947"/>
              <a:gd name="connsiteX7" fmla="*/ 1342178 w 7318724"/>
              <a:gd name="connsiteY7" fmla="*/ 1667877 h 3588947"/>
              <a:gd name="connsiteX8" fmla="*/ 1739744 w 7318724"/>
              <a:gd name="connsiteY8" fmla="*/ 57737 h 3588947"/>
              <a:gd name="connsiteX0" fmla="*/ 1739744 w 7318724"/>
              <a:gd name="connsiteY0" fmla="*/ 5527 h 3536737"/>
              <a:gd name="connsiteX1" fmla="*/ 2216822 w 7318724"/>
              <a:gd name="connsiteY1" fmla="*/ 1108771 h 3536737"/>
              <a:gd name="connsiteX2" fmla="*/ 3608300 w 7318724"/>
              <a:gd name="connsiteY2" fmla="*/ 1685240 h 3536737"/>
              <a:gd name="connsiteX3" fmla="*/ 5953934 w 7318724"/>
              <a:gd name="connsiteY3" fmla="*/ 1794572 h 3536737"/>
              <a:gd name="connsiteX4" fmla="*/ 7136691 w 7318724"/>
              <a:gd name="connsiteY4" fmla="*/ 3215867 h 3536737"/>
              <a:gd name="connsiteX5" fmla="*/ 775648 w 7318724"/>
              <a:gd name="connsiteY5" fmla="*/ 3464345 h 3536737"/>
              <a:gd name="connsiteX6" fmla="*/ 169361 w 7318724"/>
              <a:gd name="connsiteY6" fmla="*/ 2440614 h 3536737"/>
              <a:gd name="connsiteX7" fmla="*/ 1342178 w 7318724"/>
              <a:gd name="connsiteY7" fmla="*/ 1615667 h 3536737"/>
              <a:gd name="connsiteX8" fmla="*/ 1739744 w 7318724"/>
              <a:gd name="connsiteY8" fmla="*/ 5527 h 3536737"/>
              <a:gd name="connsiteX0" fmla="*/ 1739744 w 7318724"/>
              <a:gd name="connsiteY0" fmla="*/ 5527 h 3536737"/>
              <a:gd name="connsiteX1" fmla="*/ 2336091 w 7318724"/>
              <a:gd name="connsiteY1" fmla="*/ 1108771 h 3536737"/>
              <a:gd name="connsiteX2" fmla="*/ 3608300 w 7318724"/>
              <a:gd name="connsiteY2" fmla="*/ 1685240 h 3536737"/>
              <a:gd name="connsiteX3" fmla="*/ 5953934 w 7318724"/>
              <a:gd name="connsiteY3" fmla="*/ 1794572 h 3536737"/>
              <a:gd name="connsiteX4" fmla="*/ 7136691 w 7318724"/>
              <a:gd name="connsiteY4" fmla="*/ 3215867 h 3536737"/>
              <a:gd name="connsiteX5" fmla="*/ 775648 w 7318724"/>
              <a:gd name="connsiteY5" fmla="*/ 3464345 h 3536737"/>
              <a:gd name="connsiteX6" fmla="*/ 169361 w 7318724"/>
              <a:gd name="connsiteY6" fmla="*/ 2440614 h 3536737"/>
              <a:gd name="connsiteX7" fmla="*/ 1342178 w 7318724"/>
              <a:gd name="connsiteY7" fmla="*/ 1615667 h 3536737"/>
              <a:gd name="connsiteX8" fmla="*/ 1739744 w 7318724"/>
              <a:gd name="connsiteY8" fmla="*/ 5527 h 3536737"/>
              <a:gd name="connsiteX0" fmla="*/ 1739744 w 7318724"/>
              <a:gd name="connsiteY0" fmla="*/ 6784 h 3537994"/>
              <a:gd name="connsiteX1" fmla="*/ 2336091 w 7318724"/>
              <a:gd name="connsiteY1" fmla="*/ 1110028 h 3537994"/>
              <a:gd name="connsiteX2" fmla="*/ 3608300 w 7318724"/>
              <a:gd name="connsiteY2" fmla="*/ 1686497 h 3537994"/>
              <a:gd name="connsiteX3" fmla="*/ 5953934 w 7318724"/>
              <a:gd name="connsiteY3" fmla="*/ 1795829 h 3537994"/>
              <a:gd name="connsiteX4" fmla="*/ 7136691 w 7318724"/>
              <a:gd name="connsiteY4" fmla="*/ 3217124 h 3537994"/>
              <a:gd name="connsiteX5" fmla="*/ 775648 w 7318724"/>
              <a:gd name="connsiteY5" fmla="*/ 3465602 h 3537994"/>
              <a:gd name="connsiteX6" fmla="*/ 169361 w 7318724"/>
              <a:gd name="connsiteY6" fmla="*/ 2441871 h 3537994"/>
              <a:gd name="connsiteX7" fmla="*/ 1083761 w 7318724"/>
              <a:gd name="connsiteY7" fmla="*/ 1676558 h 3537994"/>
              <a:gd name="connsiteX8" fmla="*/ 1739744 w 7318724"/>
              <a:gd name="connsiteY8" fmla="*/ 6784 h 3537994"/>
              <a:gd name="connsiteX0" fmla="*/ 1491266 w 7318724"/>
              <a:gd name="connsiteY0" fmla="*/ 11673 h 3045926"/>
              <a:gd name="connsiteX1" fmla="*/ 2336091 w 7318724"/>
              <a:gd name="connsiteY1" fmla="*/ 617960 h 3045926"/>
              <a:gd name="connsiteX2" fmla="*/ 3608300 w 7318724"/>
              <a:gd name="connsiteY2" fmla="*/ 1194429 h 3045926"/>
              <a:gd name="connsiteX3" fmla="*/ 5953934 w 7318724"/>
              <a:gd name="connsiteY3" fmla="*/ 1303761 h 3045926"/>
              <a:gd name="connsiteX4" fmla="*/ 7136691 w 7318724"/>
              <a:gd name="connsiteY4" fmla="*/ 2725056 h 3045926"/>
              <a:gd name="connsiteX5" fmla="*/ 775648 w 7318724"/>
              <a:gd name="connsiteY5" fmla="*/ 2973534 h 3045926"/>
              <a:gd name="connsiteX6" fmla="*/ 169361 w 7318724"/>
              <a:gd name="connsiteY6" fmla="*/ 1949803 h 3045926"/>
              <a:gd name="connsiteX7" fmla="*/ 1083761 w 7318724"/>
              <a:gd name="connsiteY7" fmla="*/ 1184490 h 3045926"/>
              <a:gd name="connsiteX8" fmla="*/ 1491266 w 7318724"/>
              <a:gd name="connsiteY8" fmla="*/ 11673 h 3045926"/>
              <a:gd name="connsiteX0" fmla="*/ 1491266 w 7318724"/>
              <a:gd name="connsiteY0" fmla="*/ 11955 h 3046208"/>
              <a:gd name="connsiteX1" fmla="*/ 2336091 w 7318724"/>
              <a:gd name="connsiteY1" fmla="*/ 618242 h 3046208"/>
              <a:gd name="connsiteX2" fmla="*/ 2698914 w 7318724"/>
              <a:gd name="connsiteY2" fmla="*/ 1279885 h 3046208"/>
              <a:gd name="connsiteX3" fmla="*/ 3608300 w 7318724"/>
              <a:gd name="connsiteY3" fmla="*/ 1194711 h 3046208"/>
              <a:gd name="connsiteX4" fmla="*/ 5953934 w 7318724"/>
              <a:gd name="connsiteY4" fmla="*/ 1304043 h 3046208"/>
              <a:gd name="connsiteX5" fmla="*/ 7136691 w 7318724"/>
              <a:gd name="connsiteY5" fmla="*/ 2725338 h 3046208"/>
              <a:gd name="connsiteX6" fmla="*/ 775648 w 7318724"/>
              <a:gd name="connsiteY6" fmla="*/ 2973816 h 3046208"/>
              <a:gd name="connsiteX7" fmla="*/ 169361 w 7318724"/>
              <a:gd name="connsiteY7" fmla="*/ 1950085 h 3046208"/>
              <a:gd name="connsiteX8" fmla="*/ 1083761 w 7318724"/>
              <a:gd name="connsiteY8" fmla="*/ 1184772 h 3046208"/>
              <a:gd name="connsiteX9" fmla="*/ 1491266 w 7318724"/>
              <a:gd name="connsiteY9" fmla="*/ 11955 h 3046208"/>
              <a:gd name="connsiteX0" fmla="*/ 1491266 w 7353606"/>
              <a:gd name="connsiteY0" fmla="*/ 11955 h 3046208"/>
              <a:gd name="connsiteX1" fmla="*/ 2336091 w 7353606"/>
              <a:gd name="connsiteY1" fmla="*/ 618242 h 3046208"/>
              <a:gd name="connsiteX2" fmla="*/ 2698914 w 7353606"/>
              <a:gd name="connsiteY2" fmla="*/ 1279885 h 3046208"/>
              <a:gd name="connsiteX3" fmla="*/ 3608300 w 7353606"/>
              <a:gd name="connsiteY3" fmla="*/ 1194711 h 3046208"/>
              <a:gd name="connsiteX4" fmla="*/ 4378627 w 7353606"/>
              <a:gd name="connsiteY4" fmla="*/ 1468728 h 3046208"/>
              <a:gd name="connsiteX5" fmla="*/ 5953934 w 7353606"/>
              <a:gd name="connsiteY5" fmla="*/ 1304043 h 3046208"/>
              <a:gd name="connsiteX6" fmla="*/ 7136691 w 7353606"/>
              <a:gd name="connsiteY6" fmla="*/ 2725338 h 3046208"/>
              <a:gd name="connsiteX7" fmla="*/ 775648 w 7353606"/>
              <a:gd name="connsiteY7" fmla="*/ 2973816 h 3046208"/>
              <a:gd name="connsiteX8" fmla="*/ 169361 w 7353606"/>
              <a:gd name="connsiteY8" fmla="*/ 1950085 h 3046208"/>
              <a:gd name="connsiteX9" fmla="*/ 1083761 w 7353606"/>
              <a:gd name="connsiteY9" fmla="*/ 1184772 h 3046208"/>
              <a:gd name="connsiteX10" fmla="*/ 1491266 w 7353606"/>
              <a:gd name="connsiteY10" fmla="*/ 11955 h 3046208"/>
              <a:gd name="connsiteX0" fmla="*/ 1491266 w 7353606"/>
              <a:gd name="connsiteY0" fmla="*/ 11955 h 3046208"/>
              <a:gd name="connsiteX1" fmla="*/ 2336091 w 7353606"/>
              <a:gd name="connsiteY1" fmla="*/ 618242 h 3046208"/>
              <a:gd name="connsiteX2" fmla="*/ 2698914 w 7353606"/>
              <a:gd name="connsiteY2" fmla="*/ 1279885 h 3046208"/>
              <a:gd name="connsiteX3" fmla="*/ 3608300 w 7353606"/>
              <a:gd name="connsiteY3" fmla="*/ 1194711 h 3046208"/>
              <a:gd name="connsiteX4" fmla="*/ 4378627 w 7353606"/>
              <a:gd name="connsiteY4" fmla="*/ 1468728 h 3046208"/>
              <a:gd name="connsiteX5" fmla="*/ 5953934 w 7353606"/>
              <a:gd name="connsiteY5" fmla="*/ 1304043 h 3046208"/>
              <a:gd name="connsiteX6" fmla="*/ 7136691 w 7353606"/>
              <a:gd name="connsiteY6" fmla="*/ 2725338 h 3046208"/>
              <a:gd name="connsiteX7" fmla="*/ 775648 w 7353606"/>
              <a:gd name="connsiteY7" fmla="*/ 2973816 h 3046208"/>
              <a:gd name="connsiteX8" fmla="*/ 169361 w 7353606"/>
              <a:gd name="connsiteY8" fmla="*/ 1950085 h 3046208"/>
              <a:gd name="connsiteX9" fmla="*/ 1083761 w 7353606"/>
              <a:gd name="connsiteY9" fmla="*/ 1184772 h 3046208"/>
              <a:gd name="connsiteX10" fmla="*/ 1491266 w 7353606"/>
              <a:gd name="connsiteY10" fmla="*/ 11955 h 3046208"/>
              <a:gd name="connsiteX0" fmla="*/ 1491266 w 7362108"/>
              <a:gd name="connsiteY0" fmla="*/ 11955 h 3046208"/>
              <a:gd name="connsiteX1" fmla="*/ 2336091 w 7362108"/>
              <a:gd name="connsiteY1" fmla="*/ 618242 h 3046208"/>
              <a:gd name="connsiteX2" fmla="*/ 2698914 w 7362108"/>
              <a:gd name="connsiteY2" fmla="*/ 1279885 h 3046208"/>
              <a:gd name="connsiteX3" fmla="*/ 3608300 w 7362108"/>
              <a:gd name="connsiteY3" fmla="*/ 1194711 h 3046208"/>
              <a:gd name="connsiteX4" fmla="*/ 4378627 w 7362108"/>
              <a:gd name="connsiteY4" fmla="*/ 1468728 h 3046208"/>
              <a:gd name="connsiteX5" fmla="*/ 6033447 w 7362108"/>
              <a:gd name="connsiteY5" fmla="*/ 1055565 h 3046208"/>
              <a:gd name="connsiteX6" fmla="*/ 7136691 w 7362108"/>
              <a:gd name="connsiteY6" fmla="*/ 2725338 h 3046208"/>
              <a:gd name="connsiteX7" fmla="*/ 775648 w 7362108"/>
              <a:gd name="connsiteY7" fmla="*/ 2973816 h 3046208"/>
              <a:gd name="connsiteX8" fmla="*/ 169361 w 7362108"/>
              <a:gd name="connsiteY8" fmla="*/ 1950085 h 3046208"/>
              <a:gd name="connsiteX9" fmla="*/ 1083761 w 7362108"/>
              <a:gd name="connsiteY9" fmla="*/ 1184772 h 3046208"/>
              <a:gd name="connsiteX10" fmla="*/ 1491266 w 7362108"/>
              <a:gd name="connsiteY10" fmla="*/ 11955 h 3046208"/>
              <a:gd name="connsiteX0" fmla="*/ 1491266 w 7324875"/>
              <a:gd name="connsiteY0" fmla="*/ 11955 h 3046208"/>
              <a:gd name="connsiteX1" fmla="*/ 2336091 w 7324875"/>
              <a:gd name="connsiteY1" fmla="*/ 618242 h 3046208"/>
              <a:gd name="connsiteX2" fmla="*/ 2698914 w 7324875"/>
              <a:gd name="connsiteY2" fmla="*/ 1279885 h 3046208"/>
              <a:gd name="connsiteX3" fmla="*/ 3608300 w 7324875"/>
              <a:gd name="connsiteY3" fmla="*/ 1194711 h 3046208"/>
              <a:gd name="connsiteX4" fmla="*/ 4378627 w 7324875"/>
              <a:gd name="connsiteY4" fmla="*/ 1468728 h 3046208"/>
              <a:gd name="connsiteX5" fmla="*/ 6033447 w 7324875"/>
              <a:gd name="connsiteY5" fmla="*/ 1055565 h 3046208"/>
              <a:gd name="connsiteX6" fmla="*/ 7136691 w 7324875"/>
              <a:gd name="connsiteY6" fmla="*/ 2725338 h 3046208"/>
              <a:gd name="connsiteX7" fmla="*/ 775648 w 7324875"/>
              <a:gd name="connsiteY7" fmla="*/ 2973816 h 3046208"/>
              <a:gd name="connsiteX8" fmla="*/ 169361 w 7324875"/>
              <a:gd name="connsiteY8" fmla="*/ 1950085 h 3046208"/>
              <a:gd name="connsiteX9" fmla="*/ 1083761 w 7324875"/>
              <a:gd name="connsiteY9" fmla="*/ 1184772 h 3046208"/>
              <a:gd name="connsiteX10" fmla="*/ 1491266 w 7324875"/>
              <a:gd name="connsiteY10" fmla="*/ 11955 h 3046208"/>
              <a:gd name="connsiteX0" fmla="*/ 1491266 w 7331389"/>
              <a:gd name="connsiteY0" fmla="*/ 11955 h 3046208"/>
              <a:gd name="connsiteX1" fmla="*/ 2336091 w 7331389"/>
              <a:gd name="connsiteY1" fmla="*/ 618242 h 3046208"/>
              <a:gd name="connsiteX2" fmla="*/ 2698914 w 7331389"/>
              <a:gd name="connsiteY2" fmla="*/ 1279885 h 3046208"/>
              <a:gd name="connsiteX3" fmla="*/ 3608300 w 7331389"/>
              <a:gd name="connsiteY3" fmla="*/ 1194711 h 3046208"/>
              <a:gd name="connsiteX4" fmla="*/ 4378627 w 7331389"/>
              <a:gd name="connsiteY4" fmla="*/ 1468728 h 3046208"/>
              <a:gd name="connsiteX5" fmla="*/ 6112960 w 7331389"/>
              <a:gd name="connsiteY5" fmla="*/ 956174 h 3046208"/>
              <a:gd name="connsiteX6" fmla="*/ 7136691 w 7331389"/>
              <a:gd name="connsiteY6" fmla="*/ 2725338 h 3046208"/>
              <a:gd name="connsiteX7" fmla="*/ 775648 w 7331389"/>
              <a:gd name="connsiteY7" fmla="*/ 2973816 h 3046208"/>
              <a:gd name="connsiteX8" fmla="*/ 169361 w 7331389"/>
              <a:gd name="connsiteY8" fmla="*/ 1950085 h 3046208"/>
              <a:gd name="connsiteX9" fmla="*/ 1083761 w 7331389"/>
              <a:gd name="connsiteY9" fmla="*/ 1184772 h 3046208"/>
              <a:gd name="connsiteX10" fmla="*/ 1491266 w 7331389"/>
              <a:gd name="connsiteY10" fmla="*/ 11955 h 3046208"/>
              <a:gd name="connsiteX0" fmla="*/ 1491266 w 7386121"/>
              <a:gd name="connsiteY0" fmla="*/ 11955 h 3046208"/>
              <a:gd name="connsiteX1" fmla="*/ 2336091 w 7386121"/>
              <a:gd name="connsiteY1" fmla="*/ 618242 h 3046208"/>
              <a:gd name="connsiteX2" fmla="*/ 2698914 w 7386121"/>
              <a:gd name="connsiteY2" fmla="*/ 1279885 h 3046208"/>
              <a:gd name="connsiteX3" fmla="*/ 3608300 w 7386121"/>
              <a:gd name="connsiteY3" fmla="*/ 1194711 h 3046208"/>
              <a:gd name="connsiteX4" fmla="*/ 6112960 w 7386121"/>
              <a:gd name="connsiteY4" fmla="*/ 956174 h 3046208"/>
              <a:gd name="connsiteX5" fmla="*/ 7136691 w 7386121"/>
              <a:gd name="connsiteY5" fmla="*/ 2725338 h 3046208"/>
              <a:gd name="connsiteX6" fmla="*/ 775648 w 7386121"/>
              <a:gd name="connsiteY6" fmla="*/ 2973816 h 3046208"/>
              <a:gd name="connsiteX7" fmla="*/ 169361 w 7386121"/>
              <a:gd name="connsiteY7" fmla="*/ 1950085 h 3046208"/>
              <a:gd name="connsiteX8" fmla="*/ 1083761 w 7386121"/>
              <a:gd name="connsiteY8" fmla="*/ 1184772 h 3046208"/>
              <a:gd name="connsiteX9" fmla="*/ 1491266 w 7386121"/>
              <a:gd name="connsiteY9" fmla="*/ 11955 h 3046208"/>
              <a:gd name="connsiteX0" fmla="*/ 1491266 w 7369262"/>
              <a:gd name="connsiteY0" fmla="*/ 11955 h 3046208"/>
              <a:gd name="connsiteX1" fmla="*/ 2336091 w 7369262"/>
              <a:gd name="connsiteY1" fmla="*/ 618242 h 3046208"/>
              <a:gd name="connsiteX2" fmla="*/ 2698914 w 7369262"/>
              <a:gd name="connsiteY2" fmla="*/ 1279885 h 3046208"/>
              <a:gd name="connsiteX3" fmla="*/ 3608300 w 7369262"/>
              <a:gd name="connsiteY3" fmla="*/ 1194711 h 3046208"/>
              <a:gd name="connsiteX4" fmla="*/ 4489681 w 7369262"/>
              <a:gd name="connsiteY4" fmla="*/ 1539495 h 3046208"/>
              <a:gd name="connsiteX5" fmla="*/ 6112960 w 7369262"/>
              <a:gd name="connsiteY5" fmla="*/ 956174 h 3046208"/>
              <a:gd name="connsiteX6" fmla="*/ 7136691 w 7369262"/>
              <a:gd name="connsiteY6" fmla="*/ 2725338 h 3046208"/>
              <a:gd name="connsiteX7" fmla="*/ 775648 w 7369262"/>
              <a:gd name="connsiteY7" fmla="*/ 2973816 h 3046208"/>
              <a:gd name="connsiteX8" fmla="*/ 169361 w 7369262"/>
              <a:gd name="connsiteY8" fmla="*/ 1950085 h 3046208"/>
              <a:gd name="connsiteX9" fmla="*/ 1083761 w 7369262"/>
              <a:gd name="connsiteY9" fmla="*/ 1184772 h 3046208"/>
              <a:gd name="connsiteX10" fmla="*/ 1491266 w 7369262"/>
              <a:gd name="connsiteY10" fmla="*/ 11955 h 30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9262" h="3046208">
                <a:moveTo>
                  <a:pt x="1491266" y="11955"/>
                </a:moveTo>
                <a:cubicBezTo>
                  <a:pt x="1699988" y="-82467"/>
                  <a:pt x="2134816" y="406920"/>
                  <a:pt x="2336091" y="618242"/>
                </a:cubicBezTo>
                <a:cubicBezTo>
                  <a:pt x="2537366" y="829564"/>
                  <a:pt x="2486879" y="1183807"/>
                  <a:pt x="2698914" y="1279885"/>
                </a:cubicBezTo>
                <a:cubicBezTo>
                  <a:pt x="2910949" y="1375963"/>
                  <a:pt x="3309839" y="1151443"/>
                  <a:pt x="3608300" y="1194711"/>
                </a:cubicBezTo>
                <a:cubicBezTo>
                  <a:pt x="3906761" y="1237979"/>
                  <a:pt x="4072238" y="1579251"/>
                  <a:pt x="4489681" y="1539495"/>
                </a:cubicBezTo>
                <a:cubicBezTo>
                  <a:pt x="4907124" y="1499739"/>
                  <a:pt x="5671792" y="758534"/>
                  <a:pt x="6112960" y="956174"/>
                </a:cubicBezTo>
                <a:cubicBezTo>
                  <a:pt x="6554128" y="1153814"/>
                  <a:pt x="7906973" y="2369186"/>
                  <a:pt x="7136691" y="2725338"/>
                </a:cubicBezTo>
                <a:cubicBezTo>
                  <a:pt x="6366409" y="3081490"/>
                  <a:pt x="1936870" y="3103025"/>
                  <a:pt x="775648" y="2973816"/>
                </a:cubicBezTo>
                <a:cubicBezTo>
                  <a:pt x="-385574" y="2844607"/>
                  <a:pt x="74939" y="2258198"/>
                  <a:pt x="169361" y="1950085"/>
                </a:cubicBezTo>
                <a:cubicBezTo>
                  <a:pt x="263783" y="1641972"/>
                  <a:pt x="926391" y="1628720"/>
                  <a:pt x="1083761" y="1184772"/>
                </a:cubicBezTo>
                <a:cubicBezTo>
                  <a:pt x="1236161" y="581798"/>
                  <a:pt x="1282544" y="106377"/>
                  <a:pt x="1491266" y="11955"/>
                </a:cubicBezTo>
                <a:close/>
              </a:path>
            </a:pathLst>
          </a:custGeom>
          <a:solidFill>
            <a:srgbClr val="F7941D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947" y="3683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Подготовка добровольцев</a:t>
            </a:r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/>
          <a:stretch>
            <a:fillRect/>
          </a:stretch>
        </p:blipFill>
        <p:spPr bwMode="auto">
          <a:xfrm>
            <a:off x="0" y="3356993"/>
            <a:ext cx="5369358" cy="4320479"/>
          </a:xfrm>
          <a:custGeom>
            <a:avLst/>
            <a:gdLst>
              <a:gd name="connsiteX0" fmla="*/ 2354914 w 5369358"/>
              <a:gd name="connsiteY0" fmla="*/ 0 h 4320479"/>
              <a:gd name="connsiteX1" fmla="*/ 5353796 w 5369358"/>
              <a:gd name="connsiteY1" fmla="*/ 2526201 h 4320479"/>
              <a:gd name="connsiteX2" fmla="*/ 5369358 w 5369358"/>
              <a:gd name="connsiteY2" fmla="*/ 2813888 h 4320479"/>
              <a:gd name="connsiteX3" fmla="*/ 5369358 w 5369358"/>
              <a:gd name="connsiteY3" fmla="*/ 2813925 h 4320479"/>
              <a:gd name="connsiteX4" fmla="*/ 5353796 w 5369358"/>
              <a:gd name="connsiteY4" fmla="*/ 3101612 h 4320479"/>
              <a:gd name="connsiteX5" fmla="*/ 5005532 w 5369358"/>
              <a:gd name="connsiteY5" fmla="*/ 4155181 h 4320479"/>
              <a:gd name="connsiteX6" fmla="*/ 4897954 w 5369358"/>
              <a:gd name="connsiteY6" fmla="*/ 4320479 h 4320479"/>
              <a:gd name="connsiteX7" fmla="*/ 0 w 5369358"/>
              <a:gd name="connsiteY7" fmla="*/ 4320479 h 4320479"/>
              <a:gd name="connsiteX8" fmla="*/ 0 w 5369358"/>
              <a:gd name="connsiteY8" fmla="*/ 1059980 h 4320479"/>
              <a:gd name="connsiteX9" fmla="*/ 28822 w 5369358"/>
              <a:gd name="connsiteY9" fmla="*/ 1024001 h 4320479"/>
              <a:gd name="connsiteX10" fmla="*/ 2354914 w 5369358"/>
              <a:gd name="connsiteY10" fmla="*/ 0 h 432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9358" h="4320479">
                <a:moveTo>
                  <a:pt x="2354914" y="0"/>
                </a:moveTo>
                <a:cubicBezTo>
                  <a:pt x="3915694" y="0"/>
                  <a:pt x="5199426" y="1107272"/>
                  <a:pt x="5353796" y="2526201"/>
                </a:cubicBezTo>
                <a:lnTo>
                  <a:pt x="5369358" y="2813888"/>
                </a:lnTo>
                <a:lnTo>
                  <a:pt x="5369358" y="2813925"/>
                </a:lnTo>
                <a:lnTo>
                  <a:pt x="5353796" y="3101612"/>
                </a:lnTo>
                <a:cubicBezTo>
                  <a:pt x="5312631" y="3479993"/>
                  <a:pt x="5191155" y="3836212"/>
                  <a:pt x="5005532" y="4155181"/>
                </a:cubicBezTo>
                <a:lnTo>
                  <a:pt x="4897954" y="4320479"/>
                </a:lnTo>
                <a:lnTo>
                  <a:pt x="0" y="4320479"/>
                </a:lnTo>
                <a:lnTo>
                  <a:pt x="0" y="1059980"/>
                </a:lnTo>
                <a:lnTo>
                  <a:pt x="28822" y="1024001"/>
                </a:lnTo>
                <a:cubicBezTo>
                  <a:pt x="581715" y="398618"/>
                  <a:pt x="1418446" y="0"/>
                  <a:pt x="2354914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3048" y="1648537"/>
            <a:ext cx="484219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>
                <a:latin typeface="+mj-lt"/>
              </a:rPr>
              <a:t>Во время подготовки специалисты проекта: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–"/>
            </a:pPr>
            <a:r>
              <a:rPr lang="ru-RU" sz="1600" dirty="0"/>
              <a:t>делятся опытом, </a:t>
            </a:r>
            <a:r>
              <a:rPr lang="ru-RU" sz="1600" dirty="0" smtClean="0"/>
              <a:t>рассказывают </a:t>
            </a:r>
            <a:r>
              <a:rPr lang="ru-RU" sz="1600" dirty="0"/>
              <a:t>о детях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последствиях их жизненной истории;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–"/>
            </a:pPr>
            <a:r>
              <a:rPr lang="ru-RU" sz="1600" dirty="0"/>
              <a:t>изучают вместе особенности формирования личности,  взаимоотношения с окружающим миром, стратегии  формирования целей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особенности их достижения</a:t>
            </a:r>
            <a:r>
              <a:rPr lang="ru-RU" sz="1600" dirty="0" smtClean="0"/>
              <a:t>, </a:t>
            </a:r>
            <a:r>
              <a:rPr lang="ru-RU" sz="1600" dirty="0"/>
              <a:t>понимание себя</a:t>
            </a:r>
            <a:r>
              <a:rPr lang="ru-RU" sz="16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Формат работы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Активная </a:t>
            </a:r>
            <a:r>
              <a:rPr lang="ru-RU" sz="1600" dirty="0"/>
              <a:t>групповая работа с элементами тренинга, обсуждения, выражение личного мнения. </a:t>
            </a: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/>
              <a:t>Это групповые и индивидуальные обсуждения, </a:t>
            </a:r>
            <a:r>
              <a:rPr lang="ru-RU" sz="1600" dirty="0" smtClean="0"/>
              <a:t>ролевые </a:t>
            </a:r>
            <a:r>
              <a:rPr lang="ru-RU" sz="1600" dirty="0"/>
              <a:t>игры, обсуждения прочитанных книг, обмен чувствами и т.д.</a:t>
            </a:r>
          </a:p>
          <a:p>
            <a:pPr>
              <a:spcAft>
                <a:spcPts val="600"/>
              </a:spcAft>
            </a:pP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11824" y="3856833"/>
            <a:ext cx="268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Подготовка 11 </a:t>
            </a:r>
            <a:r>
              <a:rPr lang="ru-RU" sz="1000" i="1" dirty="0" smtClean="0"/>
              <a:t/>
            </a:r>
            <a:br>
              <a:rPr lang="ru-RU" sz="1000" i="1" dirty="0" smtClean="0"/>
            </a:br>
            <a:r>
              <a:rPr lang="ru-RU" sz="1000" i="1" dirty="0" smtClean="0"/>
              <a:t>потока </a:t>
            </a:r>
            <a:r>
              <a:rPr lang="ru-RU" sz="1000" i="1" dirty="0"/>
              <a:t>добровольцев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1035" y="1596150"/>
            <a:ext cx="556966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dirty="0" smtClean="0">
                <a:latin typeface="+mj-lt"/>
              </a:rPr>
              <a:t>Объем подготовки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О</a:t>
            </a:r>
            <a:r>
              <a:rPr lang="ru-RU" sz="1600" dirty="0" smtClean="0"/>
              <a:t>т </a:t>
            </a:r>
            <a:r>
              <a:rPr lang="ru-RU" sz="1600" dirty="0"/>
              <a:t>100 до 150 </a:t>
            </a:r>
            <a:r>
              <a:rPr lang="ru-RU" sz="1600" dirty="0" smtClean="0"/>
              <a:t>часов. После </a:t>
            </a:r>
            <a:r>
              <a:rPr lang="ru-RU" sz="1600" dirty="0"/>
              <a:t>знакомства с </a:t>
            </a:r>
            <a:r>
              <a:rPr lang="ru-RU" sz="1600" dirty="0" smtClean="0"/>
              <a:t>ребёнком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она </a:t>
            </a:r>
            <a:r>
              <a:rPr lang="ru-RU" sz="1600" dirty="0"/>
              <a:t>продолжается</a:t>
            </a:r>
            <a:r>
              <a:rPr lang="ru-RU" sz="1600" dirty="0" smtClean="0"/>
              <a:t> </a:t>
            </a:r>
            <a:r>
              <a:rPr lang="ru-RU" sz="1600" dirty="0"/>
              <a:t>в виде супервизий </a:t>
            </a:r>
            <a:r>
              <a:rPr lang="ru-RU" sz="1600" dirty="0" smtClean="0"/>
              <a:t>и </a:t>
            </a:r>
            <a:r>
              <a:rPr lang="ru-RU" sz="1600" dirty="0"/>
              <a:t>поддержки,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если </a:t>
            </a:r>
            <a:r>
              <a:rPr lang="ru-RU" sz="1600" dirty="0"/>
              <a:t>возникают любые вопросы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или </a:t>
            </a:r>
            <a:r>
              <a:rPr lang="ru-RU" sz="1600" dirty="0"/>
              <a:t>перемены в жизни или </a:t>
            </a:r>
            <a:r>
              <a:rPr lang="ru-RU" sz="1600" dirty="0" smtClean="0"/>
              <a:t>в </a:t>
            </a:r>
            <a:r>
              <a:rPr lang="ru-RU" sz="1600" dirty="0"/>
              <a:t>психологическом состоянии любого участника процесса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16</a:t>
            </a:r>
            <a:r>
              <a:rPr lang="ru-RU" sz="1100" dirty="0" smtClean="0">
                <a:solidFill>
                  <a:schemeClr val="bg1"/>
                </a:solidFill>
              </a:rPr>
              <a:t>/56</a:t>
            </a:r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273110" y="1124744"/>
            <a:ext cx="1152128" cy="0"/>
            <a:chOff x="2711624" y="-819472"/>
            <a:chExt cx="1152128" cy="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2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3342996" y="-881702"/>
            <a:ext cx="11242260" cy="3709939"/>
          </a:xfrm>
          <a:custGeom>
            <a:avLst/>
            <a:gdLst>
              <a:gd name="connsiteX0" fmla="*/ 628506 w 11231932"/>
              <a:gd name="connsiteY0" fmla="*/ 694357 h 3629476"/>
              <a:gd name="connsiteX1" fmla="*/ 1283826 w 11231932"/>
              <a:gd name="connsiteY1" fmla="*/ 1212517 h 3629476"/>
              <a:gd name="connsiteX2" fmla="*/ 3234546 w 11231932"/>
              <a:gd name="connsiteY2" fmla="*/ 1517317 h 3629476"/>
              <a:gd name="connsiteX3" fmla="*/ 4408026 w 11231932"/>
              <a:gd name="connsiteY3" fmla="*/ 2218357 h 3629476"/>
              <a:gd name="connsiteX4" fmla="*/ 5932026 w 11231932"/>
              <a:gd name="connsiteY4" fmla="*/ 2294557 h 3629476"/>
              <a:gd name="connsiteX5" fmla="*/ 7212186 w 11231932"/>
              <a:gd name="connsiteY5" fmla="*/ 2645077 h 3629476"/>
              <a:gd name="connsiteX6" fmla="*/ 8309466 w 11231932"/>
              <a:gd name="connsiteY6" fmla="*/ 3330877 h 3629476"/>
              <a:gd name="connsiteX7" fmla="*/ 9863946 w 11231932"/>
              <a:gd name="connsiteY7" fmla="*/ 3376597 h 3629476"/>
              <a:gd name="connsiteX8" fmla="*/ 10641186 w 11231932"/>
              <a:gd name="connsiteY8" fmla="*/ 130477 h 3629476"/>
              <a:gd name="connsiteX9" fmla="*/ 628506 w 11231932"/>
              <a:gd name="connsiteY9" fmla="*/ 694357 h 3629476"/>
              <a:gd name="connsiteX0" fmla="*/ 625803 w 11242260"/>
              <a:gd name="connsiteY0" fmla="*/ 424300 h 3709939"/>
              <a:gd name="connsiteX1" fmla="*/ 1296363 w 11242260"/>
              <a:gd name="connsiteY1" fmla="*/ 1292980 h 3709939"/>
              <a:gd name="connsiteX2" fmla="*/ 3247083 w 11242260"/>
              <a:gd name="connsiteY2" fmla="*/ 1597780 h 3709939"/>
              <a:gd name="connsiteX3" fmla="*/ 4420563 w 11242260"/>
              <a:gd name="connsiteY3" fmla="*/ 2298820 h 3709939"/>
              <a:gd name="connsiteX4" fmla="*/ 5944563 w 11242260"/>
              <a:gd name="connsiteY4" fmla="*/ 2375020 h 3709939"/>
              <a:gd name="connsiteX5" fmla="*/ 7224723 w 11242260"/>
              <a:gd name="connsiteY5" fmla="*/ 2725540 h 3709939"/>
              <a:gd name="connsiteX6" fmla="*/ 8322003 w 11242260"/>
              <a:gd name="connsiteY6" fmla="*/ 3411340 h 3709939"/>
              <a:gd name="connsiteX7" fmla="*/ 9876483 w 11242260"/>
              <a:gd name="connsiteY7" fmla="*/ 3457060 h 3709939"/>
              <a:gd name="connsiteX8" fmla="*/ 10653723 w 11242260"/>
              <a:gd name="connsiteY8" fmla="*/ 210940 h 3709939"/>
              <a:gd name="connsiteX9" fmla="*/ 625803 w 11242260"/>
              <a:gd name="connsiteY9" fmla="*/ 424300 h 37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260" h="3709939">
                <a:moveTo>
                  <a:pt x="625803" y="424300"/>
                </a:moveTo>
                <a:cubicBezTo>
                  <a:pt x="-933757" y="604640"/>
                  <a:pt x="859483" y="1097400"/>
                  <a:pt x="1296363" y="1292980"/>
                </a:cubicBezTo>
                <a:cubicBezTo>
                  <a:pt x="1733243" y="1488560"/>
                  <a:pt x="2726383" y="1430140"/>
                  <a:pt x="3247083" y="1597780"/>
                </a:cubicBezTo>
                <a:cubicBezTo>
                  <a:pt x="3767783" y="1765420"/>
                  <a:pt x="3970983" y="2169280"/>
                  <a:pt x="4420563" y="2298820"/>
                </a:cubicBezTo>
                <a:cubicBezTo>
                  <a:pt x="4870143" y="2428360"/>
                  <a:pt x="5477203" y="2303900"/>
                  <a:pt x="5944563" y="2375020"/>
                </a:cubicBezTo>
                <a:cubicBezTo>
                  <a:pt x="6411923" y="2446140"/>
                  <a:pt x="6828483" y="2552820"/>
                  <a:pt x="7224723" y="2725540"/>
                </a:cubicBezTo>
                <a:cubicBezTo>
                  <a:pt x="7620963" y="2898260"/>
                  <a:pt x="7880043" y="3289420"/>
                  <a:pt x="8322003" y="3411340"/>
                </a:cubicBezTo>
                <a:cubicBezTo>
                  <a:pt x="8763963" y="3533260"/>
                  <a:pt x="9487863" y="3990460"/>
                  <a:pt x="9876483" y="3457060"/>
                </a:cubicBezTo>
                <a:cubicBezTo>
                  <a:pt x="10265103" y="2923660"/>
                  <a:pt x="12195503" y="716400"/>
                  <a:pt x="10653723" y="210940"/>
                </a:cubicBezTo>
                <a:cubicBezTo>
                  <a:pt x="9111943" y="-294520"/>
                  <a:pt x="2185363" y="243960"/>
                  <a:pt x="625803" y="424300"/>
                </a:cubicBezTo>
                <a:close/>
              </a:path>
            </a:pathLst>
          </a:custGeom>
          <a:solidFill>
            <a:srgbClr val="F7941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1610729" y="3168764"/>
            <a:ext cx="17129816" cy="6087106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29816" h="6087106">
                <a:moveTo>
                  <a:pt x="14778089" y="412636"/>
                </a:moveTo>
                <a:cubicBezTo>
                  <a:pt x="14315809" y="-496684"/>
                  <a:pt x="13853529" y="354216"/>
                  <a:pt x="13558889" y="534556"/>
                </a:cubicBezTo>
                <a:cubicBezTo>
                  <a:pt x="13264249" y="714896"/>
                  <a:pt x="13409029" y="1266076"/>
                  <a:pt x="13010249" y="1494676"/>
                </a:cubicBezTo>
                <a:cubicBezTo>
                  <a:pt x="12611469" y="1723276"/>
                  <a:pt x="11643729" y="1652156"/>
                  <a:pt x="11166209" y="1906156"/>
                </a:cubicBezTo>
                <a:cubicBezTo>
                  <a:pt x="10688689" y="2160156"/>
                  <a:pt x="10736949" y="2835796"/>
                  <a:pt x="10145129" y="3018676"/>
                </a:cubicBezTo>
                <a:cubicBezTo>
                  <a:pt x="9553309" y="3201556"/>
                  <a:pt x="8402689" y="2942476"/>
                  <a:pt x="7615289" y="3003436"/>
                </a:cubicBezTo>
                <a:cubicBezTo>
                  <a:pt x="6827889" y="3064396"/>
                  <a:pt x="6317349" y="3285376"/>
                  <a:pt x="5420729" y="3384436"/>
                </a:cubicBezTo>
                <a:cubicBezTo>
                  <a:pt x="4524109" y="3483496"/>
                  <a:pt x="2989949" y="3508896"/>
                  <a:pt x="2235569" y="3597796"/>
                </a:cubicBezTo>
                <a:cubicBezTo>
                  <a:pt x="1481189" y="3686696"/>
                  <a:pt x="-1455051" y="3519056"/>
                  <a:pt x="894449" y="3917836"/>
                </a:cubicBezTo>
                <a:cubicBezTo>
                  <a:pt x="3243949" y="4316616"/>
                  <a:pt x="14021169" y="6577216"/>
                  <a:pt x="16332569" y="5990476"/>
                </a:cubicBezTo>
                <a:cubicBezTo>
                  <a:pt x="18643969" y="5403736"/>
                  <a:pt x="15240369" y="1321956"/>
                  <a:pt x="14778089" y="412636"/>
                </a:cubicBezTo>
                <a:close/>
              </a:path>
            </a:pathLst>
          </a:custGeom>
          <a:solidFill>
            <a:srgbClr val="9EDC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570363"/>
            <a:ext cx="10657830" cy="1261884"/>
          </a:xfrm>
        </p:spPr>
        <p:txBody>
          <a:bodyPr wrap="square">
            <a:sp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Подготовка </a:t>
            </a:r>
            <a:r>
              <a:rPr lang="ru-RU" sz="3800" b="1" dirty="0" smtClean="0">
                <a:solidFill>
                  <a:srgbClr val="116967"/>
                </a:solidFill>
              </a:rPr>
              <a:t>добровольцев делится </a:t>
            </a:r>
            <a:br>
              <a:rPr lang="ru-RU" sz="3800" b="1" dirty="0" smtClean="0">
                <a:solidFill>
                  <a:srgbClr val="116967"/>
                </a:solidFill>
              </a:rPr>
            </a:br>
            <a:r>
              <a:rPr lang="ru-RU" sz="3800" b="1" dirty="0" smtClean="0">
                <a:solidFill>
                  <a:srgbClr val="116967"/>
                </a:solidFill>
              </a:rPr>
              <a:t>на две части</a:t>
            </a:r>
            <a:endParaRPr lang="ru-RU" sz="3800" b="1" dirty="0">
              <a:solidFill>
                <a:srgbClr val="116967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079776" y="1196752"/>
            <a:ext cx="3889494" cy="49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9640" y="1628801"/>
            <a:ext cx="4358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770" y="2184228"/>
            <a:ext cx="564048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+mj-lt"/>
              </a:rPr>
              <a:t>1 часть </a:t>
            </a:r>
            <a:r>
              <a:rPr lang="ru-RU" sz="1600" dirty="0">
                <a:solidFill>
                  <a:prstClr val="black"/>
                </a:solidFill>
              </a:rPr>
              <a:t>(5 занятий, 15 тем) посвящены темам цикла «Точка отсчета», на которых обсуждаются такие </a:t>
            </a:r>
            <a:r>
              <a:rPr lang="ru-RU" sz="1600" dirty="0" smtClean="0">
                <a:solidFill>
                  <a:prstClr val="black"/>
                </a:solidFill>
              </a:rPr>
              <a:t>темы, </a:t>
            </a:r>
            <a:r>
              <a:rPr lang="ru-RU" sz="1600" dirty="0">
                <a:solidFill>
                  <a:prstClr val="black"/>
                </a:solidFill>
              </a:rPr>
              <a:t>как: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«Благополучие</a:t>
            </a:r>
            <a:r>
              <a:rPr lang="ru-RU" sz="1600" dirty="0">
                <a:solidFill>
                  <a:prstClr val="black"/>
                </a:solidFill>
              </a:rPr>
              <a:t>»;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>
                <a:solidFill>
                  <a:prstClr val="black"/>
                </a:solidFill>
              </a:rPr>
              <a:t>Ценности»;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>
                <a:solidFill>
                  <a:prstClr val="black"/>
                </a:solidFill>
              </a:rPr>
              <a:t>Мировоззрение»;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«Ответственность»;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«Границы»;</a:t>
            </a:r>
          </a:p>
          <a:p>
            <a:pPr marL="627063" lvl="0" indent="-2714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«Конфликты» и пр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Обсуждение этих тем необходимо для того, чтобы сформировать свою четкую позицию, обсудить и понять, как разговаривать с ребенком на эти </a:t>
            </a:r>
            <a:r>
              <a:rPr lang="ru-RU" sz="1600" dirty="0" smtClean="0">
                <a:solidFill>
                  <a:prstClr val="black"/>
                </a:solidFill>
              </a:rPr>
              <a:t>темы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</a:t>
            </a:r>
            <a:r>
              <a:rPr lang="ru-RU" sz="1600" dirty="0">
                <a:solidFill>
                  <a:prstClr val="black"/>
                </a:solidFill>
              </a:rPr>
              <a:t>как передавать свой опыт.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3799" y="2131433"/>
            <a:ext cx="48328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+mj-lt"/>
              </a:rPr>
              <a:t>2 часть </a:t>
            </a:r>
            <a:r>
              <a:rPr lang="ru-RU" sz="1600" dirty="0">
                <a:solidFill>
                  <a:prstClr val="black"/>
                </a:solidFill>
              </a:rPr>
              <a:t>(9 занятий, 10 тем) проводится 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ведущим </a:t>
            </a:r>
            <a:r>
              <a:rPr lang="ru-RU" sz="1600" dirty="0">
                <a:solidFill>
                  <a:prstClr val="black"/>
                </a:solidFill>
              </a:rPr>
              <a:t>специалистом, идеологом проекта Татьяной Владимировной Дорофеевой. 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Мы </a:t>
            </a:r>
            <a:r>
              <a:rPr lang="ru-RU" sz="1600" dirty="0">
                <a:solidFill>
                  <a:prstClr val="black"/>
                </a:solidFill>
              </a:rPr>
              <a:t>обсуждаем: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особенности детей с сиротским опытом;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особенности формирования личности;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теорию привязанности;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подростковый </a:t>
            </a:r>
            <a:r>
              <a:rPr lang="ru-RU" sz="1600" dirty="0" smtClean="0">
                <a:solidFill>
                  <a:prstClr val="black"/>
                </a:solidFill>
              </a:rPr>
              <a:t>возраст;</a:t>
            </a:r>
            <a:endParaRPr lang="ru-RU" sz="1600" dirty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жестокое обращение;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</a:rPr>
              <a:t>утраты и др.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17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0560496" y="404664"/>
            <a:ext cx="1152128" cy="0"/>
            <a:chOff x="2711624" y="-819472"/>
            <a:chExt cx="1152128" cy="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4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3450792" y="1167699"/>
            <a:ext cx="18299144" cy="6897629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  <a:gd name="connsiteX0" fmla="*/ 14778089 w 17103885"/>
              <a:gd name="connsiteY0" fmla="*/ 1008417 h 6682887"/>
              <a:gd name="connsiteX1" fmla="*/ 14701905 w 17103885"/>
              <a:gd name="connsiteY1" fmla="*/ 9287 h 6682887"/>
              <a:gd name="connsiteX2" fmla="*/ 13558889 w 17103885"/>
              <a:gd name="connsiteY2" fmla="*/ 1130337 h 6682887"/>
              <a:gd name="connsiteX3" fmla="*/ 13010249 w 17103885"/>
              <a:gd name="connsiteY3" fmla="*/ 2090457 h 6682887"/>
              <a:gd name="connsiteX4" fmla="*/ 11166209 w 17103885"/>
              <a:gd name="connsiteY4" fmla="*/ 2501937 h 6682887"/>
              <a:gd name="connsiteX5" fmla="*/ 10145129 w 17103885"/>
              <a:gd name="connsiteY5" fmla="*/ 3614457 h 6682887"/>
              <a:gd name="connsiteX6" fmla="*/ 7615289 w 17103885"/>
              <a:gd name="connsiteY6" fmla="*/ 3599217 h 6682887"/>
              <a:gd name="connsiteX7" fmla="*/ 5420729 w 17103885"/>
              <a:gd name="connsiteY7" fmla="*/ 3980217 h 6682887"/>
              <a:gd name="connsiteX8" fmla="*/ 2235569 w 17103885"/>
              <a:gd name="connsiteY8" fmla="*/ 4193577 h 6682887"/>
              <a:gd name="connsiteX9" fmla="*/ 894449 w 17103885"/>
              <a:gd name="connsiteY9" fmla="*/ 4513617 h 6682887"/>
              <a:gd name="connsiteX10" fmla="*/ 16332569 w 17103885"/>
              <a:gd name="connsiteY10" fmla="*/ 6586257 h 6682887"/>
              <a:gd name="connsiteX11" fmla="*/ 14778089 w 17103885"/>
              <a:gd name="connsiteY11" fmla="*/ 1008417 h 6682887"/>
              <a:gd name="connsiteX0" fmla="*/ 15616289 w 17311664"/>
              <a:gd name="connsiteY0" fmla="*/ 928710 h 6698041"/>
              <a:gd name="connsiteX1" fmla="*/ 14701905 w 17311664"/>
              <a:gd name="connsiteY1" fmla="*/ 21020 h 6698041"/>
              <a:gd name="connsiteX2" fmla="*/ 13558889 w 17311664"/>
              <a:gd name="connsiteY2" fmla="*/ 1142070 h 6698041"/>
              <a:gd name="connsiteX3" fmla="*/ 13010249 w 17311664"/>
              <a:gd name="connsiteY3" fmla="*/ 2102190 h 6698041"/>
              <a:gd name="connsiteX4" fmla="*/ 11166209 w 17311664"/>
              <a:gd name="connsiteY4" fmla="*/ 2513670 h 6698041"/>
              <a:gd name="connsiteX5" fmla="*/ 10145129 w 17311664"/>
              <a:gd name="connsiteY5" fmla="*/ 3626190 h 6698041"/>
              <a:gd name="connsiteX6" fmla="*/ 7615289 w 17311664"/>
              <a:gd name="connsiteY6" fmla="*/ 3610950 h 6698041"/>
              <a:gd name="connsiteX7" fmla="*/ 5420729 w 17311664"/>
              <a:gd name="connsiteY7" fmla="*/ 3991950 h 6698041"/>
              <a:gd name="connsiteX8" fmla="*/ 2235569 w 17311664"/>
              <a:gd name="connsiteY8" fmla="*/ 4205310 h 6698041"/>
              <a:gd name="connsiteX9" fmla="*/ 894449 w 17311664"/>
              <a:gd name="connsiteY9" fmla="*/ 4525350 h 6698041"/>
              <a:gd name="connsiteX10" fmla="*/ 16332569 w 17311664"/>
              <a:gd name="connsiteY10" fmla="*/ 6597990 h 6698041"/>
              <a:gd name="connsiteX11" fmla="*/ 15616289 w 17311664"/>
              <a:gd name="connsiteY11" fmla="*/ 928710 h 6698041"/>
              <a:gd name="connsiteX0" fmla="*/ 16526696 w 18299144"/>
              <a:gd name="connsiteY0" fmla="*/ 928710 h 6897629"/>
              <a:gd name="connsiteX1" fmla="*/ 15612312 w 18299144"/>
              <a:gd name="connsiteY1" fmla="*/ 21020 h 6897629"/>
              <a:gd name="connsiteX2" fmla="*/ 14469296 w 18299144"/>
              <a:gd name="connsiteY2" fmla="*/ 1142070 h 6897629"/>
              <a:gd name="connsiteX3" fmla="*/ 13920656 w 18299144"/>
              <a:gd name="connsiteY3" fmla="*/ 2102190 h 6897629"/>
              <a:gd name="connsiteX4" fmla="*/ 12076616 w 18299144"/>
              <a:gd name="connsiteY4" fmla="*/ 2513670 h 6897629"/>
              <a:gd name="connsiteX5" fmla="*/ 11055536 w 18299144"/>
              <a:gd name="connsiteY5" fmla="*/ 3626190 h 6897629"/>
              <a:gd name="connsiteX6" fmla="*/ 8525696 w 18299144"/>
              <a:gd name="connsiteY6" fmla="*/ 3610950 h 6897629"/>
              <a:gd name="connsiteX7" fmla="*/ 6331136 w 18299144"/>
              <a:gd name="connsiteY7" fmla="*/ 3991950 h 6897629"/>
              <a:gd name="connsiteX8" fmla="*/ 3145976 w 18299144"/>
              <a:gd name="connsiteY8" fmla="*/ 4205310 h 6897629"/>
              <a:gd name="connsiteX9" fmla="*/ 753296 w 18299144"/>
              <a:gd name="connsiteY9" fmla="*/ 5912190 h 6897629"/>
              <a:gd name="connsiteX10" fmla="*/ 17242976 w 18299144"/>
              <a:gd name="connsiteY10" fmla="*/ 6597990 h 6897629"/>
              <a:gd name="connsiteX11" fmla="*/ 16526696 w 18299144"/>
              <a:gd name="connsiteY11" fmla="*/ 928710 h 689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99144" h="6897629">
                <a:moveTo>
                  <a:pt x="16526696" y="928710"/>
                </a:moveTo>
                <a:cubicBezTo>
                  <a:pt x="16254919" y="-167452"/>
                  <a:pt x="15815512" y="700"/>
                  <a:pt x="15612312" y="21020"/>
                </a:cubicBezTo>
                <a:cubicBezTo>
                  <a:pt x="15409112" y="41340"/>
                  <a:pt x="14751239" y="795208"/>
                  <a:pt x="14469296" y="1142070"/>
                </a:cubicBezTo>
                <a:cubicBezTo>
                  <a:pt x="14187353" y="1488932"/>
                  <a:pt x="14319436" y="1873590"/>
                  <a:pt x="13920656" y="2102190"/>
                </a:cubicBezTo>
                <a:cubicBezTo>
                  <a:pt x="13521876" y="2330790"/>
                  <a:pt x="12554136" y="2259670"/>
                  <a:pt x="12076616" y="2513670"/>
                </a:cubicBezTo>
                <a:cubicBezTo>
                  <a:pt x="11599096" y="2767670"/>
                  <a:pt x="11647356" y="3443310"/>
                  <a:pt x="11055536" y="3626190"/>
                </a:cubicBezTo>
                <a:cubicBezTo>
                  <a:pt x="10463716" y="3809070"/>
                  <a:pt x="9313096" y="3549990"/>
                  <a:pt x="8525696" y="3610950"/>
                </a:cubicBezTo>
                <a:cubicBezTo>
                  <a:pt x="7738296" y="3671910"/>
                  <a:pt x="7227756" y="3892890"/>
                  <a:pt x="6331136" y="3991950"/>
                </a:cubicBezTo>
                <a:cubicBezTo>
                  <a:pt x="5434516" y="4091010"/>
                  <a:pt x="4075616" y="3885270"/>
                  <a:pt x="3145976" y="4205310"/>
                </a:cubicBezTo>
                <a:cubicBezTo>
                  <a:pt x="2216336" y="4525350"/>
                  <a:pt x="-1596204" y="5513410"/>
                  <a:pt x="753296" y="5912190"/>
                </a:cubicBezTo>
                <a:cubicBezTo>
                  <a:pt x="3102796" y="6310970"/>
                  <a:pt x="14614076" y="7428570"/>
                  <a:pt x="17242976" y="6597990"/>
                </a:cubicBezTo>
                <a:cubicBezTo>
                  <a:pt x="19871876" y="5767410"/>
                  <a:pt x="16798473" y="2024872"/>
                  <a:pt x="16526696" y="928710"/>
                </a:cubicBezTo>
                <a:close/>
              </a:path>
            </a:pathLst>
          </a:custGeom>
          <a:solidFill>
            <a:srgbClr val="9EDCD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231904" y="-671217"/>
            <a:ext cx="11242260" cy="3709939"/>
          </a:xfrm>
          <a:custGeom>
            <a:avLst/>
            <a:gdLst>
              <a:gd name="connsiteX0" fmla="*/ 628506 w 11231932"/>
              <a:gd name="connsiteY0" fmla="*/ 694357 h 3629476"/>
              <a:gd name="connsiteX1" fmla="*/ 1283826 w 11231932"/>
              <a:gd name="connsiteY1" fmla="*/ 1212517 h 3629476"/>
              <a:gd name="connsiteX2" fmla="*/ 3234546 w 11231932"/>
              <a:gd name="connsiteY2" fmla="*/ 1517317 h 3629476"/>
              <a:gd name="connsiteX3" fmla="*/ 4408026 w 11231932"/>
              <a:gd name="connsiteY3" fmla="*/ 2218357 h 3629476"/>
              <a:gd name="connsiteX4" fmla="*/ 5932026 w 11231932"/>
              <a:gd name="connsiteY4" fmla="*/ 2294557 h 3629476"/>
              <a:gd name="connsiteX5" fmla="*/ 7212186 w 11231932"/>
              <a:gd name="connsiteY5" fmla="*/ 2645077 h 3629476"/>
              <a:gd name="connsiteX6" fmla="*/ 8309466 w 11231932"/>
              <a:gd name="connsiteY6" fmla="*/ 3330877 h 3629476"/>
              <a:gd name="connsiteX7" fmla="*/ 9863946 w 11231932"/>
              <a:gd name="connsiteY7" fmla="*/ 3376597 h 3629476"/>
              <a:gd name="connsiteX8" fmla="*/ 10641186 w 11231932"/>
              <a:gd name="connsiteY8" fmla="*/ 130477 h 3629476"/>
              <a:gd name="connsiteX9" fmla="*/ 628506 w 11231932"/>
              <a:gd name="connsiteY9" fmla="*/ 694357 h 3629476"/>
              <a:gd name="connsiteX0" fmla="*/ 625803 w 11242260"/>
              <a:gd name="connsiteY0" fmla="*/ 424300 h 3709939"/>
              <a:gd name="connsiteX1" fmla="*/ 1296363 w 11242260"/>
              <a:gd name="connsiteY1" fmla="*/ 1292980 h 3709939"/>
              <a:gd name="connsiteX2" fmla="*/ 3247083 w 11242260"/>
              <a:gd name="connsiteY2" fmla="*/ 1597780 h 3709939"/>
              <a:gd name="connsiteX3" fmla="*/ 4420563 w 11242260"/>
              <a:gd name="connsiteY3" fmla="*/ 2298820 h 3709939"/>
              <a:gd name="connsiteX4" fmla="*/ 5944563 w 11242260"/>
              <a:gd name="connsiteY4" fmla="*/ 2375020 h 3709939"/>
              <a:gd name="connsiteX5" fmla="*/ 7224723 w 11242260"/>
              <a:gd name="connsiteY5" fmla="*/ 2725540 h 3709939"/>
              <a:gd name="connsiteX6" fmla="*/ 8322003 w 11242260"/>
              <a:gd name="connsiteY6" fmla="*/ 3411340 h 3709939"/>
              <a:gd name="connsiteX7" fmla="*/ 9876483 w 11242260"/>
              <a:gd name="connsiteY7" fmla="*/ 3457060 h 3709939"/>
              <a:gd name="connsiteX8" fmla="*/ 10653723 w 11242260"/>
              <a:gd name="connsiteY8" fmla="*/ 210940 h 3709939"/>
              <a:gd name="connsiteX9" fmla="*/ 625803 w 11242260"/>
              <a:gd name="connsiteY9" fmla="*/ 424300 h 37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260" h="3709939">
                <a:moveTo>
                  <a:pt x="625803" y="424300"/>
                </a:moveTo>
                <a:cubicBezTo>
                  <a:pt x="-933757" y="604640"/>
                  <a:pt x="859483" y="1097400"/>
                  <a:pt x="1296363" y="1292980"/>
                </a:cubicBezTo>
                <a:cubicBezTo>
                  <a:pt x="1733243" y="1488560"/>
                  <a:pt x="2726383" y="1430140"/>
                  <a:pt x="3247083" y="1597780"/>
                </a:cubicBezTo>
                <a:cubicBezTo>
                  <a:pt x="3767783" y="1765420"/>
                  <a:pt x="3970983" y="2169280"/>
                  <a:pt x="4420563" y="2298820"/>
                </a:cubicBezTo>
                <a:cubicBezTo>
                  <a:pt x="4870143" y="2428360"/>
                  <a:pt x="5477203" y="2303900"/>
                  <a:pt x="5944563" y="2375020"/>
                </a:cubicBezTo>
                <a:cubicBezTo>
                  <a:pt x="6411923" y="2446140"/>
                  <a:pt x="6828483" y="2552820"/>
                  <a:pt x="7224723" y="2725540"/>
                </a:cubicBezTo>
                <a:cubicBezTo>
                  <a:pt x="7620963" y="2898260"/>
                  <a:pt x="7880043" y="3289420"/>
                  <a:pt x="8322003" y="3411340"/>
                </a:cubicBezTo>
                <a:cubicBezTo>
                  <a:pt x="8763963" y="3533260"/>
                  <a:pt x="9487863" y="3990460"/>
                  <a:pt x="9876483" y="3457060"/>
                </a:cubicBezTo>
                <a:cubicBezTo>
                  <a:pt x="10265103" y="2923660"/>
                  <a:pt x="12195503" y="716400"/>
                  <a:pt x="10653723" y="210940"/>
                </a:cubicBezTo>
                <a:cubicBezTo>
                  <a:pt x="9111943" y="-294520"/>
                  <a:pt x="2185363" y="243960"/>
                  <a:pt x="625803" y="424300"/>
                </a:cubicBezTo>
                <a:close/>
              </a:path>
            </a:pathLst>
          </a:custGeom>
          <a:solidFill>
            <a:srgbClr val="F7941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Подготовка добровольцев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079776" y="1196752"/>
            <a:ext cx="3889494" cy="49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9640" y="1628801"/>
            <a:ext cx="4358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331" y="1596710"/>
            <a:ext cx="523166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/>
              <a:t>В программу включена встреча, на которую приходят добровольцы проекта, которые уже являются «значимыми взрослыми» и делятся опытом.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 процессе подготовки участники ведут 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рабочие тетради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/>
              <a:t>В завершении подготовки доброволец формирует концепцию своих взаимоотношений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подростком, </a:t>
            </a:r>
            <a:r>
              <a:rPr lang="ru-RU" sz="1600" dirty="0" smtClean="0"/>
              <a:t>которую </a:t>
            </a:r>
            <a:r>
              <a:rPr lang="ru-RU" sz="1600" dirty="0"/>
              <a:t>представляет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финальном </a:t>
            </a:r>
            <a:r>
              <a:rPr lang="ru-RU" sz="1600" dirty="0" smtClean="0"/>
              <a:t>собеседовании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Психологами проекта принимается окончательное решение о возможности дальнейшего участия добровольца в проекте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3154055"/>
            <a:ext cx="5555918" cy="3703945"/>
          </a:xfrm>
          <a:custGeom>
            <a:avLst/>
            <a:gdLst>
              <a:gd name="connsiteX0" fmla="*/ 3204356 w 5555918"/>
              <a:gd name="connsiteY0" fmla="*/ 0 h 3703945"/>
              <a:gd name="connsiteX1" fmla="*/ 5470178 w 5555918"/>
              <a:gd name="connsiteY1" fmla="*/ 877465 h 3703945"/>
              <a:gd name="connsiteX2" fmla="*/ 5555918 w 5555918"/>
              <a:gd name="connsiteY2" fmla="*/ 965664 h 3703945"/>
              <a:gd name="connsiteX3" fmla="*/ 5555918 w 5555918"/>
              <a:gd name="connsiteY3" fmla="*/ 3703945 h 3703945"/>
              <a:gd name="connsiteX4" fmla="*/ 93793 w 5555918"/>
              <a:gd name="connsiteY4" fmla="*/ 3703945 h 3703945"/>
              <a:gd name="connsiteX5" fmla="*/ 65101 w 5555918"/>
              <a:gd name="connsiteY5" fmla="*/ 3599620 h 3703945"/>
              <a:gd name="connsiteX6" fmla="*/ 0 w 5555918"/>
              <a:gd name="connsiteY6" fmla="*/ 2995851 h 3703945"/>
              <a:gd name="connsiteX7" fmla="*/ 3204356 w 5555918"/>
              <a:gd name="connsiteY7" fmla="*/ 0 h 370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918" h="3703945">
                <a:moveTo>
                  <a:pt x="3204356" y="0"/>
                </a:moveTo>
                <a:cubicBezTo>
                  <a:pt x="4089214" y="0"/>
                  <a:pt x="4890303" y="335322"/>
                  <a:pt x="5470178" y="877465"/>
                </a:cubicBezTo>
                <a:lnTo>
                  <a:pt x="5555918" y="965664"/>
                </a:lnTo>
                <a:lnTo>
                  <a:pt x="5555918" y="3703945"/>
                </a:lnTo>
                <a:lnTo>
                  <a:pt x="93793" y="3703945"/>
                </a:lnTo>
                <a:lnTo>
                  <a:pt x="65101" y="3599620"/>
                </a:lnTo>
                <a:cubicBezTo>
                  <a:pt x="22417" y="3404597"/>
                  <a:pt x="0" y="3202672"/>
                  <a:pt x="0" y="2995851"/>
                </a:cubicBezTo>
                <a:cubicBezTo>
                  <a:pt x="0" y="1341288"/>
                  <a:pt x="1434639" y="0"/>
                  <a:pt x="3204356" y="0"/>
                </a:cubicBezTo>
                <a:close/>
              </a:path>
            </a:pathLst>
          </a:custGeom>
        </p:spPr>
      </p:pic>
      <p:sp>
        <p:nvSpPr>
          <p:cNvPr id="13" name="Прямоугольник 12"/>
          <p:cNvSpPr/>
          <p:nvPr/>
        </p:nvSpPr>
        <p:spPr>
          <a:xfrm>
            <a:off x="6023992" y="2638612"/>
            <a:ext cx="4670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Пара «значимый взрослый – </a:t>
            </a:r>
            <a:r>
              <a:rPr lang="ru-RU" sz="1000" i="1" dirty="0" smtClean="0"/>
              <a:t/>
            </a:r>
            <a:br>
              <a:rPr lang="ru-RU" sz="1000" i="1" dirty="0" smtClean="0"/>
            </a:br>
            <a:r>
              <a:rPr lang="ru-RU" sz="1000" i="1" dirty="0" smtClean="0"/>
              <a:t>подросток» Юля </a:t>
            </a:r>
            <a:r>
              <a:rPr lang="ru-RU" sz="1000" i="1" dirty="0"/>
              <a:t>и Настя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18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216695" y="6237312"/>
            <a:ext cx="1152128" cy="0"/>
            <a:chOff x="2711624" y="-819472"/>
            <a:chExt cx="1152128" cy="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0273110" y="462136"/>
            <a:ext cx="1152128" cy="0"/>
            <a:chOff x="2711624" y="-819472"/>
            <a:chExt cx="1152128" cy="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024" y="260648"/>
            <a:ext cx="6670104" cy="1143000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116967"/>
                </a:solidFill>
              </a:rPr>
              <a:t>Цели и задачи добровольца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376" y="1464636"/>
            <a:ext cx="6984776" cy="72008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j-lt"/>
              </a:rPr>
              <a:t>Цель добровольца – построить длительные, доверительные, дружеские отношения с подростком.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417" y="2395547"/>
            <a:ext cx="55446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Это отношения, в которых доброволец создаёт условия для формирования понятных дружеских отношений, искренних и честных. В них ребёнок получает поддержку и формирует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уверенность </a:t>
            </a:r>
            <a:r>
              <a:rPr lang="ru-RU" sz="1600" dirty="0"/>
              <a:t>в себе.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Доброволец берет на себя ответственность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за </a:t>
            </a:r>
            <a:r>
              <a:rPr lang="ru-RU" sz="1600" dirty="0"/>
              <a:t>поддержание этих отношений, дает честную обратную связь, помогает подростку увидеть мир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быть его активным исследователем.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Результатом работы добровольца являются сложившиеся длительные дружеские отношения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которых развивается и подросток,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Значимый взрослый.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511824" y="-690419"/>
            <a:ext cx="12906262" cy="8813514"/>
          </a:xfrm>
          <a:custGeom>
            <a:avLst/>
            <a:gdLst>
              <a:gd name="connsiteX0" fmla="*/ 1868826 w 12906262"/>
              <a:gd name="connsiteY0" fmla="*/ 2142 h 8811638"/>
              <a:gd name="connsiteX1" fmla="*/ 2220518 w 12906262"/>
              <a:gd name="connsiteY1" fmla="*/ 1291680 h 8811638"/>
              <a:gd name="connsiteX2" fmla="*/ 3580395 w 12906262"/>
              <a:gd name="connsiteY2" fmla="*/ 2018511 h 8811638"/>
              <a:gd name="connsiteX3" fmla="*/ 2197072 w 12906262"/>
              <a:gd name="connsiteY3" fmla="*/ 5465096 h 8811638"/>
              <a:gd name="connsiteX4" fmla="*/ 2454980 w 12906262"/>
              <a:gd name="connsiteY4" fmla="*/ 6942203 h 8811638"/>
              <a:gd name="connsiteX5" fmla="*/ 1141995 w 12906262"/>
              <a:gd name="connsiteY5" fmla="*/ 6918757 h 8811638"/>
              <a:gd name="connsiteX6" fmla="*/ 368272 w 12906262"/>
              <a:gd name="connsiteY6" fmla="*/ 7880049 h 8811638"/>
              <a:gd name="connsiteX7" fmla="*/ 7402118 w 12906262"/>
              <a:gd name="connsiteY7" fmla="*/ 8700665 h 8811638"/>
              <a:gd name="connsiteX8" fmla="*/ 12443041 w 12906262"/>
              <a:gd name="connsiteY8" fmla="*/ 5277526 h 8811638"/>
              <a:gd name="connsiteX9" fmla="*/ 11481749 w 12906262"/>
              <a:gd name="connsiteY9" fmla="*/ 1619926 h 8811638"/>
              <a:gd name="connsiteX10" fmla="*/ 1868826 w 12906262"/>
              <a:gd name="connsiteY10" fmla="*/ 2142 h 8811638"/>
              <a:gd name="connsiteX0" fmla="*/ 1868826 w 12906262"/>
              <a:gd name="connsiteY0" fmla="*/ 1979 h 8811475"/>
              <a:gd name="connsiteX1" fmla="*/ 2127921 w 12906262"/>
              <a:gd name="connsiteY1" fmla="*/ 1303092 h 8811475"/>
              <a:gd name="connsiteX2" fmla="*/ 3580395 w 12906262"/>
              <a:gd name="connsiteY2" fmla="*/ 2018348 h 8811475"/>
              <a:gd name="connsiteX3" fmla="*/ 2197072 w 12906262"/>
              <a:gd name="connsiteY3" fmla="*/ 5464933 h 8811475"/>
              <a:gd name="connsiteX4" fmla="*/ 2454980 w 12906262"/>
              <a:gd name="connsiteY4" fmla="*/ 6942040 h 8811475"/>
              <a:gd name="connsiteX5" fmla="*/ 1141995 w 12906262"/>
              <a:gd name="connsiteY5" fmla="*/ 6918594 h 8811475"/>
              <a:gd name="connsiteX6" fmla="*/ 368272 w 12906262"/>
              <a:gd name="connsiteY6" fmla="*/ 7879886 h 8811475"/>
              <a:gd name="connsiteX7" fmla="*/ 7402118 w 12906262"/>
              <a:gd name="connsiteY7" fmla="*/ 8700502 h 8811475"/>
              <a:gd name="connsiteX8" fmla="*/ 12443041 w 12906262"/>
              <a:gd name="connsiteY8" fmla="*/ 5277363 h 8811475"/>
              <a:gd name="connsiteX9" fmla="*/ 11481749 w 12906262"/>
              <a:gd name="connsiteY9" fmla="*/ 1619763 h 8811475"/>
              <a:gd name="connsiteX10" fmla="*/ 1868826 w 12906262"/>
              <a:gd name="connsiteY10" fmla="*/ 1979 h 8811475"/>
              <a:gd name="connsiteX0" fmla="*/ 1868826 w 12906262"/>
              <a:gd name="connsiteY0" fmla="*/ 1917 h 8811413"/>
              <a:gd name="connsiteX1" fmla="*/ 2127921 w 12906262"/>
              <a:gd name="connsiteY1" fmla="*/ 1303030 h 8811413"/>
              <a:gd name="connsiteX2" fmla="*/ 3580395 w 12906262"/>
              <a:gd name="connsiteY2" fmla="*/ 2018286 h 8811413"/>
              <a:gd name="connsiteX3" fmla="*/ 2197072 w 12906262"/>
              <a:gd name="connsiteY3" fmla="*/ 5464871 h 8811413"/>
              <a:gd name="connsiteX4" fmla="*/ 2454980 w 12906262"/>
              <a:gd name="connsiteY4" fmla="*/ 6941978 h 8811413"/>
              <a:gd name="connsiteX5" fmla="*/ 1141995 w 12906262"/>
              <a:gd name="connsiteY5" fmla="*/ 6918532 h 8811413"/>
              <a:gd name="connsiteX6" fmla="*/ 368272 w 12906262"/>
              <a:gd name="connsiteY6" fmla="*/ 7879824 h 8811413"/>
              <a:gd name="connsiteX7" fmla="*/ 7402118 w 12906262"/>
              <a:gd name="connsiteY7" fmla="*/ 8700440 h 8811413"/>
              <a:gd name="connsiteX8" fmla="*/ 12443041 w 12906262"/>
              <a:gd name="connsiteY8" fmla="*/ 5277301 h 8811413"/>
              <a:gd name="connsiteX9" fmla="*/ 11481749 w 12906262"/>
              <a:gd name="connsiteY9" fmla="*/ 1619701 h 8811413"/>
              <a:gd name="connsiteX10" fmla="*/ 1868826 w 12906262"/>
              <a:gd name="connsiteY10" fmla="*/ 1917 h 8811413"/>
              <a:gd name="connsiteX0" fmla="*/ 1868826 w 12906262"/>
              <a:gd name="connsiteY0" fmla="*/ 4623 h 8814119"/>
              <a:gd name="connsiteX1" fmla="*/ 2266818 w 12906262"/>
              <a:gd name="connsiteY1" fmla="*/ 1155266 h 8814119"/>
              <a:gd name="connsiteX2" fmla="*/ 3580395 w 12906262"/>
              <a:gd name="connsiteY2" fmla="*/ 2020992 h 8814119"/>
              <a:gd name="connsiteX3" fmla="*/ 2197072 w 12906262"/>
              <a:gd name="connsiteY3" fmla="*/ 5467577 h 8814119"/>
              <a:gd name="connsiteX4" fmla="*/ 2454980 w 12906262"/>
              <a:gd name="connsiteY4" fmla="*/ 6944684 h 8814119"/>
              <a:gd name="connsiteX5" fmla="*/ 1141995 w 12906262"/>
              <a:gd name="connsiteY5" fmla="*/ 6921238 h 8814119"/>
              <a:gd name="connsiteX6" fmla="*/ 368272 w 12906262"/>
              <a:gd name="connsiteY6" fmla="*/ 7882530 h 8814119"/>
              <a:gd name="connsiteX7" fmla="*/ 7402118 w 12906262"/>
              <a:gd name="connsiteY7" fmla="*/ 8703146 h 8814119"/>
              <a:gd name="connsiteX8" fmla="*/ 12443041 w 12906262"/>
              <a:gd name="connsiteY8" fmla="*/ 5280007 h 8814119"/>
              <a:gd name="connsiteX9" fmla="*/ 11481749 w 12906262"/>
              <a:gd name="connsiteY9" fmla="*/ 1622407 h 8814119"/>
              <a:gd name="connsiteX10" fmla="*/ 1868826 w 12906262"/>
              <a:gd name="connsiteY10" fmla="*/ 4623 h 8814119"/>
              <a:gd name="connsiteX0" fmla="*/ 1868826 w 12906262"/>
              <a:gd name="connsiteY0" fmla="*/ 4018 h 8813514"/>
              <a:gd name="connsiteX1" fmla="*/ 2266818 w 12906262"/>
              <a:gd name="connsiteY1" fmla="*/ 1154661 h 8813514"/>
              <a:gd name="connsiteX2" fmla="*/ 3580395 w 12906262"/>
              <a:gd name="connsiteY2" fmla="*/ 2020387 h 8813514"/>
              <a:gd name="connsiteX3" fmla="*/ 2197072 w 12906262"/>
              <a:gd name="connsiteY3" fmla="*/ 5466972 h 8813514"/>
              <a:gd name="connsiteX4" fmla="*/ 2454980 w 12906262"/>
              <a:gd name="connsiteY4" fmla="*/ 6944079 h 8813514"/>
              <a:gd name="connsiteX5" fmla="*/ 1141995 w 12906262"/>
              <a:gd name="connsiteY5" fmla="*/ 6920633 h 8813514"/>
              <a:gd name="connsiteX6" fmla="*/ 368272 w 12906262"/>
              <a:gd name="connsiteY6" fmla="*/ 7881925 h 8813514"/>
              <a:gd name="connsiteX7" fmla="*/ 7402118 w 12906262"/>
              <a:gd name="connsiteY7" fmla="*/ 8702541 h 8813514"/>
              <a:gd name="connsiteX8" fmla="*/ 12443041 w 12906262"/>
              <a:gd name="connsiteY8" fmla="*/ 5279402 h 8813514"/>
              <a:gd name="connsiteX9" fmla="*/ 11481749 w 12906262"/>
              <a:gd name="connsiteY9" fmla="*/ 1621802 h 8813514"/>
              <a:gd name="connsiteX10" fmla="*/ 1868826 w 12906262"/>
              <a:gd name="connsiteY10" fmla="*/ 4018 h 881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06262" h="8813514">
                <a:moveTo>
                  <a:pt x="1868826" y="4018"/>
                </a:moveTo>
                <a:cubicBezTo>
                  <a:pt x="333004" y="-73839"/>
                  <a:pt x="1854235" y="1003795"/>
                  <a:pt x="2266818" y="1154661"/>
                </a:cubicBezTo>
                <a:cubicBezTo>
                  <a:pt x="2679401" y="1305527"/>
                  <a:pt x="3592019" y="1301669"/>
                  <a:pt x="3580395" y="2020387"/>
                </a:cubicBezTo>
                <a:cubicBezTo>
                  <a:pt x="3568771" y="2739105"/>
                  <a:pt x="2384641" y="4646357"/>
                  <a:pt x="2197072" y="5466972"/>
                </a:cubicBezTo>
                <a:cubicBezTo>
                  <a:pt x="2009503" y="6287587"/>
                  <a:pt x="2630826" y="6701802"/>
                  <a:pt x="2454980" y="6944079"/>
                </a:cubicBezTo>
                <a:cubicBezTo>
                  <a:pt x="2279134" y="7186356"/>
                  <a:pt x="1489780" y="6764325"/>
                  <a:pt x="1141995" y="6920633"/>
                </a:cubicBezTo>
                <a:cubicBezTo>
                  <a:pt x="794210" y="7076941"/>
                  <a:pt x="-675082" y="7584940"/>
                  <a:pt x="368272" y="7881925"/>
                </a:cubicBezTo>
                <a:cubicBezTo>
                  <a:pt x="1411626" y="8178910"/>
                  <a:pt x="5389657" y="9136295"/>
                  <a:pt x="7402118" y="8702541"/>
                </a:cubicBezTo>
                <a:cubicBezTo>
                  <a:pt x="9414579" y="8268787"/>
                  <a:pt x="11763103" y="6459525"/>
                  <a:pt x="12443041" y="5279402"/>
                </a:cubicBezTo>
                <a:cubicBezTo>
                  <a:pt x="13122979" y="4099279"/>
                  <a:pt x="13244118" y="2501033"/>
                  <a:pt x="11481749" y="1621802"/>
                </a:cubicBezTo>
                <a:cubicBezTo>
                  <a:pt x="9719380" y="742571"/>
                  <a:pt x="3404648" y="81875"/>
                  <a:pt x="1868826" y="4018"/>
                </a:cubicBezTo>
                <a:close/>
              </a:path>
            </a:pathLst>
          </a:custGeom>
          <a:solidFill>
            <a:srgbClr val="9EDC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524217" y="-650788"/>
            <a:ext cx="9423769" cy="6422208"/>
          </a:xfrm>
          <a:custGeom>
            <a:avLst/>
            <a:gdLst>
              <a:gd name="connsiteX0" fmla="*/ 635935 w 9423769"/>
              <a:gd name="connsiteY0" fmla="*/ 25755 h 6422208"/>
              <a:gd name="connsiteX1" fmla="*/ 682234 w 9423769"/>
              <a:gd name="connsiteY1" fmla="*/ 535041 h 6422208"/>
              <a:gd name="connsiteX2" fmla="*/ 1341991 w 9423769"/>
              <a:gd name="connsiteY2" fmla="*/ 917006 h 6422208"/>
              <a:gd name="connsiteX3" fmla="*/ 1631358 w 9423769"/>
              <a:gd name="connsiteY3" fmla="*/ 1484165 h 6422208"/>
              <a:gd name="connsiteX4" fmla="*/ 2638355 w 9423769"/>
              <a:gd name="connsiteY4" fmla="*/ 1530464 h 6422208"/>
              <a:gd name="connsiteX5" fmla="*/ 3714801 w 9423769"/>
              <a:gd name="connsiteY5" fmla="*/ 5384834 h 6422208"/>
              <a:gd name="connsiteX6" fmla="*/ 7430274 w 9423769"/>
              <a:gd name="connsiteY6" fmla="*/ 6148763 h 6422208"/>
              <a:gd name="connsiteX7" fmla="*/ 9073879 w 9423769"/>
              <a:gd name="connsiteY7" fmla="*/ 1403142 h 6422208"/>
              <a:gd name="connsiteX8" fmla="*/ 635935 w 9423769"/>
              <a:gd name="connsiteY8" fmla="*/ 25755 h 642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3769" h="6422208">
                <a:moveTo>
                  <a:pt x="635935" y="25755"/>
                </a:moveTo>
                <a:cubicBezTo>
                  <a:pt x="-762673" y="-118929"/>
                  <a:pt x="564558" y="386499"/>
                  <a:pt x="682234" y="535041"/>
                </a:cubicBezTo>
                <a:cubicBezTo>
                  <a:pt x="799910" y="683583"/>
                  <a:pt x="1183804" y="758819"/>
                  <a:pt x="1341991" y="917006"/>
                </a:cubicBezTo>
                <a:cubicBezTo>
                  <a:pt x="1500178" y="1075193"/>
                  <a:pt x="1415297" y="1381922"/>
                  <a:pt x="1631358" y="1484165"/>
                </a:cubicBezTo>
                <a:cubicBezTo>
                  <a:pt x="1847419" y="1586408"/>
                  <a:pt x="2291115" y="880353"/>
                  <a:pt x="2638355" y="1530464"/>
                </a:cubicBezTo>
                <a:cubicBezTo>
                  <a:pt x="2985595" y="2180575"/>
                  <a:pt x="2916148" y="4615118"/>
                  <a:pt x="3714801" y="5384834"/>
                </a:cubicBezTo>
                <a:cubicBezTo>
                  <a:pt x="4513454" y="6154550"/>
                  <a:pt x="6537094" y="6812378"/>
                  <a:pt x="7430274" y="6148763"/>
                </a:cubicBezTo>
                <a:cubicBezTo>
                  <a:pt x="8323454" y="5485148"/>
                  <a:pt x="10200481" y="2423643"/>
                  <a:pt x="9073879" y="1403142"/>
                </a:cubicBezTo>
                <a:cubicBezTo>
                  <a:pt x="7947277" y="382641"/>
                  <a:pt x="2034543" y="170439"/>
                  <a:pt x="635935" y="25755"/>
                </a:cubicBezTo>
                <a:close/>
              </a:path>
            </a:pathLst>
          </a:custGeom>
          <a:solidFill>
            <a:srgbClr val="F794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"/>
          <a:stretch>
            <a:fillRect/>
          </a:stretch>
        </p:blipFill>
        <p:spPr>
          <a:xfrm>
            <a:off x="7322821" y="765175"/>
            <a:ext cx="4869179" cy="6984306"/>
          </a:xfrm>
          <a:custGeom>
            <a:avLst/>
            <a:gdLst>
              <a:gd name="connsiteX0" fmla="*/ 3695068 w 5270788"/>
              <a:gd name="connsiteY0" fmla="*/ 0 h 7560370"/>
              <a:gd name="connsiteX1" fmla="*/ 5133355 w 5270788"/>
              <a:gd name="connsiteY1" fmla="*/ 297066 h 7560370"/>
              <a:gd name="connsiteX2" fmla="*/ 5270788 w 5270788"/>
              <a:gd name="connsiteY2" fmla="*/ 364796 h 7560370"/>
              <a:gd name="connsiteX3" fmla="*/ 5270788 w 5270788"/>
              <a:gd name="connsiteY3" fmla="*/ 7195575 h 7560370"/>
              <a:gd name="connsiteX4" fmla="*/ 5133355 w 5270788"/>
              <a:gd name="connsiteY4" fmla="*/ 7263305 h 7560370"/>
              <a:gd name="connsiteX5" fmla="*/ 3695068 w 5270788"/>
              <a:gd name="connsiteY5" fmla="*/ 7560370 h 7560370"/>
              <a:gd name="connsiteX6" fmla="*/ 0 w 5270788"/>
              <a:gd name="connsiteY6" fmla="*/ 3780185 h 7560370"/>
              <a:gd name="connsiteX7" fmla="*/ 3695068 w 5270788"/>
              <a:gd name="connsiteY7" fmla="*/ 0 h 75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788" h="7560370">
                <a:moveTo>
                  <a:pt x="3695068" y="0"/>
                </a:moveTo>
                <a:cubicBezTo>
                  <a:pt x="4205251" y="0"/>
                  <a:pt x="4691284" y="105778"/>
                  <a:pt x="5133355" y="297066"/>
                </a:cubicBezTo>
                <a:lnTo>
                  <a:pt x="5270788" y="364796"/>
                </a:lnTo>
                <a:lnTo>
                  <a:pt x="5270788" y="7195575"/>
                </a:lnTo>
                <a:lnTo>
                  <a:pt x="5133355" y="7263305"/>
                </a:lnTo>
                <a:cubicBezTo>
                  <a:pt x="4691284" y="7454592"/>
                  <a:pt x="4205251" y="7560370"/>
                  <a:pt x="3695068" y="7560370"/>
                </a:cubicBezTo>
                <a:cubicBezTo>
                  <a:pt x="1654338" y="7560370"/>
                  <a:pt x="0" y="5867924"/>
                  <a:pt x="0" y="3780185"/>
                </a:cubicBezTo>
                <a:cubicBezTo>
                  <a:pt x="0" y="1692446"/>
                  <a:pt x="1654338" y="0"/>
                  <a:pt x="3695068" y="0"/>
                </a:cubicBezTo>
                <a:close/>
              </a:path>
            </a:pathLst>
          </a:custGeom>
        </p:spPr>
      </p:pic>
      <p:sp>
        <p:nvSpPr>
          <p:cNvPr id="14" name="Прямоугольник 13"/>
          <p:cNvSpPr/>
          <p:nvPr/>
        </p:nvSpPr>
        <p:spPr>
          <a:xfrm>
            <a:off x="4871864" y="5962401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Пара «значимый взрослый – подросток» </a:t>
            </a:r>
            <a:br>
              <a:rPr lang="ru-RU" sz="1000" i="1" dirty="0"/>
            </a:br>
            <a:r>
              <a:rPr lang="ru-RU" sz="1000" i="1" dirty="0"/>
              <a:t>Настя и Антон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22</a:t>
            </a:r>
            <a:r>
              <a:rPr lang="ru-RU" sz="1100" dirty="0" smtClean="0"/>
              <a:t>/56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53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 rot="5076924">
            <a:off x="-6391279" y="-893488"/>
            <a:ext cx="15066673" cy="6054174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  <a:gd name="connsiteX0" fmla="*/ 14778089 w 17103885"/>
              <a:gd name="connsiteY0" fmla="*/ 1008417 h 6682887"/>
              <a:gd name="connsiteX1" fmla="*/ 14701905 w 17103885"/>
              <a:gd name="connsiteY1" fmla="*/ 9287 h 6682887"/>
              <a:gd name="connsiteX2" fmla="*/ 13558889 w 17103885"/>
              <a:gd name="connsiteY2" fmla="*/ 1130337 h 6682887"/>
              <a:gd name="connsiteX3" fmla="*/ 13010249 w 17103885"/>
              <a:gd name="connsiteY3" fmla="*/ 2090457 h 6682887"/>
              <a:gd name="connsiteX4" fmla="*/ 11166209 w 17103885"/>
              <a:gd name="connsiteY4" fmla="*/ 2501937 h 6682887"/>
              <a:gd name="connsiteX5" fmla="*/ 10145129 w 17103885"/>
              <a:gd name="connsiteY5" fmla="*/ 3614457 h 6682887"/>
              <a:gd name="connsiteX6" fmla="*/ 7615289 w 17103885"/>
              <a:gd name="connsiteY6" fmla="*/ 3599217 h 6682887"/>
              <a:gd name="connsiteX7" fmla="*/ 5420729 w 17103885"/>
              <a:gd name="connsiteY7" fmla="*/ 3980217 h 6682887"/>
              <a:gd name="connsiteX8" fmla="*/ 2235569 w 17103885"/>
              <a:gd name="connsiteY8" fmla="*/ 4193577 h 6682887"/>
              <a:gd name="connsiteX9" fmla="*/ 894449 w 17103885"/>
              <a:gd name="connsiteY9" fmla="*/ 4513617 h 6682887"/>
              <a:gd name="connsiteX10" fmla="*/ 16332569 w 17103885"/>
              <a:gd name="connsiteY10" fmla="*/ 6586257 h 6682887"/>
              <a:gd name="connsiteX11" fmla="*/ 14778089 w 17103885"/>
              <a:gd name="connsiteY11" fmla="*/ 1008417 h 6682887"/>
              <a:gd name="connsiteX0" fmla="*/ 15616289 w 17311664"/>
              <a:gd name="connsiteY0" fmla="*/ 928710 h 6698041"/>
              <a:gd name="connsiteX1" fmla="*/ 14701905 w 17311664"/>
              <a:gd name="connsiteY1" fmla="*/ 21020 h 6698041"/>
              <a:gd name="connsiteX2" fmla="*/ 13558889 w 17311664"/>
              <a:gd name="connsiteY2" fmla="*/ 1142070 h 6698041"/>
              <a:gd name="connsiteX3" fmla="*/ 13010249 w 17311664"/>
              <a:gd name="connsiteY3" fmla="*/ 2102190 h 6698041"/>
              <a:gd name="connsiteX4" fmla="*/ 11166209 w 17311664"/>
              <a:gd name="connsiteY4" fmla="*/ 2513670 h 6698041"/>
              <a:gd name="connsiteX5" fmla="*/ 10145129 w 17311664"/>
              <a:gd name="connsiteY5" fmla="*/ 3626190 h 6698041"/>
              <a:gd name="connsiteX6" fmla="*/ 7615289 w 17311664"/>
              <a:gd name="connsiteY6" fmla="*/ 3610950 h 6698041"/>
              <a:gd name="connsiteX7" fmla="*/ 5420729 w 17311664"/>
              <a:gd name="connsiteY7" fmla="*/ 3991950 h 6698041"/>
              <a:gd name="connsiteX8" fmla="*/ 2235569 w 17311664"/>
              <a:gd name="connsiteY8" fmla="*/ 4205310 h 6698041"/>
              <a:gd name="connsiteX9" fmla="*/ 894449 w 17311664"/>
              <a:gd name="connsiteY9" fmla="*/ 4525350 h 6698041"/>
              <a:gd name="connsiteX10" fmla="*/ 16332569 w 17311664"/>
              <a:gd name="connsiteY10" fmla="*/ 6597990 h 6698041"/>
              <a:gd name="connsiteX11" fmla="*/ 15616289 w 17311664"/>
              <a:gd name="connsiteY11" fmla="*/ 928710 h 6698041"/>
              <a:gd name="connsiteX0" fmla="*/ 16526696 w 18299144"/>
              <a:gd name="connsiteY0" fmla="*/ 928710 h 6897629"/>
              <a:gd name="connsiteX1" fmla="*/ 15612312 w 18299144"/>
              <a:gd name="connsiteY1" fmla="*/ 21020 h 6897629"/>
              <a:gd name="connsiteX2" fmla="*/ 14469296 w 18299144"/>
              <a:gd name="connsiteY2" fmla="*/ 1142070 h 6897629"/>
              <a:gd name="connsiteX3" fmla="*/ 13920656 w 18299144"/>
              <a:gd name="connsiteY3" fmla="*/ 2102190 h 6897629"/>
              <a:gd name="connsiteX4" fmla="*/ 12076616 w 18299144"/>
              <a:gd name="connsiteY4" fmla="*/ 2513670 h 6897629"/>
              <a:gd name="connsiteX5" fmla="*/ 11055536 w 18299144"/>
              <a:gd name="connsiteY5" fmla="*/ 3626190 h 6897629"/>
              <a:gd name="connsiteX6" fmla="*/ 8525696 w 18299144"/>
              <a:gd name="connsiteY6" fmla="*/ 3610950 h 6897629"/>
              <a:gd name="connsiteX7" fmla="*/ 6331136 w 18299144"/>
              <a:gd name="connsiteY7" fmla="*/ 3991950 h 6897629"/>
              <a:gd name="connsiteX8" fmla="*/ 3145976 w 18299144"/>
              <a:gd name="connsiteY8" fmla="*/ 4205310 h 6897629"/>
              <a:gd name="connsiteX9" fmla="*/ 753296 w 18299144"/>
              <a:gd name="connsiteY9" fmla="*/ 5912190 h 6897629"/>
              <a:gd name="connsiteX10" fmla="*/ 17242976 w 18299144"/>
              <a:gd name="connsiteY10" fmla="*/ 6597990 h 6897629"/>
              <a:gd name="connsiteX11" fmla="*/ 16526696 w 18299144"/>
              <a:gd name="connsiteY11" fmla="*/ 928710 h 6897629"/>
              <a:gd name="connsiteX0" fmla="*/ 16526696 w 18269151"/>
              <a:gd name="connsiteY0" fmla="*/ 1372092 h 7341011"/>
              <a:gd name="connsiteX1" fmla="*/ 16608791 w 18269151"/>
              <a:gd name="connsiteY1" fmla="*/ 1249 h 7341011"/>
              <a:gd name="connsiteX2" fmla="*/ 14469296 w 18269151"/>
              <a:gd name="connsiteY2" fmla="*/ 1585452 h 7341011"/>
              <a:gd name="connsiteX3" fmla="*/ 13920656 w 18269151"/>
              <a:gd name="connsiteY3" fmla="*/ 2545572 h 7341011"/>
              <a:gd name="connsiteX4" fmla="*/ 12076616 w 18269151"/>
              <a:gd name="connsiteY4" fmla="*/ 2957052 h 7341011"/>
              <a:gd name="connsiteX5" fmla="*/ 11055536 w 18269151"/>
              <a:gd name="connsiteY5" fmla="*/ 4069572 h 7341011"/>
              <a:gd name="connsiteX6" fmla="*/ 8525696 w 18269151"/>
              <a:gd name="connsiteY6" fmla="*/ 4054332 h 7341011"/>
              <a:gd name="connsiteX7" fmla="*/ 6331136 w 18269151"/>
              <a:gd name="connsiteY7" fmla="*/ 4435332 h 7341011"/>
              <a:gd name="connsiteX8" fmla="*/ 3145976 w 18269151"/>
              <a:gd name="connsiteY8" fmla="*/ 4648692 h 7341011"/>
              <a:gd name="connsiteX9" fmla="*/ 753296 w 18269151"/>
              <a:gd name="connsiteY9" fmla="*/ 6355572 h 7341011"/>
              <a:gd name="connsiteX10" fmla="*/ 17242976 w 18269151"/>
              <a:gd name="connsiteY10" fmla="*/ 7041372 h 7341011"/>
              <a:gd name="connsiteX11" fmla="*/ 16526696 w 18269151"/>
              <a:gd name="connsiteY11" fmla="*/ 1372092 h 73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69151" h="7341011">
                <a:moveTo>
                  <a:pt x="16526696" y="1372092"/>
                </a:moveTo>
                <a:cubicBezTo>
                  <a:pt x="16420999" y="198738"/>
                  <a:pt x="16811991" y="-19071"/>
                  <a:pt x="16608791" y="1249"/>
                </a:cubicBezTo>
                <a:cubicBezTo>
                  <a:pt x="16405591" y="21569"/>
                  <a:pt x="14917319" y="1161398"/>
                  <a:pt x="14469296" y="1585452"/>
                </a:cubicBezTo>
                <a:cubicBezTo>
                  <a:pt x="14021274" y="2009506"/>
                  <a:pt x="14319436" y="2316972"/>
                  <a:pt x="13920656" y="2545572"/>
                </a:cubicBezTo>
                <a:cubicBezTo>
                  <a:pt x="13521876" y="2774172"/>
                  <a:pt x="12554136" y="2703052"/>
                  <a:pt x="12076616" y="2957052"/>
                </a:cubicBezTo>
                <a:cubicBezTo>
                  <a:pt x="11599096" y="3211052"/>
                  <a:pt x="11647356" y="3886692"/>
                  <a:pt x="11055536" y="4069572"/>
                </a:cubicBezTo>
                <a:cubicBezTo>
                  <a:pt x="10463716" y="4252452"/>
                  <a:pt x="9313096" y="3993372"/>
                  <a:pt x="8525696" y="4054332"/>
                </a:cubicBezTo>
                <a:cubicBezTo>
                  <a:pt x="7738296" y="4115292"/>
                  <a:pt x="7227756" y="4336272"/>
                  <a:pt x="6331136" y="4435332"/>
                </a:cubicBezTo>
                <a:cubicBezTo>
                  <a:pt x="5434516" y="4534392"/>
                  <a:pt x="4075616" y="4328652"/>
                  <a:pt x="3145976" y="4648692"/>
                </a:cubicBezTo>
                <a:cubicBezTo>
                  <a:pt x="2216336" y="4968732"/>
                  <a:pt x="-1596204" y="5956792"/>
                  <a:pt x="753296" y="6355572"/>
                </a:cubicBezTo>
                <a:cubicBezTo>
                  <a:pt x="3102796" y="6754352"/>
                  <a:pt x="14614076" y="7871952"/>
                  <a:pt x="17242976" y="7041372"/>
                </a:cubicBezTo>
                <a:cubicBezTo>
                  <a:pt x="19871876" y="6210792"/>
                  <a:pt x="16632394" y="2545446"/>
                  <a:pt x="16526696" y="1372092"/>
                </a:cubicBezTo>
                <a:close/>
              </a:path>
            </a:pathLst>
          </a:custGeom>
          <a:solidFill>
            <a:srgbClr val="9EDCDA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1469" y="1618905"/>
            <a:ext cx="67546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/>
              <a:t>Детей уже несколько раз подводили взрослые и им очень сложно в этой ситуации жить и доверять другим взрослым. В ситуации, которая по праву считается кризисной, детям нужна </a:t>
            </a:r>
            <a:r>
              <a:rPr lang="ru-RU" sz="1600" dirty="0" smtClean="0"/>
              <a:t>поддержка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со </a:t>
            </a:r>
            <a:r>
              <a:rPr lang="ru-RU" sz="1600" dirty="0"/>
              <a:t>стороны безопасного взрослого, который не будет ничего требовать от ребенка, просто будет рядом и будет принимать его состояние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spcAft>
                <a:spcPts val="1200"/>
              </a:spcAft>
            </a:pPr>
            <a:r>
              <a:rPr lang="ru-RU" sz="1600" dirty="0"/>
              <a:t>У детей в учреждениях уже есть взрослые, которые их окружают: воспитатели, родители, государственные служащие (представители органов опеки и руководство учреждения), педагоги, мастера, наставники в школе и в учреждении. У всех этих людей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отношению к ребенку есть обязанности и ответственность,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они </a:t>
            </a:r>
            <a:r>
              <a:rPr lang="ru-RU" sz="1600" dirty="0"/>
              <a:t>стараются ее осуществлять и реализовывать добросовестно,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них все ждут результата, и они, в свою очередь, ждут результат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ребенка - трудно в такой ситуации наладить дружеские отношения. </a:t>
            </a:r>
          </a:p>
          <a:p>
            <a:pPr algn="just">
              <a:spcAft>
                <a:spcPts val="1200"/>
              </a:spcAft>
            </a:pPr>
            <a:r>
              <a:rPr lang="ru-RU" sz="1600" dirty="0"/>
              <a:t>В этой ситуации ребенку максимально подходит друг, который может поддержать и помочь в трудную минуту.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408" y="332656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Почему эти задачи решает доброволец</a:t>
            </a:r>
            <a:r>
              <a:rPr lang="ru-RU" sz="3800" b="1" dirty="0" smtClean="0">
                <a:solidFill>
                  <a:srgbClr val="116967"/>
                </a:solidFill>
              </a:rPr>
              <a:t>?</a:t>
            </a:r>
            <a:endParaRPr lang="ru-RU" sz="3800" b="1" dirty="0">
              <a:solidFill>
                <a:srgbClr val="116967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895564" y="1484164"/>
            <a:ext cx="3549418" cy="4609132"/>
            <a:chOff x="7895564" y="1844824"/>
            <a:chExt cx="3549418" cy="460913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895564" y="2636912"/>
              <a:ext cx="3549418" cy="3024956"/>
            </a:xfrm>
            <a:prstGeom prst="roundRect">
              <a:avLst/>
            </a:prstGeom>
            <a:solidFill>
              <a:srgbClr val="F7941D"/>
            </a:solidFill>
            <a:ln>
              <a:noFill/>
            </a:ln>
            <a:effectLst>
              <a:outerShdw blurRad="50800" dist="38100" dir="810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ru-RU" sz="2000" i="1" dirty="0" smtClean="0"/>
                <a:t>«…детям </a:t>
              </a:r>
              <a:r>
                <a:rPr lang="ru-RU" sz="2000" i="1" dirty="0"/>
                <a:t>нужна поддержка </a:t>
              </a:r>
              <a:r>
                <a:rPr lang="en-US" sz="2000" i="1" dirty="0"/>
                <a:t/>
              </a:r>
              <a:br>
                <a:rPr lang="en-US" sz="2000" i="1" dirty="0"/>
              </a:br>
              <a:r>
                <a:rPr lang="ru-RU" sz="2000" i="1" dirty="0"/>
                <a:t>со стороны безопасного взрослого, который не будет ничего требовать от ребенка, просто будет рядом и будет принимать его </a:t>
              </a:r>
              <a:r>
                <a:rPr lang="ru-RU" sz="2000" i="1" dirty="0" smtClean="0"/>
                <a:t>состояние»</a:t>
              </a:r>
              <a:endParaRPr lang="ru-RU" sz="20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0216" y="1844824"/>
              <a:ext cx="9028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Century" panose="02040604050505020304" pitchFamily="18" charset="0"/>
                </a:rPr>
                <a:t>“</a:t>
              </a:r>
              <a:endParaRPr lang="ru-RU" sz="13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10483485" y="4237965"/>
              <a:ext cx="9028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smtClean="0"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/>
                  </a:solidFill>
                  <a:latin typeface="Century" panose="02040604050505020304" pitchFamily="18" charset="0"/>
                </a:rPr>
                <a:t>“</a:t>
              </a:r>
              <a:endParaRPr lang="ru-RU" sz="13800" dirty="0">
                <a:ln w="31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23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234168" y="6180466"/>
            <a:ext cx="1152128" cy="0"/>
            <a:chOff x="2711624" y="-819472"/>
            <a:chExt cx="1152128" cy="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9EDC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9EDC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9331357" y="1700213"/>
            <a:ext cx="792088" cy="0"/>
          </a:xfrm>
          <a:prstGeom prst="line">
            <a:avLst/>
          </a:prstGeom>
          <a:ln w="63500" cap="rnd">
            <a:solidFill>
              <a:srgbClr val="9EDC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6015212" y="-1034483"/>
            <a:ext cx="7325376" cy="8950375"/>
          </a:xfrm>
          <a:custGeom>
            <a:avLst/>
            <a:gdLst>
              <a:gd name="connsiteX0" fmla="*/ 442311 w 7301076"/>
              <a:gd name="connsiteY0" fmla="*/ 632770 h 8942201"/>
              <a:gd name="connsiteX1" fmla="*/ 639080 w 7301076"/>
              <a:gd name="connsiteY1" fmla="*/ 1454572 h 8942201"/>
              <a:gd name="connsiteX2" fmla="*/ 1622929 w 7301076"/>
              <a:gd name="connsiteY2" fmla="*/ 2415271 h 8942201"/>
              <a:gd name="connsiteX3" fmla="*/ 1854422 w 7301076"/>
              <a:gd name="connsiteY3" fmla="*/ 4220922 h 8942201"/>
              <a:gd name="connsiteX4" fmla="*/ 1125217 w 7301076"/>
              <a:gd name="connsiteY4" fmla="*/ 5748780 h 8942201"/>
              <a:gd name="connsiteX5" fmla="*/ 3243384 w 7301076"/>
              <a:gd name="connsiteY5" fmla="*/ 8318360 h 8942201"/>
              <a:gd name="connsiteX6" fmla="*/ 6657916 w 7301076"/>
              <a:gd name="connsiteY6" fmla="*/ 8237337 h 8942201"/>
              <a:gd name="connsiteX7" fmla="*/ 6704215 w 7301076"/>
              <a:gd name="connsiteY7" fmla="*/ 586471 h 8942201"/>
              <a:gd name="connsiteX8" fmla="*/ 442311 w 7301076"/>
              <a:gd name="connsiteY8" fmla="*/ 632770 h 8942201"/>
              <a:gd name="connsiteX0" fmla="*/ 431357 w 7290122"/>
              <a:gd name="connsiteY0" fmla="*/ 640944 h 8950375"/>
              <a:gd name="connsiteX1" fmla="*/ 662850 w 7290122"/>
              <a:gd name="connsiteY1" fmla="*/ 1671090 h 8950375"/>
              <a:gd name="connsiteX2" fmla="*/ 1611975 w 7290122"/>
              <a:gd name="connsiteY2" fmla="*/ 2423445 h 8950375"/>
              <a:gd name="connsiteX3" fmla="*/ 1843468 w 7290122"/>
              <a:gd name="connsiteY3" fmla="*/ 4229096 h 8950375"/>
              <a:gd name="connsiteX4" fmla="*/ 1114263 w 7290122"/>
              <a:gd name="connsiteY4" fmla="*/ 5756954 h 8950375"/>
              <a:gd name="connsiteX5" fmla="*/ 3232430 w 7290122"/>
              <a:gd name="connsiteY5" fmla="*/ 8326534 h 8950375"/>
              <a:gd name="connsiteX6" fmla="*/ 6646962 w 7290122"/>
              <a:gd name="connsiteY6" fmla="*/ 8245511 h 8950375"/>
              <a:gd name="connsiteX7" fmla="*/ 6693261 w 7290122"/>
              <a:gd name="connsiteY7" fmla="*/ 594645 h 8950375"/>
              <a:gd name="connsiteX8" fmla="*/ 431357 w 7290122"/>
              <a:gd name="connsiteY8" fmla="*/ 640944 h 8950375"/>
              <a:gd name="connsiteX0" fmla="*/ 466611 w 7325376"/>
              <a:gd name="connsiteY0" fmla="*/ 640944 h 8950375"/>
              <a:gd name="connsiteX1" fmla="*/ 698104 w 7325376"/>
              <a:gd name="connsiteY1" fmla="*/ 1671090 h 8950375"/>
              <a:gd name="connsiteX2" fmla="*/ 1647229 w 7325376"/>
              <a:gd name="connsiteY2" fmla="*/ 2423445 h 8950375"/>
              <a:gd name="connsiteX3" fmla="*/ 1878722 w 7325376"/>
              <a:gd name="connsiteY3" fmla="*/ 4229096 h 8950375"/>
              <a:gd name="connsiteX4" fmla="*/ 1149517 w 7325376"/>
              <a:gd name="connsiteY4" fmla="*/ 5756954 h 8950375"/>
              <a:gd name="connsiteX5" fmla="*/ 3267684 w 7325376"/>
              <a:gd name="connsiteY5" fmla="*/ 8326534 h 8950375"/>
              <a:gd name="connsiteX6" fmla="*/ 6682216 w 7325376"/>
              <a:gd name="connsiteY6" fmla="*/ 8245511 h 8950375"/>
              <a:gd name="connsiteX7" fmla="*/ 6728515 w 7325376"/>
              <a:gd name="connsiteY7" fmla="*/ 594645 h 8950375"/>
              <a:gd name="connsiteX8" fmla="*/ 466611 w 7325376"/>
              <a:gd name="connsiteY8" fmla="*/ 640944 h 895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5376" h="8950375">
                <a:moveTo>
                  <a:pt x="466611" y="640944"/>
                </a:moveTo>
                <a:cubicBezTo>
                  <a:pt x="-538457" y="820351"/>
                  <a:pt x="339289" y="1721247"/>
                  <a:pt x="698104" y="1671090"/>
                </a:cubicBezTo>
                <a:cubicBezTo>
                  <a:pt x="1056919" y="1620933"/>
                  <a:pt x="1450459" y="1997111"/>
                  <a:pt x="1647229" y="2423445"/>
                </a:cubicBezTo>
                <a:cubicBezTo>
                  <a:pt x="1843999" y="2849779"/>
                  <a:pt x="1961674" y="3673511"/>
                  <a:pt x="1878722" y="4229096"/>
                </a:cubicBezTo>
                <a:cubicBezTo>
                  <a:pt x="1795770" y="4784681"/>
                  <a:pt x="918023" y="5074048"/>
                  <a:pt x="1149517" y="5756954"/>
                </a:cubicBezTo>
                <a:cubicBezTo>
                  <a:pt x="1381011" y="6439860"/>
                  <a:pt x="2345568" y="7911775"/>
                  <a:pt x="3267684" y="8326534"/>
                </a:cubicBezTo>
                <a:cubicBezTo>
                  <a:pt x="4189801" y="8741294"/>
                  <a:pt x="6105411" y="9534159"/>
                  <a:pt x="6682216" y="8245511"/>
                </a:cubicBezTo>
                <a:cubicBezTo>
                  <a:pt x="7259021" y="6956863"/>
                  <a:pt x="7760591" y="1867860"/>
                  <a:pt x="6728515" y="594645"/>
                </a:cubicBezTo>
                <a:cubicBezTo>
                  <a:pt x="5696439" y="-678570"/>
                  <a:pt x="1471679" y="461537"/>
                  <a:pt x="466611" y="640944"/>
                </a:cubicBezTo>
                <a:close/>
              </a:path>
            </a:pathLst>
          </a:custGeom>
          <a:solidFill>
            <a:srgbClr val="F7941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988693" y="-1489169"/>
            <a:ext cx="6454439" cy="9125963"/>
          </a:xfrm>
          <a:custGeom>
            <a:avLst/>
            <a:gdLst>
              <a:gd name="connsiteX0" fmla="*/ 2484079 w 5938260"/>
              <a:gd name="connsiteY0" fmla="*/ 8850668 h 9125963"/>
              <a:gd name="connsiteX1" fmla="*/ 215441 w 5938260"/>
              <a:gd name="connsiteY1" fmla="*/ 8572875 h 9125963"/>
              <a:gd name="connsiteX2" fmla="*/ 203866 w 5938260"/>
              <a:gd name="connsiteY2" fmla="*/ 7334384 h 9125963"/>
              <a:gd name="connsiteX3" fmla="*/ 1152990 w 5938260"/>
              <a:gd name="connsiteY3" fmla="*/ 5991721 h 9125963"/>
              <a:gd name="connsiteX4" fmla="*/ 296464 w 5938260"/>
              <a:gd name="connsiteY4" fmla="*/ 4000875 h 9125963"/>
              <a:gd name="connsiteX5" fmla="*/ 99694 w 5938260"/>
              <a:gd name="connsiteY5" fmla="*/ 2299397 h 9125963"/>
              <a:gd name="connsiteX6" fmla="*/ 1778023 w 5938260"/>
              <a:gd name="connsiteY6" fmla="*/ 609493 h 9125963"/>
              <a:gd name="connsiteX7" fmla="*/ 5412474 w 5938260"/>
              <a:gd name="connsiteY7" fmla="*/ 655792 h 9125963"/>
              <a:gd name="connsiteX8" fmla="*/ 5609243 w 5938260"/>
              <a:gd name="connsiteY8" fmla="*/ 8376106 h 9125963"/>
              <a:gd name="connsiteX9" fmla="*/ 2484079 w 5938260"/>
              <a:gd name="connsiteY9" fmla="*/ 8850668 h 9125963"/>
              <a:gd name="connsiteX0" fmla="*/ 3000258 w 6454439"/>
              <a:gd name="connsiteY0" fmla="*/ 8850668 h 9125963"/>
              <a:gd name="connsiteX1" fmla="*/ 731620 w 6454439"/>
              <a:gd name="connsiteY1" fmla="*/ 8572875 h 9125963"/>
              <a:gd name="connsiteX2" fmla="*/ 37139 w 6454439"/>
              <a:gd name="connsiteY2" fmla="*/ 7820521 h 9125963"/>
              <a:gd name="connsiteX3" fmla="*/ 1669169 w 6454439"/>
              <a:gd name="connsiteY3" fmla="*/ 5991721 h 9125963"/>
              <a:gd name="connsiteX4" fmla="*/ 812643 w 6454439"/>
              <a:gd name="connsiteY4" fmla="*/ 4000875 h 9125963"/>
              <a:gd name="connsiteX5" fmla="*/ 615873 w 6454439"/>
              <a:gd name="connsiteY5" fmla="*/ 2299397 h 9125963"/>
              <a:gd name="connsiteX6" fmla="*/ 2294202 w 6454439"/>
              <a:gd name="connsiteY6" fmla="*/ 609493 h 9125963"/>
              <a:gd name="connsiteX7" fmla="*/ 5928653 w 6454439"/>
              <a:gd name="connsiteY7" fmla="*/ 655792 h 9125963"/>
              <a:gd name="connsiteX8" fmla="*/ 6125422 w 6454439"/>
              <a:gd name="connsiteY8" fmla="*/ 8376106 h 9125963"/>
              <a:gd name="connsiteX9" fmla="*/ 3000258 w 6454439"/>
              <a:gd name="connsiteY9" fmla="*/ 8850668 h 912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4439" h="9125963">
                <a:moveTo>
                  <a:pt x="3000258" y="8850668"/>
                </a:moveTo>
                <a:cubicBezTo>
                  <a:pt x="2101291" y="8883463"/>
                  <a:pt x="1225473" y="8744566"/>
                  <a:pt x="731620" y="8572875"/>
                </a:cubicBezTo>
                <a:cubicBezTo>
                  <a:pt x="237767" y="8401184"/>
                  <a:pt x="-119119" y="8250713"/>
                  <a:pt x="37139" y="7820521"/>
                </a:cubicBezTo>
                <a:cubicBezTo>
                  <a:pt x="193397" y="7390329"/>
                  <a:pt x="1539918" y="6628329"/>
                  <a:pt x="1669169" y="5991721"/>
                </a:cubicBezTo>
                <a:cubicBezTo>
                  <a:pt x="1798420" y="5355113"/>
                  <a:pt x="988192" y="4616262"/>
                  <a:pt x="812643" y="4000875"/>
                </a:cubicBezTo>
                <a:cubicBezTo>
                  <a:pt x="637094" y="3385488"/>
                  <a:pt x="368946" y="2864627"/>
                  <a:pt x="615873" y="2299397"/>
                </a:cubicBezTo>
                <a:cubicBezTo>
                  <a:pt x="862799" y="1734167"/>
                  <a:pt x="1408739" y="883427"/>
                  <a:pt x="2294202" y="609493"/>
                </a:cubicBezTo>
                <a:cubicBezTo>
                  <a:pt x="3179665" y="335559"/>
                  <a:pt x="5290116" y="-638643"/>
                  <a:pt x="5928653" y="655792"/>
                </a:cubicBezTo>
                <a:cubicBezTo>
                  <a:pt x="6567190" y="1950227"/>
                  <a:pt x="6613488" y="7010293"/>
                  <a:pt x="6125422" y="8376106"/>
                </a:cubicBezTo>
                <a:cubicBezTo>
                  <a:pt x="5637356" y="9741919"/>
                  <a:pt x="3899225" y="8817873"/>
                  <a:pt x="3000258" y="8850668"/>
                </a:cubicBezTo>
                <a:close/>
              </a:path>
            </a:pathLst>
          </a:custGeom>
          <a:solidFill>
            <a:srgbClr val="9EDC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/>
          <a:stretch>
            <a:fillRect/>
          </a:stretch>
        </p:blipFill>
        <p:spPr>
          <a:xfrm>
            <a:off x="7684131" y="4448"/>
            <a:ext cx="4539078" cy="6853552"/>
          </a:xfrm>
          <a:custGeom>
            <a:avLst/>
            <a:gdLst>
              <a:gd name="connsiteX0" fmla="*/ 3224139 w 4539078"/>
              <a:gd name="connsiteY0" fmla="*/ 0 h 6853552"/>
              <a:gd name="connsiteX1" fmla="*/ 4539078 w 4539078"/>
              <a:gd name="connsiteY1" fmla="*/ 0 h 6853552"/>
              <a:gd name="connsiteX2" fmla="*/ 4539078 w 4539078"/>
              <a:gd name="connsiteY2" fmla="*/ 6853552 h 6853552"/>
              <a:gd name="connsiteX3" fmla="*/ 278867 w 4539078"/>
              <a:gd name="connsiteY3" fmla="*/ 6853552 h 6853552"/>
              <a:gd name="connsiteX4" fmla="*/ 246643 w 4539078"/>
              <a:gd name="connsiteY4" fmla="*/ 6796784 h 6853552"/>
              <a:gd name="connsiteX5" fmla="*/ 116158 w 4539078"/>
              <a:gd name="connsiteY5" fmla="*/ 6315327 h 6853552"/>
              <a:gd name="connsiteX6" fmla="*/ 127731 w 4539078"/>
              <a:gd name="connsiteY6" fmla="*/ 4602274 h 6853552"/>
              <a:gd name="connsiteX7" fmla="*/ 544420 w 4539078"/>
              <a:gd name="connsiteY7" fmla="*/ 3155439 h 6853552"/>
              <a:gd name="connsiteX8" fmla="*/ 410 w 4539078"/>
              <a:gd name="connsiteY8" fmla="*/ 1546558 h 6853552"/>
              <a:gd name="connsiteX9" fmla="*/ 648591 w 4539078"/>
              <a:gd name="connsiteY9" fmla="*/ 134446 h 6853552"/>
              <a:gd name="connsiteX10" fmla="*/ 2361645 w 4539078"/>
              <a:gd name="connsiteY10" fmla="*/ 180745 h 6853552"/>
              <a:gd name="connsiteX11" fmla="*/ 3193576 w 4539078"/>
              <a:gd name="connsiteY11" fmla="*/ 7848 h 68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9078" h="6853552">
                <a:moveTo>
                  <a:pt x="3224139" y="0"/>
                </a:moveTo>
                <a:lnTo>
                  <a:pt x="4539078" y="0"/>
                </a:lnTo>
                <a:lnTo>
                  <a:pt x="4539078" y="6853552"/>
                </a:lnTo>
                <a:lnTo>
                  <a:pt x="278867" y="6853552"/>
                </a:lnTo>
                <a:lnTo>
                  <a:pt x="246643" y="6796784"/>
                </a:lnTo>
                <a:cubicBezTo>
                  <a:pt x="215356" y="6711851"/>
                  <a:pt x="197904" y="6570694"/>
                  <a:pt x="116158" y="6315327"/>
                </a:cubicBezTo>
                <a:cubicBezTo>
                  <a:pt x="-101830" y="5634350"/>
                  <a:pt x="56354" y="5128922"/>
                  <a:pt x="127731" y="4602274"/>
                </a:cubicBezTo>
                <a:cubicBezTo>
                  <a:pt x="199108" y="4075626"/>
                  <a:pt x="565640" y="3664725"/>
                  <a:pt x="544420" y="3155439"/>
                </a:cubicBezTo>
                <a:cubicBezTo>
                  <a:pt x="523200" y="2646153"/>
                  <a:pt x="-16952" y="2050057"/>
                  <a:pt x="410" y="1546558"/>
                </a:cubicBezTo>
                <a:cubicBezTo>
                  <a:pt x="17772" y="1043059"/>
                  <a:pt x="255052" y="362082"/>
                  <a:pt x="648591" y="134446"/>
                </a:cubicBezTo>
                <a:cubicBezTo>
                  <a:pt x="1042130" y="-93189"/>
                  <a:pt x="1819564" y="221256"/>
                  <a:pt x="2361645" y="180745"/>
                </a:cubicBezTo>
                <a:cubicBezTo>
                  <a:pt x="2632686" y="160490"/>
                  <a:pt x="2923500" y="79467"/>
                  <a:pt x="3193576" y="7848"/>
                </a:cubicBezTo>
                <a:close/>
              </a:path>
            </a:pathLst>
          </a:cu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408" y="1297161"/>
            <a:ext cx="9577064" cy="50405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rgbClr val="116967"/>
                </a:solidFill>
                <a:latin typeface="+mj-lt"/>
                <a:ea typeface="+mj-ea"/>
                <a:cs typeface="+mj-cs"/>
              </a:rPr>
              <a:t>Почему эти задачи </a:t>
            </a:r>
            <a:r>
              <a:rPr lang="en-US" sz="3800" dirty="0" smtClean="0">
                <a:solidFill>
                  <a:srgbClr val="116967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800" dirty="0" smtClean="0">
                <a:solidFill>
                  <a:srgbClr val="116967"/>
                </a:solidFill>
                <a:latin typeface="+mj-lt"/>
                <a:ea typeface="+mj-ea"/>
                <a:cs typeface="+mj-cs"/>
              </a:rPr>
            </a:br>
            <a:r>
              <a:rPr lang="ru-RU" sz="3800" dirty="0" smtClean="0">
                <a:solidFill>
                  <a:srgbClr val="116967"/>
                </a:solidFill>
                <a:latin typeface="+mj-lt"/>
                <a:ea typeface="+mj-ea"/>
                <a:cs typeface="+mj-cs"/>
              </a:rPr>
              <a:t>решает </a:t>
            </a:r>
            <a:r>
              <a:rPr lang="ru-RU" sz="3800" dirty="0">
                <a:solidFill>
                  <a:srgbClr val="116967"/>
                </a:solidFill>
                <a:latin typeface="+mj-lt"/>
                <a:ea typeface="+mj-ea"/>
                <a:cs typeface="+mj-cs"/>
              </a:rPr>
              <a:t>доброволец?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6661" y="2055797"/>
            <a:ext cx="58000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/>
              <a:t>К близким по возрасту людям, не имеющим отношения к специалистам учреждения, у детей,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 </a:t>
            </a:r>
            <a:r>
              <a:rPr lang="ru-RU" sz="1600" dirty="0"/>
              <a:t>правило, не возникает отторжения. Наоборот,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есть </a:t>
            </a:r>
            <a:r>
              <a:rPr lang="ru-RU" sz="1600" dirty="0"/>
              <a:t>интерес, потому что у взрослых есть в</a:t>
            </a:r>
            <a:r>
              <a:rPr lang="ru-RU" sz="1600" dirty="0" smtClean="0"/>
              <a:t>озможность </a:t>
            </a:r>
            <a:r>
              <a:rPr lang="ru-RU" sz="1600" dirty="0"/>
              <a:t>делиться </a:t>
            </a:r>
            <a:r>
              <a:rPr lang="ru-RU" sz="1600" dirty="0" smtClean="0"/>
              <a:t>опытом, что </a:t>
            </a:r>
            <a:r>
              <a:rPr lang="ru-RU" sz="1600" dirty="0"/>
              <a:t>привлекательно для детей.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/>
              <a:t>Кроме того, взрослые «в теме» современных тенденций общения и имеют схожие взгляды.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/>
              <a:t>Добровольцы безопасны для общения, потому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 </a:t>
            </a:r>
            <a:r>
              <a:rPr lang="ru-RU" sz="1600" dirty="0"/>
              <a:t>никого из детей не выделяют и от них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никто </a:t>
            </a:r>
            <a:r>
              <a:rPr lang="ru-RU" sz="1600" dirty="0"/>
              <a:t>не зависит.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/>
              <a:t>Дети имеют возможность знакомить их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особенностями своей жизни в </a:t>
            </a:r>
            <a:r>
              <a:rPr lang="ru-RU" sz="1600" dirty="0" smtClean="0"/>
              <a:t>учреждении 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получать искренние ответы </a:t>
            </a:r>
            <a:r>
              <a:rPr lang="ru-RU" sz="1600" dirty="0" smtClean="0"/>
              <a:t>на </a:t>
            </a:r>
            <a:r>
              <a:rPr lang="ru-RU" sz="1600" dirty="0"/>
              <a:t>жизненные вопросы.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1864" y="6065252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/>
              <a:t>Пара «значимый взрослый – подросток» </a:t>
            </a:r>
            <a:br>
              <a:rPr lang="ru-RU" sz="1000" i="1" dirty="0"/>
            </a:br>
            <a:r>
              <a:rPr lang="ru-RU" sz="1000" i="1" dirty="0"/>
              <a:t>Даша и Саша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24</a:t>
            </a:r>
            <a:r>
              <a:rPr lang="ru-RU" sz="1100" dirty="0" smtClean="0"/>
              <a:t>/56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661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3701200" y="-901471"/>
            <a:ext cx="10049853" cy="9120484"/>
          </a:xfrm>
          <a:custGeom>
            <a:avLst/>
            <a:gdLst>
              <a:gd name="connsiteX0" fmla="*/ 674030 w 10049853"/>
              <a:gd name="connsiteY0" fmla="*/ 7962028 h 9120484"/>
              <a:gd name="connsiteX1" fmla="*/ 616157 w 10049853"/>
              <a:gd name="connsiteY1" fmla="*/ 7962028 h 9120484"/>
              <a:gd name="connsiteX2" fmla="*/ 986547 w 10049853"/>
              <a:gd name="connsiteY2" fmla="*/ 7429593 h 9120484"/>
              <a:gd name="connsiteX3" fmla="*/ 2005119 w 10049853"/>
              <a:gd name="connsiteY3" fmla="*/ 7244398 h 9120484"/>
              <a:gd name="connsiteX4" fmla="*/ 2248187 w 10049853"/>
              <a:gd name="connsiteY4" fmla="*/ 6144803 h 9120484"/>
              <a:gd name="connsiteX5" fmla="*/ 3313058 w 10049853"/>
              <a:gd name="connsiteY5" fmla="*/ 5924884 h 9120484"/>
              <a:gd name="connsiteX6" fmla="*/ 5083985 w 10049853"/>
              <a:gd name="connsiteY6" fmla="*/ 4825289 h 9120484"/>
              <a:gd name="connsiteX7" fmla="*/ 5014537 w 10049853"/>
              <a:gd name="connsiteY7" fmla="*/ 3853015 h 9120484"/>
              <a:gd name="connsiteX8" fmla="*/ 5546972 w 10049853"/>
              <a:gd name="connsiteY8" fmla="*/ 2602949 h 9120484"/>
              <a:gd name="connsiteX9" fmla="*/ 9100400 w 10049853"/>
              <a:gd name="connsiteY9" fmla="*/ 218565 h 9120484"/>
              <a:gd name="connsiteX10" fmla="*/ 9343468 w 10049853"/>
              <a:gd name="connsiteY10" fmla="*/ 8668084 h 9120484"/>
              <a:gd name="connsiteX11" fmla="*/ 674030 w 10049853"/>
              <a:gd name="connsiteY11" fmla="*/ 7962028 h 91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9853" h="9120484">
                <a:moveTo>
                  <a:pt x="674030" y="7962028"/>
                </a:moveTo>
                <a:cubicBezTo>
                  <a:pt x="-780522" y="7844352"/>
                  <a:pt x="564071" y="8050767"/>
                  <a:pt x="616157" y="7962028"/>
                </a:cubicBezTo>
                <a:cubicBezTo>
                  <a:pt x="668243" y="7873289"/>
                  <a:pt x="755053" y="7549198"/>
                  <a:pt x="986547" y="7429593"/>
                </a:cubicBezTo>
                <a:cubicBezTo>
                  <a:pt x="1218041" y="7309988"/>
                  <a:pt x="1794846" y="7458530"/>
                  <a:pt x="2005119" y="7244398"/>
                </a:cubicBezTo>
                <a:cubicBezTo>
                  <a:pt x="2215392" y="7030266"/>
                  <a:pt x="2030197" y="6364722"/>
                  <a:pt x="2248187" y="6144803"/>
                </a:cubicBezTo>
                <a:cubicBezTo>
                  <a:pt x="2466177" y="5924884"/>
                  <a:pt x="2840425" y="6144803"/>
                  <a:pt x="3313058" y="5924884"/>
                </a:cubicBezTo>
                <a:cubicBezTo>
                  <a:pt x="3785691" y="5704965"/>
                  <a:pt x="4800405" y="5170600"/>
                  <a:pt x="5083985" y="4825289"/>
                </a:cubicBezTo>
                <a:cubicBezTo>
                  <a:pt x="5367565" y="4479978"/>
                  <a:pt x="4937373" y="4223405"/>
                  <a:pt x="5014537" y="3853015"/>
                </a:cubicBezTo>
                <a:cubicBezTo>
                  <a:pt x="5091701" y="3482625"/>
                  <a:pt x="4865995" y="3208691"/>
                  <a:pt x="5546972" y="2602949"/>
                </a:cubicBezTo>
                <a:cubicBezTo>
                  <a:pt x="6227949" y="1997207"/>
                  <a:pt x="8467651" y="-792291"/>
                  <a:pt x="9100400" y="218565"/>
                </a:cubicBezTo>
                <a:cubicBezTo>
                  <a:pt x="9733149" y="1229421"/>
                  <a:pt x="10745934" y="7373649"/>
                  <a:pt x="9343468" y="8668084"/>
                </a:cubicBezTo>
                <a:cubicBezTo>
                  <a:pt x="7941002" y="9962519"/>
                  <a:pt x="2128582" y="8079704"/>
                  <a:pt x="674030" y="7962028"/>
                </a:cubicBezTo>
                <a:close/>
              </a:path>
            </a:pathLst>
          </a:custGeom>
          <a:solidFill>
            <a:srgbClr val="9EDC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056350" y="-1096570"/>
            <a:ext cx="6392842" cy="9012463"/>
          </a:xfrm>
          <a:custGeom>
            <a:avLst/>
            <a:gdLst>
              <a:gd name="connsiteX0" fmla="*/ 442311 w 7301076"/>
              <a:gd name="connsiteY0" fmla="*/ 632770 h 8942201"/>
              <a:gd name="connsiteX1" fmla="*/ 639080 w 7301076"/>
              <a:gd name="connsiteY1" fmla="*/ 1454572 h 8942201"/>
              <a:gd name="connsiteX2" fmla="*/ 1622929 w 7301076"/>
              <a:gd name="connsiteY2" fmla="*/ 2415271 h 8942201"/>
              <a:gd name="connsiteX3" fmla="*/ 1854422 w 7301076"/>
              <a:gd name="connsiteY3" fmla="*/ 4220922 h 8942201"/>
              <a:gd name="connsiteX4" fmla="*/ 1125217 w 7301076"/>
              <a:gd name="connsiteY4" fmla="*/ 5748780 h 8942201"/>
              <a:gd name="connsiteX5" fmla="*/ 3243384 w 7301076"/>
              <a:gd name="connsiteY5" fmla="*/ 8318360 h 8942201"/>
              <a:gd name="connsiteX6" fmla="*/ 6657916 w 7301076"/>
              <a:gd name="connsiteY6" fmla="*/ 8237337 h 8942201"/>
              <a:gd name="connsiteX7" fmla="*/ 6704215 w 7301076"/>
              <a:gd name="connsiteY7" fmla="*/ 586471 h 8942201"/>
              <a:gd name="connsiteX8" fmla="*/ 442311 w 7301076"/>
              <a:gd name="connsiteY8" fmla="*/ 632770 h 8942201"/>
              <a:gd name="connsiteX0" fmla="*/ 431357 w 7290122"/>
              <a:gd name="connsiteY0" fmla="*/ 640944 h 8950375"/>
              <a:gd name="connsiteX1" fmla="*/ 662850 w 7290122"/>
              <a:gd name="connsiteY1" fmla="*/ 1671090 h 8950375"/>
              <a:gd name="connsiteX2" fmla="*/ 1611975 w 7290122"/>
              <a:gd name="connsiteY2" fmla="*/ 2423445 h 8950375"/>
              <a:gd name="connsiteX3" fmla="*/ 1843468 w 7290122"/>
              <a:gd name="connsiteY3" fmla="*/ 4229096 h 8950375"/>
              <a:gd name="connsiteX4" fmla="*/ 1114263 w 7290122"/>
              <a:gd name="connsiteY4" fmla="*/ 5756954 h 8950375"/>
              <a:gd name="connsiteX5" fmla="*/ 3232430 w 7290122"/>
              <a:gd name="connsiteY5" fmla="*/ 8326534 h 8950375"/>
              <a:gd name="connsiteX6" fmla="*/ 6646962 w 7290122"/>
              <a:gd name="connsiteY6" fmla="*/ 8245511 h 8950375"/>
              <a:gd name="connsiteX7" fmla="*/ 6693261 w 7290122"/>
              <a:gd name="connsiteY7" fmla="*/ 594645 h 8950375"/>
              <a:gd name="connsiteX8" fmla="*/ 431357 w 7290122"/>
              <a:gd name="connsiteY8" fmla="*/ 640944 h 8950375"/>
              <a:gd name="connsiteX0" fmla="*/ 466611 w 7325376"/>
              <a:gd name="connsiteY0" fmla="*/ 640944 h 8950375"/>
              <a:gd name="connsiteX1" fmla="*/ 698104 w 7325376"/>
              <a:gd name="connsiteY1" fmla="*/ 1671090 h 8950375"/>
              <a:gd name="connsiteX2" fmla="*/ 1647229 w 7325376"/>
              <a:gd name="connsiteY2" fmla="*/ 2423445 h 8950375"/>
              <a:gd name="connsiteX3" fmla="*/ 1878722 w 7325376"/>
              <a:gd name="connsiteY3" fmla="*/ 4229096 h 8950375"/>
              <a:gd name="connsiteX4" fmla="*/ 1149517 w 7325376"/>
              <a:gd name="connsiteY4" fmla="*/ 5756954 h 8950375"/>
              <a:gd name="connsiteX5" fmla="*/ 3267684 w 7325376"/>
              <a:gd name="connsiteY5" fmla="*/ 8326534 h 8950375"/>
              <a:gd name="connsiteX6" fmla="*/ 6682216 w 7325376"/>
              <a:gd name="connsiteY6" fmla="*/ 8245511 h 8950375"/>
              <a:gd name="connsiteX7" fmla="*/ 6728515 w 7325376"/>
              <a:gd name="connsiteY7" fmla="*/ 594645 h 8950375"/>
              <a:gd name="connsiteX8" fmla="*/ 466611 w 7325376"/>
              <a:gd name="connsiteY8" fmla="*/ 640944 h 8950375"/>
              <a:gd name="connsiteX0" fmla="*/ 468391 w 7327156"/>
              <a:gd name="connsiteY0" fmla="*/ 640944 h 8950375"/>
              <a:gd name="connsiteX1" fmla="*/ 699884 w 7327156"/>
              <a:gd name="connsiteY1" fmla="*/ 1671090 h 8950375"/>
              <a:gd name="connsiteX2" fmla="*/ 2667581 w 7327156"/>
              <a:gd name="connsiteY2" fmla="*/ 3175800 h 8950375"/>
              <a:gd name="connsiteX3" fmla="*/ 1880502 w 7327156"/>
              <a:gd name="connsiteY3" fmla="*/ 4229096 h 8950375"/>
              <a:gd name="connsiteX4" fmla="*/ 1151297 w 7327156"/>
              <a:gd name="connsiteY4" fmla="*/ 5756954 h 8950375"/>
              <a:gd name="connsiteX5" fmla="*/ 3269464 w 7327156"/>
              <a:gd name="connsiteY5" fmla="*/ 8326534 h 8950375"/>
              <a:gd name="connsiteX6" fmla="*/ 6683996 w 7327156"/>
              <a:gd name="connsiteY6" fmla="*/ 8245511 h 8950375"/>
              <a:gd name="connsiteX7" fmla="*/ 6730295 w 7327156"/>
              <a:gd name="connsiteY7" fmla="*/ 594645 h 8950375"/>
              <a:gd name="connsiteX8" fmla="*/ 468391 w 7327156"/>
              <a:gd name="connsiteY8" fmla="*/ 640944 h 8950375"/>
              <a:gd name="connsiteX0" fmla="*/ 116314 w 6975079"/>
              <a:gd name="connsiteY0" fmla="*/ 650686 h 8960117"/>
              <a:gd name="connsiteX1" fmla="*/ 2303928 w 6975079"/>
              <a:gd name="connsiteY1" fmla="*/ 1923901 h 8960117"/>
              <a:gd name="connsiteX2" fmla="*/ 2315504 w 6975079"/>
              <a:gd name="connsiteY2" fmla="*/ 3185542 h 8960117"/>
              <a:gd name="connsiteX3" fmla="*/ 1528425 w 6975079"/>
              <a:gd name="connsiteY3" fmla="*/ 4238838 h 8960117"/>
              <a:gd name="connsiteX4" fmla="*/ 799220 w 6975079"/>
              <a:gd name="connsiteY4" fmla="*/ 5766696 h 8960117"/>
              <a:gd name="connsiteX5" fmla="*/ 2917387 w 6975079"/>
              <a:gd name="connsiteY5" fmla="*/ 8336276 h 8960117"/>
              <a:gd name="connsiteX6" fmla="*/ 6331919 w 6975079"/>
              <a:gd name="connsiteY6" fmla="*/ 8255253 h 8960117"/>
              <a:gd name="connsiteX7" fmla="*/ 6378218 w 6975079"/>
              <a:gd name="connsiteY7" fmla="*/ 604387 h 8960117"/>
              <a:gd name="connsiteX8" fmla="*/ 116314 w 6975079"/>
              <a:gd name="connsiteY8" fmla="*/ 650686 h 8960117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2531062 w 7190637"/>
              <a:gd name="connsiteY3" fmla="*/ 316762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445462 w 7190637"/>
              <a:gd name="connsiteY3" fmla="*/ 3375971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195415 w 7054180"/>
              <a:gd name="connsiteY0" fmla="*/ 633219 h 8942650"/>
              <a:gd name="connsiteX1" fmla="*/ 1653824 w 7054180"/>
              <a:gd name="connsiteY1" fmla="*/ 1466595 h 8942650"/>
              <a:gd name="connsiteX2" fmla="*/ 2695546 w 7054180"/>
              <a:gd name="connsiteY2" fmla="*/ 2265249 h 8942650"/>
              <a:gd name="connsiteX3" fmla="*/ 3309005 w 7054180"/>
              <a:gd name="connsiteY3" fmla="*/ 3376419 h 8942650"/>
              <a:gd name="connsiteX4" fmla="*/ 1607526 w 7054180"/>
              <a:gd name="connsiteY4" fmla="*/ 4221371 h 8942650"/>
              <a:gd name="connsiteX5" fmla="*/ 878321 w 7054180"/>
              <a:gd name="connsiteY5" fmla="*/ 5749229 h 8942650"/>
              <a:gd name="connsiteX6" fmla="*/ 2996488 w 7054180"/>
              <a:gd name="connsiteY6" fmla="*/ 8318809 h 8942650"/>
              <a:gd name="connsiteX7" fmla="*/ 6411020 w 7054180"/>
              <a:gd name="connsiteY7" fmla="*/ 8237786 h 8942650"/>
              <a:gd name="connsiteX8" fmla="*/ 6457319 w 7054180"/>
              <a:gd name="connsiteY8" fmla="*/ 586920 h 8942650"/>
              <a:gd name="connsiteX9" fmla="*/ 195415 w 7054180"/>
              <a:gd name="connsiteY9" fmla="*/ 633219 h 8942650"/>
              <a:gd name="connsiteX0" fmla="*/ 295896 w 6239708"/>
              <a:gd name="connsiteY0" fmla="*/ 771376 h 8872462"/>
              <a:gd name="connsiteX1" fmla="*/ 897778 w 6239708"/>
              <a:gd name="connsiteY1" fmla="*/ 1396407 h 8872462"/>
              <a:gd name="connsiteX2" fmla="*/ 1939500 w 6239708"/>
              <a:gd name="connsiteY2" fmla="*/ 2195061 h 8872462"/>
              <a:gd name="connsiteX3" fmla="*/ 2552959 w 6239708"/>
              <a:gd name="connsiteY3" fmla="*/ 3306231 h 8872462"/>
              <a:gd name="connsiteX4" fmla="*/ 851480 w 6239708"/>
              <a:gd name="connsiteY4" fmla="*/ 4151183 h 8872462"/>
              <a:gd name="connsiteX5" fmla="*/ 122275 w 6239708"/>
              <a:gd name="connsiteY5" fmla="*/ 5679041 h 8872462"/>
              <a:gd name="connsiteX6" fmla="*/ 2240442 w 6239708"/>
              <a:gd name="connsiteY6" fmla="*/ 8248621 h 8872462"/>
              <a:gd name="connsiteX7" fmla="*/ 5654974 w 6239708"/>
              <a:gd name="connsiteY7" fmla="*/ 8167598 h 8872462"/>
              <a:gd name="connsiteX8" fmla="*/ 5701273 w 6239708"/>
              <a:gd name="connsiteY8" fmla="*/ 516732 h 8872462"/>
              <a:gd name="connsiteX9" fmla="*/ 295896 w 6239708"/>
              <a:gd name="connsiteY9" fmla="*/ 771376 h 8872462"/>
              <a:gd name="connsiteX0" fmla="*/ 228147 w 6171959"/>
              <a:gd name="connsiteY0" fmla="*/ 873702 h 8974788"/>
              <a:gd name="connsiteX1" fmla="*/ 830029 w 6171959"/>
              <a:gd name="connsiteY1" fmla="*/ 1498733 h 8974788"/>
              <a:gd name="connsiteX2" fmla="*/ 1871751 w 6171959"/>
              <a:gd name="connsiteY2" fmla="*/ 2297387 h 8974788"/>
              <a:gd name="connsiteX3" fmla="*/ 2485210 w 6171959"/>
              <a:gd name="connsiteY3" fmla="*/ 3408557 h 8974788"/>
              <a:gd name="connsiteX4" fmla="*/ 783731 w 6171959"/>
              <a:gd name="connsiteY4" fmla="*/ 4253509 h 8974788"/>
              <a:gd name="connsiteX5" fmla="*/ 54526 w 6171959"/>
              <a:gd name="connsiteY5" fmla="*/ 5781367 h 8974788"/>
              <a:gd name="connsiteX6" fmla="*/ 2172693 w 6171959"/>
              <a:gd name="connsiteY6" fmla="*/ 8350947 h 8974788"/>
              <a:gd name="connsiteX7" fmla="*/ 5587225 w 6171959"/>
              <a:gd name="connsiteY7" fmla="*/ 8269924 h 8974788"/>
              <a:gd name="connsiteX8" fmla="*/ 5633524 w 6171959"/>
              <a:gd name="connsiteY8" fmla="*/ 619058 h 8974788"/>
              <a:gd name="connsiteX9" fmla="*/ 228147 w 6171959"/>
              <a:gd name="connsiteY9" fmla="*/ 873702 h 8974788"/>
              <a:gd name="connsiteX0" fmla="*/ 77676 w 6182441"/>
              <a:gd name="connsiteY0" fmla="*/ 880910 h 8970421"/>
              <a:gd name="connsiteX1" fmla="*/ 830029 w 6182441"/>
              <a:gd name="connsiteY1" fmla="*/ 1494366 h 8970421"/>
              <a:gd name="connsiteX2" fmla="*/ 1871751 w 6182441"/>
              <a:gd name="connsiteY2" fmla="*/ 2293020 h 8970421"/>
              <a:gd name="connsiteX3" fmla="*/ 2485210 w 6182441"/>
              <a:gd name="connsiteY3" fmla="*/ 3404190 h 8970421"/>
              <a:gd name="connsiteX4" fmla="*/ 783731 w 6182441"/>
              <a:gd name="connsiteY4" fmla="*/ 4249142 h 8970421"/>
              <a:gd name="connsiteX5" fmla="*/ 54526 w 6182441"/>
              <a:gd name="connsiteY5" fmla="*/ 5777000 h 8970421"/>
              <a:gd name="connsiteX6" fmla="*/ 2172693 w 6182441"/>
              <a:gd name="connsiteY6" fmla="*/ 8346580 h 8970421"/>
              <a:gd name="connsiteX7" fmla="*/ 5587225 w 6182441"/>
              <a:gd name="connsiteY7" fmla="*/ 8265557 h 8970421"/>
              <a:gd name="connsiteX8" fmla="*/ 5633524 w 6182441"/>
              <a:gd name="connsiteY8" fmla="*/ 614691 h 8970421"/>
              <a:gd name="connsiteX9" fmla="*/ 77676 w 6182441"/>
              <a:gd name="connsiteY9" fmla="*/ 880910 h 8970421"/>
              <a:gd name="connsiteX0" fmla="*/ 77676 w 6182441"/>
              <a:gd name="connsiteY0" fmla="*/ 877982 h 8967493"/>
              <a:gd name="connsiteX1" fmla="*/ 830029 w 6182441"/>
              <a:gd name="connsiteY1" fmla="*/ 1491438 h 8967493"/>
              <a:gd name="connsiteX2" fmla="*/ 1871751 w 6182441"/>
              <a:gd name="connsiteY2" fmla="*/ 2290092 h 8967493"/>
              <a:gd name="connsiteX3" fmla="*/ 2485210 w 6182441"/>
              <a:gd name="connsiteY3" fmla="*/ 3401262 h 8967493"/>
              <a:gd name="connsiteX4" fmla="*/ 783731 w 6182441"/>
              <a:gd name="connsiteY4" fmla="*/ 4246214 h 8967493"/>
              <a:gd name="connsiteX5" fmla="*/ 54526 w 6182441"/>
              <a:gd name="connsiteY5" fmla="*/ 5774072 h 8967493"/>
              <a:gd name="connsiteX6" fmla="*/ 2172693 w 6182441"/>
              <a:gd name="connsiteY6" fmla="*/ 8343652 h 8967493"/>
              <a:gd name="connsiteX7" fmla="*/ 5587225 w 6182441"/>
              <a:gd name="connsiteY7" fmla="*/ 8262629 h 8967493"/>
              <a:gd name="connsiteX8" fmla="*/ 5633524 w 6182441"/>
              <a:gd name="connsiteY8" fmla="*/ 611763 h 8967493"/>
              <a:gd name="connsiteX9" fmla="*/ 77676 w 6182441"/>
              <a:gd name="connsiteY9" fmla="*/ 877982 h 8967493"/>
              <a:gd name="connsiteX0" fmla="*/ 3274 w 6318564"/>
              <a:gd name="connsiteY0" fmla="*/ 974906 h 8913946"/>
              <a:gd name="connsiteX1" fmla="*/ 952397 w 6318564"/>
              <a:gd name="connsiteY1" fmla="*/ 1437891 h 8913946"/>
              <a:gd name="connsiteX2" fmla="*/ 1994119 w 6318564"/>
              <a:gd name="connsiteY2" fmla="*/ 2236545 h 8913946"/>
              <a:gd name="connsiteX3" fmla="*/ 2607578 w 6318564"/>
              <a:gd name="connsiteY3" fmla="*/ 3347715 h 8913946"/>
              <a:gd name="connsiteX4" fmla="*/ 906099 w 6318564"/>
              <a:gd name="connsiteY4" fmla="*/ 4192667 h 8913946"/>
              <a:gd name="connsiteX5" fmla="*/ 176894 w 6318564"/>
              <a:gd name="connsiteY5" fmla="*/ 5720525 h 8913946"/>
              <a:gd name="connsiteX6" fmla="*/ 2295061 w 6318564"/>
              <a:gd name="connsiteY6" fmla="*/ 8290105 h 8913946"/>
              <a:gd name="connsiteX7" fmla="*/ 5709593 w 6318564"/>
              <a:gd name="connsiteY7" fmla="*/ 8209082 h 8913946"/>
              <a:gd name="connsiteX8" fmla="*/ 5755892 w 6318564"/>
              <a:gd name="connsiteY8" fmla="*/ 558216 h 8913946"/>
              <a:gd name="connsiteX9" fmla="*/ 3274 w 6318564"/>
              <a:gd name="connsiteY9" fmla="*/ 974906 h 8913946"/>
              <a:gd name="connsiteX0" fmla="*/ 3237 w 6392842"/>
              <a:gd name="connsiteY0" fmla="*/ 807205 h 9012463"/>
              <a:gd name="connsiteX1" fmla="*/ 1021808 w 6392842"/>
              <a:gd name="connsiteY1" fmla="*/ 1536408 h 9012463"/>
              <a:gd name="connsiteX2" fmla="*/ 2063530 w 6392842"/>
              <a:gd name="connsiteY2" fmla="*/ 2335062 h 9012463"/>
              <a:gd name="connsiteX3" fmla="*/ 2676989 w 6392842"/>
              <a:gd name="connsiteY3" fmla="*/ 3446232 h 9012463"/>
              <a:gd name="connsiteX4" fmla="*/ 975510 w 6392842"/>
              <a:gd name="connsiteY4" fmla="*/ 4291184 h 9012463"/>
              <a:gd name="connsiteX5" fmla="*/ 246305 w 6392842"/>
              <a:gd name="connsiteY5" fmla="*/ 5819042 h 9012463"/>
              <a:gd name="connsiteX6" fmla="*/ 2364472 w 6392842"/>
              <a:gd name="connsiteY6" fmla="*/ 8388622 h 9012463"/>
              <a:gd name="connsiteX7" fmla="*/ 5779004 w 6392842"/>
              <a:gd name="connsiteY7" fmla="*/ 8307599 h 9012463"/>
              <a:gd name="connsiteX8" fmla="*/ 5825303 w 6392842"/>
              <a:gd name="connsiteY8" fmla="*/ 656733 h 9012463"/>
              <a:gd name="connsiteX9" fmla="*/ 3237 w 6392842"/>
              <a:gd name="connsiteY9" fmla="*/ 807205 h 90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2842" h="9012463">
                <a:moveTo>
                  <a:pt x="3237" y="807205"/>
                </a:moveTo>
                <a:cubicBezTo>
                  <a:pt x="151778" y="1393655"/>
                  <a:pt x="657206" y="1324205"/>
                  <a:pt x="1021808" y="1536408"/>
                </a:cubicBezTo>
                <a:cubicBezTo>
                  <a:pt x="1386410" y="1748611"/>
                  <a:pt x="1787667" y="2016758"/>
                  <a:pt x="2063530" y="2335062"/>
                </a:cubicBezTo>
                <a:cubicBezTo>
                  <a:pt x="2339393" y="2653366"/>
                  <a:pt x="2858326" y="3120212"/>
                  <a:pt x="2676989" y="3446232"/>
                </a:cubicBezTo>
                <a:cubicBezTo>
                  <a:pt x="2495652" y="3772252"/>
                  <a:pt x="1380624" y="3895716"/>
                  <a:pt x="975510" y="4291184"/>
                </a:cubicBezTo>
                <a:cubicBezTo>
                  <a:pt x="570396" y="4686652"/>
                  <a:pt x="14811" y="5136136"/>
                  <a:pt x="246305" y="5819042"/>
                </a:cubicBezTo>
                <a:cubicBezTo>
                  <a:pt x="477799" y="6501948"/>
                  <a:pt x="1442356" y="7973863"/>
                  <a:pt x="2364472" y="8388622"/>
                </a:cubicBezTo>
                <a:cubicBezTo>
                  <a:pt x="3286589" y="8803382"/>
                  <a:pt x="5202199" y="9596247"/>
                  <a:pt x="5779004" y="8307599"/>
                </a:cubicBezTo>
                <a:cubicBezTo>
                  <a:pt x="6355809" y="7018951"/>
                  <a:pt x="6787931" y="1906799"/>
                  <a:pt x="5825303" y="656733"/>
                </a:cubicBezTo>
                <a:cubicBezTo>
                  <a:pt x="4862675" y="-593333"/>
                  <a:pt x="-145304" y="220755"/>
                  <a:pt x="3237" y="807205"/>
                </a:cubicBezTo>
                <a:close/>
              </a:path>
            </a:pathLst>
          </a:custGeom>
          <a:solidFill>
            <a:srgbClr val="F7941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88" y="1328841"/>
            <a:ext cx="7632848" cy="504056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rgbClr val="116967"/>
                </a:solidFill>
                <a:latin typeface="+mj-lt"/>
                <a:ea typeface="+mj-ea"/>
                <a:cs typeface="+mj-cs"/>
              </a:rPr>
              <a:t>Почему в проекте существуют возрастные ограничения?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8988" y="2013425"/>
            <a:ext cx="9919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latin typeface="+mj-lt"/>
              </a:rPr>
              <a:t>Оптимально, если другом для ребенка станут добровольцы в возрасте </a:t>
            </a:r>
            <a:r>
              <a:rPr lang="ru-RU" sz="1600" dirty="0" smtClean="0">
                <a:latin typeface="+mj-lt"/>
              </a:rPr>
              <a:t>от </a:t>
            </a:r>
            <a:r>
              <a:rPr lang="ru-RU" sz="1600" dirty="0">
                <a:latin typeface="+mj-lt"/>
              </a:rPr>
              <a:t>18 до 32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384" y="2508984"/>
            <a:ext cx="554461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 этом возрасте </a:t>
            </a:r>
            <a:r>
              <a:rPr lang="ru-RU" sz="1600" dirty="0" smtClean="0"/>
              <a:t>чаще </a:t>
            </a:r>
            <a:r>
              <a:rPr lang="ru-RU" sz="1600" dirty="0"/>
              <a:t>нет постоянного партнера,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но </a:t>
            </a:r>
            <a:r>
              <a:rPr lang="ru-RU" sz="1600" dirty="0"/>
              <a:t>есть уже опыт дружеских отношений, и это позволяет обсуждать </a:t>
            </a:r>
            <a:r>
              <a:rPr lang="ru-RU" sz="1600" dirty="0" smtClean="0"/>
              <a:t>вопрос </a:t>
            </a:r>
            <a:r>
              <a:rPr lang="ru-RU" sz="1600" dirty="0"/>
              <a:t>построения </a:t>
            </a:r>
            <a:r>
              <a:rPr lang="ru-RU" sz="1600" dirty="0" smtClean="0"/>
              <a:t>отношений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Если </a:t>
            </a:r>
            <a:r>
              <a:rPr lang="ru-RU" sz="1600" dirty="0"/>
              <a:t>есть брак, то он молод, и </a:t>
            </a:r>
            <a:r>
              <a:rPr lang="ru-RU" sz="1600" dirty="0" smtClean="0"/>
              <a:t>пока нет желания завести ребенка или принять подростка в семью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/>
                <a:cs typeface="Times New Roman"/>
              </a:rPr>
              <a:t>Есть желание изучать себя и обсуждать изученное, открывая все новые ресурсы для формирования активной позиции</a:t>
            </a:r>
            <a:r>
              <a:rPr lang="ru-RU" sz="1600" dirty="0" smtClean="0">
                <a:ea typeface="Times New Roman"/>
                <a:cs typeface="Times New Roman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a typeface="Times New Roman"/>
                <a:cs typeface="Times New Roman"/>
              </a:rPr>
              <a:t>Еще нет желания воспитывать и давать указания</a:t>
            </a:r>
            <a:r>
              <a:rPr lang="ru-RU" sz="1600" dirty="0" smtClean="0">
                <a:ea typeface="Times New Roman"/>
                <a:cs typeface="Times New Roman"/>
              </a:rPr>
              <a:t>,</a:t>
            </a:r>
            <a:br>
              <a:rPr lang="ru-RU" sz="1600" dirty="0" smtClean="0">
                <a:ea typeface="Times New Roman"/>
                <a:cs typeface="Times New Roman"/>
              </a:rPr>
            </a:br>
            <a:r>
              <a:rPr lang="ru-RU" sz="1600" dirty="0" smtClean="0">
                <a:ea typeface="Times New Roman"/>
                <a:cs typeface="Times New Roman"/>
              </a:rPr>
              <a:t>что </a:t>
            </a:r>
            <a:r>
              <a:rPr lang="ru-RU" sz="1600" dirty="0">
                <a:ea typeface="Times New Roman"/>
                <a:cs typeface="Times New Roman"/>
              </a:rPr>
              <a:t>часто случается с людьми, у которых уже большой жизненный </a:t>
            </a:r>
            <a:r>
              <a:rPr lang="ru-RU" sz="1600" dirty="0" smtClean="0">
                <a:ea typeface="Times New Roman"/>
                <a:cs typeface="Times New Roman"/>
              </a:rPr>
              <a:t>опыт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Есть большое желание исследовать мир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развиваться, </a:t>
            </a:r>
            <a:r>
              <a:rPr lang="ru-RU" sz="1600" dirty="0" smtClean="0"/>
              <a:t>делать </a:t>
            </a:r>
            <a:r>
              <a:rPr lang="ru-RU" sz="1600" dirty="0"/>
              <a:t>это вместе с человеком, </a:t>
            </a:r>
            <a:br>
              <a:rPr lang="ru-RU" sz="1600" dirty="0"/>
            </a:br>
            <a:r>
              <a:rPr lang="ru-RU" sz="1600" dirty="0"/>
              <a:t>в которого веришь.</a:t>
            </a:r>
          </a:p>
          <a:p>
            <a:pPr>
              <a:spcAft>
                <a:spcPts val="600"/>
              </a:spcAft>
            </a:pPr>
            <a:endParaRPr lang="ru-RU" sz="1600" dirty="0">
              <a:ea typeface="Times New Roman"/>
              <a:cs typeface="Times New Roman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ea typeface="Times New Roman"/>
              <a:cs typeface="Times New Roman"/>
            </a:endParaRPr>
          </a:p>
          <a:p>
            <a:pPr marL="5492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265208" y="2906806"/>
            <a:ext cx="5926792" cy="3951194"/>
          </a:xfrm>
          <a:custGeom>
            <a:avLst/>
            <a:gdLst>
              <a:gd name="connsiteX0" fmla="*/ 2201145 w 5926792"/>
              <a:gd name="connsiteY0" fmla="*/ 0 h 3951194"/>
              <a:gd name="connsiteX1" fmla="*/ 1364481 w 5926792"/>
              <a:gd name="connsiteY1" fmla="*/ 0 h 3951194"/>
              <a:gd name="connsiteX2" fmla="*/ 1145626 w 5926792"/>
              <a:gd name="connsiteY2" fmla="*/ 33571 h 3951194"/>
              <a:gd name="connsiteX3" fmla="*/ 165904 w 5926792"/>
              <a:gd name="connsiteY3" fmla="*/ 195209 h 3951194"/>
              <a:gd name="connsiteX4" fmla="*/ 8281 w 5926792"/>
              <a:gd name="connsiteY4" fmla="*/ 129699 h 3951194"/>
              <a:gd name="connsiteX5" fmla="*/ 0 w 5926792"/>
              <a:gd name="connsiteY5" fmla="*/ 120066 h 3951194"/>
              <a:gd name="connsiteX6" fmla="*/ 0 w 5926792"/>
              <a:gd name="connsiteY6" fmla="*/ 3951194 h 3951194"/>
              <a:gd name="connsiteX7" fmla="*/ 5783308 w 5926792"/>
              <a:gd name="connsiteY7" fmla="*/ 3951194 h 3951194"/>
              <a:gd name="connsiteX8" fmla="*/ 5802665 w 5926792"/>
              <a:gd name="connsiteY8" fmla="*/ 3926594 h 3951194"/>
              <a:gd name="connsiteX9" fmla="*/ 5872223 w 5926792"/>
              <a:gd name="connsiteY9" fmla="*/ 3297224 h 3951194"/>
              <a:gd name="connsiteX10" fmla="*/ 5921427 w 5926792"/>
              <a:gd name="connsiteY10" fmla="*/ 2951968 h 3951194"/>
              <a:gd name="connsiteX11" fmla="*/ 5926792 w 5926792"/>
              <a:gd name="connsiteY11" fmla="*/ 2880125 h 3951194"/>
              <a:gd name="connsiteX12" fmla="*/ 5926792 w 5926792"/>
              <a:gd name="connsiteY12" fmla="*/ 2009098 h 3951194"/>
              <a:gd name="connsiteX13" fmla="*/ 5921505 w 5926792"/>
              <a:gd name="connsiteY13" fmla="*/ 1915723 h 3951194"/>
              <a:gd name="connsiteX14" fmla="*/ 5779625 w 5926792"/>
              <a:gd name="connsiteY14" fmla="*/ 1144333 h 3951194"/>
              <a:gd name="connsiteX15" fmla="*/ 4737904 w 5926792"/>
              <a:gd name="connsiteY15" fmla="*/ 218359 h 3951194"/>
              <a:gd name="connsiteX16" fmla="*/ 3129023 w 5926792"/>
              <a:gd name="connsiteY16" fmla="*/ 172060 h 3951194"/>
              <a:gd name="connsiteX17" fmla="*/ 2298505 w 5926792"/>
              <a:gd name="connsiteY17" fmla="*/ 16752 h 39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6792" h="3951194">
                <a:moveTo>
                  <a:pt x="2201145" y="0"/>
                </a:moveTo>
                <a:lnTo>
                  <a:pt x="1364481" y="0"/>
                </a:lnTo>
                <a:lnTo>
                  <a:pt x="1145626" y="33571"/>
                </a:lnTo>
                <a:cubicBezTo>
                  <a:pt x="764231" y="97247"/>
                  <a:pt x="376901" y="183152"/>
                  <a:pt x="165904" y="195209"/>
                </a:cubicBezTo>
                <a:cubicBezTo>
                  <a:pt x="102605" y="198826"/>
                  <a:pt x="50903" y="171585"/>
                  <a:pt x="8281" y="129699"/>
                </a:cubicBezTo>
                <a:lnTo>
                  <a:pt x="0" y="120066"/>
                </a:lnTo>
                <a:lnTo>
                  <a:pt x="0" y="3951194"/>
                </a:lnTo>
                <a:lnTo>
                  <a:pt x="5783308" y="3951194"/>
                </a:lnTo>
                <a:lnTo>
                  <a:pt x="5802665" y="3926594"/>
                </a:lnTo>
                <a:cubicBezTo>
                  <a:pt x="5895282" y="3777461"/>
                  <a:pt x="5809286" y="3585868"/>
                  <a:pt x="5872223" y="3297224"/>
                </a:cubicBezTo>
                <a:cubicBezTo>
                  <a:pt x="5893202" y="3201010"/>
                  <a:pt x="5909705" y="3083228"/>
                  <a:pt x="5921427" y="2951968"/>
                </a:cubicBezTo>
                <a:lnTo>
                  <a:pt x="5926792" y="2880125"/>
                </a:lnTo>
                <a:lnTo>
                  <a:pt x="5926792" y="2009098"/>
                </a:lnTo>
                <a:lnTo>
                  <a:pt x="5921505" y="1915723"/>
                </a:lnTo>
                <a:cubicBezTo>
                  <a:pt x="5897000" y="1615459"/>
                  <a:pt x="5850520" y="1336762"/>
                  <a:pt x="5779625" y="1144333"/>
                </a:cubicBezTo>
                <a:cubicBezTo>
                  <a:pt x="5590572" y="631189"/>
                  <a:pt x="5179671" y="380404"/>
                  <a:pt x="4737904" y="218359"/>
                </a:cubicBezTo>
                <a:cubicBezTo>
                  <a:pt x="4296137" y="56314"/>
                  <a:pt x="3620947" y="214501"/>
                  <a:pt x="3129023" y="172060"/>
                </a:cubicBezTo>
                <a:cubicBezTo>
                  <a:pt x="2821570" y="145535"/>
                  <a:pt x="2566867" y="69275"/>
                  <a:pt x="2298505" y="16752"/>
                </a:cubicBezTo>
                <a:close/>
              </a:path>
            </a:pathLst>
          </a:custGeom>
        </p:spPr>
      </p:pic>
      <p:sp>
        <p:nvSpPr>
          <p:cNvPr id="17" name="Прямоугольник 16"/>
          <p:cNvSpPr/>
          <p:nvPr/>
        </p:nvSpPr>
        <p:spPr>
          <a:xfrm>
            <a:off x="8584292" y="2660585"/>
            <a:ext cx="37764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Пара «значимый взрослый – подросток»  Юля и Настя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25</a:t>
            </a:r>
            <a:r>
              <a:rPr lang="ru-RU" sz="1100" dirty="0" smtClean="0"/>
              <a:t>/56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170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408" y="364370"/>
            <a:ext cx="10945216" cy="1431966"/>
          </a:xfrm>
        </p:spPr>
        <p:txBody>
          <a:bodyPr>
            <a:noAutofit/>
          </a:bodyPr>
          <a:lstStyle/>
          <a:p>
            <a:r>
              <a:rPr lang="ru-RU" sz="3800" dirty="0" smtClean="0">
                <a:solidFill>
                  <a:srgbClr val="116967"/>
                </a:solidFill>
                <a:latin typeface="+mj-lt"/>
              </a:rPr>
              <a:t>Большее количество добровольцев проекта</a:t>
            </a:r>
          </a:p>
          <a:p>
            <a:r>
              <a:rPr lang="ru-RU" sz="3800" dirty="0" smtClean="0">
                <a:solidFill>
                  <a:srgbClr val="116967"/>
                </a:solidFill>
                <a:latin typeface="+mj-lt"/>
              </a:rPr>
              <a:t>в возрасте 23-28 лет </a:t>
            </a:r>
            <a:endParaRPr lang="ru-RU" sz="3800" dirty="0">
              <a:solidFill>
                <a:srgbClr val="116967"/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5327308"/>
              </p:ext>
            </p:extLst>
          </p:nvPr>
        </p:nvGraphicFramePr>
        <p:xfrm>
          <a:off x="3215680" y="2645233"/>
          <a:ext cx="6957424" cy="355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98960" y="3709188"/>
            <a:ext cx="43609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F7941D"/>
                </a:solidFill>
                <a:latin typeface="+mj-lt"/>
                <a:ea typeface="Times New Roman"/>
              </a:rPr>
              <a:t>23-28 лет — 80%</a:t>
            </a:r>
          </a:p>
          <a:p>
            <a:pPr>
              <a:spcAft>
                <a:spcPts val="600"/>
              </a:spcAft>
            </a:pPr>
            <a:r>
              <a:rPr lang="ru-RU" sz="1500" dirty="0" smtClean="0">
                <a:ea typeface="Times New Roman"/>
              </a:rPr>
              <a:t>Эти </a:t>
            </a:r>
            <a:r>
              <a:rPr lang="ru-RU" sz="1500" dirty="0">
                <a:ea typeface="Times New Roman"/>
              </a:rPr>
              <a:t>люди часто проживают личностный кризис, это заставляет их активно искать </a:t>
            </a:r>
            <a:r>
              <a:rPr lang="ru-RU" sz="1500" dirty="0" smtClean="0">
                <a:ea typeface="Times New Roman"/>
              </a:rPr>
              <a:t>себя. </a:t>
            </a:r>
            <a:r>
              <a:rPr lang="ru-RU" sz="1500" dirty="0">
                <a:ea typeface="Times New Roman"/>
              </a:rPr>
              <a:t>Если он пройден эффективно, </a:t>
            </a:r>
            <a:r>
              <a:rPr lang="ru-RU" sz="1500" dirty="0" smtClean="0">
                <a:ea typeface="Times New Roman"/>
              </a:rPr>
              <a:t/>
            </a:r>
            <a:br>
              <a:rPr lang="ru-RU" sz="1500" dirty="0" smtClean="0">
                <a:ea typeface="Times New Roman"/>
              </a:rPr>
            </a:br>
            <a:r>
              <a:rPr lang="ru-RU" sz="1500" dirty="0" smtClean="0">
                <a:ea typeface="Times New Roman"/>
              </a:rPr>
              <a:t>значит у людей </a:t>
            </a:r>
            <a:r>
              <a:rPr lang="ru-RU" sz="1500" dirty="0">
                <a:ea typeface="Times New Roman"/>
              </a:rPr>
              <a:t>есть опыт, который они готовы ненавязчиво </a:t>
            </a:r>
            <a:r>
              <a:rPr lang="ru-RU" sz="1500" dirty="0" smtClean="0">
                <a:ea typeface="Times New Roman"/>
              </a:rPr>
              <a:t>передавать </a:t>
            </a:r>
            <a:br>
              <a:rPr lang="ru-RU" sz="1500" dirty="0" smtClean="0">
                <a:ea typeface="Times New Roman"/>
              </a:rPr>
            </a:br>
            <a:r>
              <a:rPr lang="ru-RU" sz="1500" dirty="0" smtClean="0">
                <a:ea typeface="Times New Roman"/>
              </a:rPr>
              <a:t>и </a:t>
            </a:r>
            <a:r>
              <a:rPr lang="ru-RU" sz="1500" dirty="0">
                <a:ea typeface="Times New Roman"/>
              </a:rPr>
              <a:t>развиваться </a:t>
            </a:r>
            <a:r>
              <a:rPr lang="ru-RU" sz="1500" dirty="0" smtClean="0">
                <a:ea typeface="Times New Roman"/>
              </a:rPr>
              <a:t>вместе. Уже </a:t>
            </a:r>
            <a:r>
              <a:rPr lang="ru-RU" sz="1500" dirty="0">
                <a:ea typeface="Times New Roman"/>
              </a:rPr>
              <a:t>полностью готовы осознавать ответственность </a:t>
            </a:r>
            <a:r>
              <a:rPr lang="ru-RU" sz="1500" dirty="0" smtClean="0">
                <a:ea typeface="Times New Roman"/>
              </a:rPr>
              <a:t/>
            </a:r>
            <a:br>
              <a:rPr lang="ru-RU" sz="1500" dirty="0" smtClean="0">
                <a:ea typeface="Times New Roman"/>
              </a:rPr>
            </a:br>
            <a:r>
              <a:rPr lang="ru-RU" sz="1500" dirty="0" smtClean="0">
                <a:ea typeface="Times New Roman"/>
              </a:rPr>
              <a:t>и </a:t>
            </a:r>
            <a:r>
              <a:rPr lang="ru-RU" sz="1500" dirty="0">
                <a:ea typeface="Times New Roman"/>
              </a:rPr>
              <a:t>принимать решения</a:t>
            </a:r>
            <a:r>
              <a:rPr lang="ru-RU" sz="1500" dirty="0" smtClean="0">
                <a:ea typeface="Times New Roman"/>
              </a:rPr>
              <a:t>, </a:t>
            </a:r>
            <a:r>
              <a:rPr lang="ru-RU" sz="1500" dirty="0">
                <a:ea typeface="Times New Roman"/>
              </a:rPr>
              <a:t>осознают свой опыт и могут его обобщать и </a:t>
            </a:r>
            <a:r>
              <a:rPr lang="ru-RU" sz="1500" dirty="0" smtClean="0">
                <a:ea typeface="Times New Roman"/>
              </a:rPr>
              <a:t>распространять.</a:t>
            </a:r>
            <a:endParaRPr lang="ru-RU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8960" y="1860205"/>
            <a:ext cx="436093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77772"/>
                </a:solidFill>
                <a:latin typeface="+mj-lt"/>
                <a:ea typeface="Times New Roman"/>
                <a:cs typeface="Calibri"/>
              </a:rPr>
              <a:t>2</a:t>
            </a:r>
            <a:r>
              <a:rPr lang="ru-RU" b="1" dirty="0" smtClean="0">
                <a:solidFill>
                  <a:srgbClr val="077772"/>
                </a:solidFill>
                <a:latin typeface="+mj-lt"/>
                <a:ea typeface="Times New Roman"/>
                <a:cs typeface="Calibri"/>
              </a:rPr>
              <a:t>8-32 года — 5%</a:t>
            </a:r>
          </a:p>
          <a:p>
            <a:pPr>
              <a:spcAft>
                <a:spcPts val="600"/>
              </a:spcAft>
            </a:pPr>
            <a:r>
              <a:rPr lang="ru-RU" sz="1500" dirty="0" smtClean="0">
                <a:ea typeface="Times New Roman"/>
                <a:cs typeface="Calibri"/>
              </a:rPr>
              <a:t>Таких </a:t>
            </a:r>
            <a:r>
              <a:rPr lang="ru-RU" sz="1500" dirty="0">
                <a:ea typeface="Times New Roman"/>
                <a:cs typeface="Calibri"/>
              </a:rPr>
              <a:t>людей немного, потому что </a:t>
            </a:r>
            <a:r>
              <a:rPr lang="ru-RU" sz="1500" dirty="0" smtClean="0">
                <a:ea typeface="Times New Roman"/>
                <a:cs typeface="Calibri"/>
              </a:rPr>
              <a:t>они, </a:t>
            </a:r>
            <a:r>
              <a:rPr lang="ru-RU" sz="1500" dirty="0">
                <a:ea typeface="Times New Roman"/>
                <a:cs typeface="Calibri"/>
              </a:rPr>
              <a:t>как правило, выбирают приоритетом </a:t>
            </a:r>
            <a:r>
              <a:rPr lang="ru-RU" sz="1500" dirty="0" smtClean="0">
                <a:ea typeface="Times New Roman"/>
                <a:cs typeface="Calibri"/>
              </a:rPr>
              <a:t>семью</a:t>
            </a:r>
            <a:br>
              <a:rPr lang="ru-RU" sz="1500" dirty="0" smtClean="0">
                <a:ea typeface="Times New Roman"/>
                <a:cs typeface="Calibri"/>
              </a:rPr>
            </a:br>
            <a:r>
              <a:rPr lang="ru-RU" sz="1500" dirty="0" smtClean="0">
                <a:ea typeface="Times New Roman"/>
                <a:cs typeface="Calibri"/>
              </a:rPr>
              <a:t>или работу,</a:t>
            </a:r>
            <a:r>
              <a:rPr lang="ru-RU" sz="1500" dirty="0" smtClean="0"/>
              <a:t> </a:t>
            </a:r>
            <a:r>
              <a:rPr lang="ru-RU" sz="1500" dirty="0"/>
              <a:t>и занимаются добровольчеством только те, кто имеет к этому устойчивый интерес и готовы </a:t>
            </a:r>
            <a:r>
              <a:rPr lang="ru-RU" sz="1500" dirty="0" smtClean="0"/>
              <a:t>выделять </a:t>
            </a:r>
            <a:r>
              <a:rPr lang="ru-RU" sz="1500" dirty="0"/>
              <a:t>время, и при этом не ждать результата быстро.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3007" y="1860205"/>
            <a:ext cx="35283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01A39E"/>
                </a:solidFill>
                <a:latin typeface="+mj-lt"/>
                <a:ea typeface="Times New Roman"/>
                <a:cs typeface="Calibri"/>
              </a:rPr>
              <a:t>18-23 года — 15%</a:t>
            </a:r>
            <a:endParaRPr lang="ru-RU" b="1" dirty="0" smtClean="0">
              <a:solidFill>
                <a:srgbClr val="01A39E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Желающих </a:t>
            </a:r>
            <a:r>
              <a:rPr lang="ru-RU" sz="1500" dirty="0">
                <a:solidFill>
                  <a:prstClr val="black"/>
                </a:solidFill>
              </a:rPr>
              <a:t>стать добровольцами такого возраста много, но часто </a:t>
            </a:r>
            <a:r>
              <a:rPr lang="ru-RU" sz="1500" dirty="0" smtClean="0">
                <a:solidFill>
                  <a:prstClr val="black"/>
                </a:solidFill>
              </a:rPr>
              <a:t/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>в </a:t>
            </a:r>
            <a:r>
              <a:rPr lang="ru-RU" sz="1500" dirty="0">
                <a:solidFill>
                  <a:prstClr val="black"/>
                </a:solidFill>
              </a:rPr>
              <a:t>процессе подготовки выясняется, что приоритетна учеба или другие важные </a:t>
            </a:r>
            <a:r>
              <a:rPr lang="ru-RU" sz="1500" dirty="0" smtClean="0">
                <a:solidFill>
                  <a:prstClr val="black"/>
                </a:solidFill>
              </a:rPr>
              <a:t>дела. </a:t>
            </a:r>
            <a:endParaRPr lang="ru-RU" sz="1500" b="1" i="1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В этом возрасте у добровольцев уже есть опыт сепарации </a:t>
            </a:r>
            <a:br>
              <a:rPr lang="ru-RU" sz="1500" dirty="0" smtClean="0">
                <a:solidFill>
                  <a:prstClr val="black"/>
                </a:solidFill>
              </a:rPr>
            </a:br>
            <a:r>
              <a:rPr lang="ru-RU" sz="1500" dirty="0" smtClean="0">
                <a:solidFill>
                  <a:prstClr val="black"/>
                </a:solidFill>
              </a:rPr>
              <a:t>от родителей, окончания школы, поступления в ВУЗ.</a:t>
            </a:r>
            <a:endParaRPr lang="ru-RU" sz="1500" dirty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500" dirty="0">
                <a:solidFill>
                  <a:prstClr val="black"/>
                </a:solidFill>
              </a:rPr>
              <a:t>Добровольцы имеют много </a:t>
            </a:r>
            <a:r>
              <a:rPr lang="ru-RU" sz="1500" dirty="0" smtClean="0">
                <a:solidFill>
                  <a:prstClr val="black"/>
                </a:solidFill>
              </a:rPr>
              <a:t>сил, </a:t>
            </a:r>
            <a:r>
              <a:rPr lang="ru-RU" sz="1500" dirty="0">
                <a:solidFill>
                  <a:prstClr val="black"/>
                </a:solidFill>
              </a:rPr>
              <a:t>чтобы достигать целей, поскольку вызовами этого возраста являются целеустремленность, </a:t>
            </a:r>
            <a:r>
              <a:rPr lang="ru-RU" sz="1500" dirty="0" smtClean="0">
                <a:solidFill>
                  <a:prstClr val="black"/>
                </a:solidFill>
              </a:rPr>
              <a:t>настойчивость.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591944" y="2852462"/>
            <a:ext cx="649543" cy="185312"/>
          </a:xfrm>
          <a:custGeom>
            <a:avLst/>
            <a:gdLst>
              <a:gd name="connsiteX0" fmla="*/ 0 w 716280"/>
              <a:gd name="connsiteY0" fmla="*/ 92747 h 153707"/>
              <a:gd name="connsiteX1" fmla="*/ 441960 w 716280"/>
              <a:gd name="connsiteY1" fmla="*/ 1307 h 153707"/>
              <a:gd name="connsiteX2" fmla="*/ 716280 w 716280"/>
              <a:gd name="connsiteY2" fmla="*/ 153707 h 153707"/>
              <a:gd name="connsiteX0" fmla="*/ 0 w 724768"/>
              <a:gd name="connsiteY0" fmla="*/ 257095 h 257094"/>
              <a:gd name="connsiteX1" fmla="*/ 450448 w 724768"/>
              <a:gd name="connsiteY1" fmla="*/ 1965 h 257094"/>
              <a:gd name="connsiteX2" fmla="*/ 724768 w 724768"/>
              <a:gd name="connsiteY2" fmla="*/ 154365 h 25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768" h="257094">
                <a:moveTo>
                  <a:pt x="0" y="257095"/>
                </a:moveTo>
                <a:cubicBezTo>
                  <a:pt x="161290" y="206295"/>
                  <a:pt x="329653" y="19087"/>
                  <a:pt x="450448" y="1965"/>
                </a:cubicBezTo>
                <a:cubicBezTo>
                  <a:pt x="571243" y="-15157"/>
                  <a:pt x="647298" y="83245"/>
                  <a:pt x="724768" y="154365"/>
                </a:cubicBezTo>
              </a:path>
            </a:pathLst>
          </a:custGeom>
          <a:noFill/>
          <a:ln w="15875" cap="rnd">
            <a:solidFill>
              <a:srgbClr val="07777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26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416480" y="364370"/>
            <a:ext cx="1152128" cy="0"/>
            <a:chOff x="2711624" y="-819472"/>
            <a:chExt cx="1152128" cy="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9EDC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9EDC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2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1112360" y="966250"/>
            <a:ext cx="14304660" cy="6704883"/>
          </a:xfrm>
          <a:custGeom>
            <a:avLst/>
            <a:gdLst>
              <a:gd name="connsiteX0" fmla="*/ 956896 w 14188953"/>
              <a:gd name="connsiteY0" fmla="*/ 325120 h 7067808"/>
              <a:gd name="connsiteX1" fmla="*/ 1980627 w 14188953"/>
              <a:gd name="connsiteY1" fmla="*/ 1030798 h 7067808"/>
              <a:gd name="connsiteX2" fmla="*/ 2467644 w 14188953"/>
              <a:gd name="connsiteY2" fmla="*/ 2084346 h 7067808"/>
              <a:gd name="connsiteX3" fmla="*/ 4544923 w 14188953"/>
              <a:gd name="connsiteY3" fmla="*/ 2670754 h 7067808"/>
              <a:gd name="connsiteX4" fmla="*/ 7397453 w 14188953"/>
              <a:gd name="connsiteY4" fmla="*/ 3843572 h 7067808"/>
              <a:gd name="connsiteX5" fmla="*/ 8212462 w 14188953"/>
              <a:gd name="connsiteY5" fmla="*/ 4251076 h 7067808"/>
              <a:gd name="connsiteX6" fmla="*/ 8828688 w 14188953"/>
              <a:gd name="connsiteY6" fmla="*/ 5155537 h 7067808"/>
              <a:gd name="connsiteX7" fmla="*/ 10110836 w 14188953"/>
              <a:gd name="connsiteY7" fmla="*/ 4946815 h 7067808"/>
              <a:gd name="connsiteX8" fmla="*/ 10866210 w 14188953"/>
              <a:gd name="connsiteY8" fmla="*/ 5443772 h 7067808"/>
              <a:gd name="connsiteX9" fmla="*/ 13221783 w 14188953"/>
              <a:gd name="connsiteY9" fmla="*/ 5344380 h 7067808"/>
              <a:gd name="connsiteX10" fmla="*/ 13172088 w 14188953"/>
              <a:gd name="connsiteY10" fmla="*/ 6387989 h 7067808"/>
              <a:gd name="connsiteX11" fmla="*/ 937018 w 14188953"/>
              <a:gd name="connsiteY11" fmla="*/ 6636467 h 7067808"/>
              <a:gd name="connsiteX12" fmla="*/ 956896 w 14188953"/>
              <a:gd name="connsiteY12" fmla="*/ 325120 h 7067808"/>
              <a:gd name="connsiteX0" fmla="*/ 754550 w 14314598"/>
              <a:gd name="connsiteY0" fmla="*/ 384698 h 6723987"/>
              <a:gd name="connsiteX1" fmla="*/ 2106272 w 14314598"/>
              <a:gd name="connsiteY1" fmla="*/ 712689 h 6723987"/>
              <a:gd name="connsiteX2" fmla="*/ 2593289 w 14314598"/>
              <a:gd name="connsiteY2" fmla="*/ 1766237 h 6723987"/>
              <a:gd name="connsiteX3" fmla="*/ 4670568 w 14314598"/>
              <a:gd name="connsiteY3" fmla="*/ 2352645 h 6723987"/>
              <a:gd name="connsiteX4" fmla="*/ 7523098 w 14314598"/>
              <a:gd name="connsiteY4" fmla="*/ 3525463 h 6723987"/>
              <a:gd name="connsiteX5" fmla="*/ 8338107 w 14314598"/>
              <a:gd name="connsiteY5" fmla="*/ 3932967 h 6723987"/>
              <a:gd name="connsiteX6" fmla="*/ 8954333 w 14314598"/>
              <a:gd name="connsiteY6" fmla="*/ 4837428 h 6723987"/>
              <a:gd name="connsiteX7" fmla="*/ 10236481 w 14314598"/>
              <a:gd name="connsiteY7" fmla="*/ 4628706 h 6723987"/>
              <a:gd name="connsiteX8" fmla="*/ 10991855 w 14314598"/>
              <a:gd name="connsiteY8" fmla="*/ 5125663 h 6723987"/>
              <a:gd name="connsiteX9" fmla="*/ 13347428 w 14314598"/>
              <a:gd name="connsiteY9" fmla="*/ 5026271 h 6723987"/>
              <a:gd name="connsiteX10" fmla="*/ 13297733 w 14314598"/>
              <a:gd name="connsiteY10" fmla="*/ 6069880 h 6723987"/>
              <a:gd name="connsiteX11" fmla="*/ 1062663 w 14314598"/>
              <a:gd name="connsiteY11" fmla="*/ 6318358 h 6723987"/>
              <a:gd name="connsiteX12" fmla="*/ 754550 w 14314598"/>
              <a:gd name="connsiteY12" fmla="*/ 384698 h 6723987"/>
              <a:gd name="connsiteX0" fmla="*/ 744612 w 14304660"/>
              <a:gd name="connsiteY0" fmla="*/ 414945 h 6754234"/>
              <a:gd name="connsiteX1" fmla="*/ 1877673 w 14304660"/>
              <a:gd name="connsiteY1" fmla="*/ 643544 h 6754234"/>
              <a:gd name="connsiteX2" fmla="*/ 2583351 w 14304660"/>
              <a:gd name="connsiteY2" fmla="*/ 1796484 h 6754234"/>
              <a:gd name="connsiteX3" fmla="*/ 4660630 w 14304660"/>
              <a:gd name="connsiteY3" fmla="*/ 2382892 h 6754234"/>
              <a:gd name="connsiteX4" fmla="*/ 7513160 w 14304660"/>
              <a:gd name="connsiteY4" fmla="*/ 3555710 h 6754234"/>
              <a:gd name="connsiteX5" fmla="*/ 8328169 w 14304660"/>
              <a:gd name="connsiteY5" fmla="*/ 3963214 h 6754234"/>
              <a:gd name="connsiteX6" fmla="*/ 8944395 w 14304660"/>
              <a:gd name="connsiteY6" fmla="*/ 4867675 h 6754234"/>
              <a:gd name="connsiteX7" fmla="*/ 10226543 w 14304660"/>
              <a:gd name="connsiteY7" fmla="*/ 4658953 h 6754234"/>
              <a:gd name="connsiteX8" fmla="*/ 10981917 w 14304660"/>
              <a:gd name="connsiteY8" fmla="*/ 5155910 h 6754234"/>
              <a:gd name="connsiteX9" fmla="*/ 13337490 w 14304660"/>
              <a:gd name="connsiteY9" fmla="*/ 5056518 h 6754234"/>
              <a:gd name="connsiteX10" fmla="*/ 13287795 w 14304660"/>
              <a:gd name="connsiteY10" fmla="*/ 6100127 h 6754234"/>
              <a:gd name="connsiteX11" fmla="*/ 1052725 w 14304660"/>
              <a:gd name="connsiteY11" fmla="*/ 6348605 h 6754234"/>
              <a:gd name="connsiteX12" fmla="*/ 744612 w 14304660"/>
              <a:gd name="connsiteY12" fmla="*/ 414945 h 6754234"/>
              <a:gd name="connsiteX0" fmla="*/ 744612 w 14304660"/>
              <a:gd name="connsiteY0" fmla="*/ 365594 h 6704883"/>
              <a:gd name="connsiteX1" fmla="*/ 1877673 w 14304660"/>
              <a:gd name="connsiteY1" fmla="*/ 594193 h 6704883"/>
              <a:gd name="connsiteX2" fmla="*/ 2583351 w 14304660"/>
              <a:gd name="connsiteY2" fmla="*/ 1747133 h 6704883"/>
              <a:gd name="connsiteX3" fmla="*/ 4660630 w 14304660"/>
              <a:gd name="connsiteY3" fmla="*/ 2333541 h 6704883"/>
              <a:gd name="connsiteX4" fmla="*/ 7513160 w 14304660"/>
              <a:gd name="connsiteY4" fmla="*/ 3506359 h 6704883"/>
              <a:gd name="connsiteX5" fmla="*/ 8328169 w 14304660"/>
              <a:gd name="connsiteY5" fmla="*/ 3913863 h 6704883"/>
              <a:gd name="connsiteX6" fmla="*/ 8944395 w 14304660"/>
              <a:gd name="connsiteY6" fmla="*/ 4818324 h 6704883"/>
              <a:gd name="connsiteX7" fmla="*/ 10226543 w 14304660"/>
              <a:gd name="connsiteY7" fmla="*/ 4609602 h 6704883"/>
              <a:gd name="connsiteX8" fmla="*/ 10981917 w 14304660"/>
              <a:gd name="connsiteY8" fmla="*/ 5106559 h 6704883"/>
              <a:gd name="connsiteX9" fmla="*/ 13337490 w 14304660"/>
              <a:gd name="connsiteY9" fmla="*/ 5007167 h 6704883"/>
              <a:gd name="connsiteX10" fmla="*/ 13287795 w 14304660"/>
              <a:gd name="connsiteY10" fmla="*/ 6050776 h 6704883"/>
              <a:gd name="connsiteX11" fmla="*/ 1052725 w 14304660"/>
              <a:gd name="connsiteY11" fmla="*/ 6299254 h 6704883"/>
              <a:gd name="connsiteX12" fmla="*/ 744612 w 14304660"/>
              <a:gd name="connsiteY12" fmla="*/ 365594 h 670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04660" h="6704883">
                <a:moveTo>
                  <a:pt x="744612" y="365594"/>
                </a:moveTo>
                <a:cubicBezTo>
                  <a:pt x="882103" y="-585250"/>
                  <a:pt x="1481765" y="622354"/>
                  <a:pt x="1877673" y="594193"/>
                </a:cubicBezTo>
                <a:cubicBezTo>
                  <a:pt x="2273581" y="566032"/>
                  <a:pt x="2119525" y="1457242"/>
                  <a:pt x="2583351" y="1747133"/>
                </a:cubicBezTo>
                <a:cubicBezTo>
                  <a:pt x="3047177" y="2037024"/>
                  <a:pt x="3838995" y="2040337"/>
                  <a:pt x="4660630" y="2333541"/>
                </a:cubicBezTo>
                <a:cubicBezTo>
                  <a:pt x="5482265" y="2626745"/>
                  <a:pt x="6901904" y="3242972"/>
                  <a:pt x="7513160" y="3506359"/>
                </a:cubicBezTo>
                <a:cubicBezTo>
                  <a:pt x="8124416" y="3769746"/>
                  <a:pt x="8089630" y="3695202"/>
                  <a:pt x="8328169" y="3913863"/>
                </a:cubicBezTo>
                <a:cubicBezTo>
                  <a:pt x="8566708" y="4132524"/>
                  <a:pt x="8627999" y="4702368"/>
                  <a:pt x="8944395" y="4818324"/>
                </a:cubicBezTo>
                <a:cubicBezTo>
                  <a:pt x="9260791" y="4934280"/>
                  <a:pt x="9886956" y="4561563"/>
                  <a:pt x="10226543" y="4609602"/>
                </a:cubicBezTo>
                <a:cubicBezTo>
                  <a:pt x="10566130" y="4657641"/>
                  <a:pt x="10463426" y="5040298"/>
                  <a:pt x="10981917" y="5106559"/>
                </a:cubicBezTo>
                <a:cubicBezTo>
                  <a:pt x="11500408" y="5172820"/>
                  <a:pt x="12953177" y="4849798"/>
                  <a:pt x="13337490" y="5007167"/>
                </a:cubicBezTo>
                <a:cubicBezTo>
                  <a:pt x="13721803" y="5164537"/>
                  <a:pt x="15335256" y="5835428"/>
                  <a:pt x="13287795" y="6050776"/>
                </a:cubicBezTo>
                <a:cubicBezTo>
                  <a:pt x="11240334" y="6266124"/>
                  <a:pt x="3143255" y="7246784"/>
                  <a:pt x="1052725" y="6299254"/>
                </a:cubicBezTo>
                <a:cubicBezTo>
                  <a:pt x="-1037805" y="5351724"/>
                  <a:pt x="607121" y="1316438"/>
                  <a:pt x="744612" y="365594"/>
                </a:cubicBezTo>
                <a:close/>
              </a:path>
            </a:pathLst>
          </a:custGeom>
          <a:solidFill>
            <a:srgbClr val="9EDCDA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28" y="476672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Кому нужен значимый взрослый?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83202" y="1877010"/>
            <a:ext cx="414203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00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Дети, которым нужен значимый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взрослый,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это не все дети, а лишь те, кто не имеет возможности попасть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в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семью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для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жизнеустройств – из-за нежелания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или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невозможности  (повторно отказные дети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и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дети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/>
            </a:r>
            <a:b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со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сложным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психологическим состоянием)</a:t>
            </a:r>
          </a:p>
          <a:p>
            <a:pPr marL="54900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Дети, испытывающие стресс,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/>
            </a:r>
            <a:b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одиночество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, злость, 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проживающие </a:t>
            </a:r>
            <a:r>
              <a:rPr lang="ru-RU" sz="1600" dirty="0">
                <a:solidFill>
                  <a:srgbClr val="000000"/>
                </a:solidFill>
                <a:ea typeface="Calibri"/>
                <a:cs typeface="Calibri"/>
              </a:rPr>
              <a:t>утрату, нуждающиеся в поддержке</a:t>
            </a:r>
            <a:r>
              <a:rPr lang="ru-RU" sz="1600" dirty="0" smtClean="0">
                <a:solidFill>
                  <a:srgbClr val="000000"/>
                </a:solidFill>
                <a:ea typeface="Calibri"/>
                <a:cs typeface="Calibri"/>
              </a:rPr>
              <a:t>.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257" r="2229"/>
          <a:stretch>
            <a:fillRect/>
          </a:stretch>
        </p:blipFill>
        <p:spPr>
          <a:xfrm>
            <a:off x="-384720" y="1713456"/>
            <a:ext cx="7027716" cy="5144544"/>
          </a:xfrm>
          <a:custGeom>
            <a:avLst/>
            <a:gdLst>
              <a:gd name="connsiteX0" fmla="*/ 3513858 w 7027716"/>
              <a:gd name="connsiteY0" fmla="*/ 0 h 5144544"/>
              <a:gd name="connsiteX1" fmla="*/ 7027716 w 7027716"/>
              <a:gd name="connsiteY1" fmla="*/ 3513858 h 5144544"/>
              <a:gd name="connsiteX2" fmla="*/ 6751580 w 7027716"/>
              <a:gd name="connsiteY2" fmla="*/ 4881610 h 5144544"/>
              <a:gd name="connsiteX3" fmla="*/ 6624918 w 7027716"/>
              <a:gd name="connsiteY3" fmla="*/ 5144544 h 5144544"/>
              <a:gd name="connsiteX4" fmla="*/ 402799 w 7027716"/>
              <a:gd name="connsiteY4" fmla="*/ 5144544 h 5144544"/>
              <a:gd name="connsiteX5" fmla="*/ 276137 w 7027716"/>
              <a:gd name="connsiteY5" fmla="*/ 4881610 h 5144544"/>
              <a:gd name="connsiteX6" fmla="*/ 0 w 7027716"/>
              <a:gd name="connsiteY6" fmla="*/ 3513858 h 5144544"/>
              <a:gd name="connsiteX7" fmla="*/ 3513858 w 7027716"/>
              <a:gd name="connsiteY7" fmla="*/ 0 h 514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7716" h="5144544">
                <a:moveTo>
                  <a:pt x="3513858" y="0"/>
                </a:moveTo>
                <a:cubicBezTo>
                  <a:pt x="5454508" y="0"/>
                  <a:pt x="7027716" y="1573208"/>
                  <a:pt x="7027716" y="3513858"/>
                </a:cubicBezTo>
                <a:cubicBezTo>
                  <a:pt x="7027716" y="3999021"/>
                  <a:pt x="6929391" y="4461218"/>
                  <a:pt x="6751580" y="4881610"/>
                </a:cubicBezTo>
                <a:lnTo>
                  <a:pt x="6624918" y="5144544"/>
                </a:lnTo>
                <a:lnTo>
                  <a:pt x="402799" y="5144544"/>
                </a:lnTo>
                <a:lnTo>
                  <a:pt x="276137" y="4881610"/>
                </a:lnTo>
                <a:cubicBezTo>
                  <a:pt x="98326" y="4461218"/>
                  <a:pt x="0" y="3999021"/>
                  <a:pt x="0" y="3513858"/>
                </a:cubicBezTo>
                <a:cubicBezTo>
                  <a:pt x="0" y="1573208"/>
                  <a:pt x="1573208" y="0"/>
                  <a:pt x="3513858" y="0"/>
                </a:cubicBezTo>
                <a:close/>
              </a:path>
            </a:pathLst>
          </a:custGeom>
        </p:spPr>
      </p:pic>
      <p:sp>
        <p:nvSpPr>
          <p:cNvPr id="11" name="Прямоугольник 10"/>
          <p:cNvSpPr/>
          <p:nvPr/>
        </p:nvSpPr>
        <p:spPr>
          <a:xfrm>
            <a:off x="4738192" y="7173416"/>
            <a:ext cx="5107057" cy="28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Пара «значимый взрослый – подросток»  Настя и Антон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4367807" y="4733289"/>
            <a:ext cx="7369262" cy="3046208"/>
          </a:xfrm>
          <a:custGeom>
            <a:avLst/>
            <a:gdLst>
              <a:gd name="connsiteX0" fmla="*/ 1208122 w 6834306"/>
              <a:gd name="connsiteY0" fmla="*/ 147963 h 4029458"/>
              <a:gd name="connsiteX1" fmla="*/ 2480330 w 6834306"/>
              <a:gd name="connsiteY1" fmla="*/ 823824 h 4029458"/>
              <a:gd name="connsiteX2" fmla="*/ 3126374 w 6834306"/>
              <a:gd name="connsiteY2" fmla="*/ 1986702 h 4029458"/>
              <a:gd name="connsiteX3" fmla="*/ 4915417 w 6834306"/>
              <a:gd name="connsiteY3" fmla="*/ 1628894 h 4029458"/>
              <a:gd name="connsiteX4" fmla="*/ 6654765 w 6834306"/>
              <a:gd name="connsiteY4" fmla="*/ 3517329 h 4029458"/>
              <a:gd name="connsiteX5" fmla="*/ 293722 w 6834306"/>
              <a:gd name="connsiteY5" fmla="*/ 3765807 h 4029458"/>
              <a:gd name="connsiteX6" fmla="*/ 1208122 w 6834306"/>
              <a:gd name="connsiteY6" fmla="*/ 147963 h 4029458"/>
              <a:gd name="connsiteX0" fmla="*/ 1254874 w 6881058"/>
              <a:gd name="connsiteY0" fmla="*/ 36089 h 3787338"/>
              <a:gd name="connsiteX1" fmla="*/ 2527082 w 6881058"/>
              <a:gd name="connsiteY1" fmla="*/ 711950 h 3787338"/>
              <a:gd name="connsiteX2" fmla="*/ 3173126 w 6881058"/>
              <a:gd name="connsiteY2" fmla="*/ 1874828 h 3787338"/>
              <a:gd name="connsiteX3" fmla="*/ 4962169 w 6881058"/>
              <a:gd name="connsiteY3" fmla="*/ 1517020 h 3787338"/>
              <a:gd name="connsiteX4" fmla="*/ 6701517 w 6881058"/>
              <a:gd name="connsiteY4" fmla="*/ 3405455 h 3787338"/>
              <a:gd name="connsiteX5" fmla="*/ 340474 w 6881058"/>
              <a:gd name="connsiteY5" fmla="*/ 3653933 h 3787338"/>
              <a:gd name="connsiteX6" fmla="*/ 907004 w 6881058"/>
              <a:gd name="connsiteY6" fmla="*/ 1805255 h 3787338"/>
              <a:gd name="connsiteX7" fmla="*/ 1254874 w 6881058"/>
              <a:gd name="connsiteY7" fmla="*/ 36089 h 3787338"/>
              <a:gd name="connsiteX0" fmla="*/ 1555529 w 7181713"/>
              <a:gd name="connsiteY0" fmla="*/ 36089 h 3737344"/>
              <a:gd name="connsiteX1" fmla="*/ 2827737 w 7181713"/>
              <a:gd name="connsiteY1" fmla="*/ 711950 h 3737344"/>
              <a:gd name="connsiteX2" fmla="*/ 3473781 w 7181713"/>
              <a:gd name="connsiteY2" fmla="*/ 1874828 h 3737344"/>
              <a:gd name="connsiteX3" fmla="*/ 5262824 w 7181713"/>
              <a:gd name="connsiteY3" fmla="*/ 1517020 h 3737344"/>
              <a:gd name="connsiteX4" fmla="*/ 7002172 w 7181713"/>
              <a:gd name="connsiteY4" fmla="*/ 3405455 h 3737344"/>
              <a:gd name="connsiteX5" fmla="*/ 641129 w 7181713"/>
              <a:gd name="connsiteY5" fmla="*/ 3653933 h 3737344"/>
              <a:gd name="connsiteX6" fmla="*/ 283320 w 7181713"/>
              <a:gd name="connsiteY6" fmla="*/ 2481115 h 3737344"/>
              <a:gd name="connsiteX7" fmla="*/ 1207659 w 7181713"/>
              <a:gd name="connsiteY7" fmla="*/ 1805255 h 3737344"/>
              <a:gd name="connsiteX8" fmla="*/ 1555529 w 7181713"/>
              <a:gd name="connsiteY8" fmla="*/ 36089 h 3737344"/>
              <a:gd name="connsiteX0" fmla="*/ 1555529 w 7181713"/>
              <a:gd name="connsiteY0" fmla="*/ 12001 h 3713256"/>
              <a:gd name="connsiteX1" fmla="*/ 2559381 w 7181713"/>
              <a:gd name="connsiteY1" fmla="*/ 1045671 h 3713256"/>
              <a:gd name="connsiteX2" fmla="*/ 3473781 w 7181713"/>
              <a:gd name="connsiteY2" fmla="*/ 1850740 h 3713256"/>
              <a:gd name="connsiteX3" fmla="*/ 5262824 w 7181713"/>
              <a:gd name="connsiteY3" fmla="*/ 1492932 h 3713256"/>
              <a:gd name="connsiteX4" fmla="*/ 7002172 w 7181713"/>
              <a:gd name="connsiteY4" fmla="*/ 3381367 h 3713256"/>
              <a:gd name="connsiteX5" fmla="*/ 641129 w 7181713"/>
              <a:gd name="connsiteY5" fmla="*/ 3629845 h 3713256"/>
              <a:gd name="connsiteX6" fmla="*/ 283320 w 7181713"/>
              <a:gd name="connsiteY6" fmla="*/ 2457027 h 3713256"/>
              <a:gd name="connsiteX7" fmla="*/ 1207659 w 7181713"/>
              <a:gd name="connsiteY7" fmla="*/ 1781167 h 3713256"/>
              <a:gd name="connsiteX8" fmla="*/ 1555529 w 7181713"/>
              <a:gd name="connsiteY8" fmla="*/ 12001 h 3713256"/>
              <a:gd name="connsiteX0" fmla="*/ 1555529 w 7181713"/>
              <a:gd name="connsiteY0" fmla="*/ 5088 h 3706343"/>
              <a:gd name="connsiteX1" fmla="*/ 2320842 w 7181713"/>
              <a:gd name="connsiteY1" fmla="*/ 1257419 h 3706343"/>
              <a:gd name="connsiteX2" fmla="*/ 3473781 w 7181713"/>
              <a:gd name="connsiteY2" fmla="*/ 1843827 h 3706343"/>
              <a:gd name="connsiteX3" fmla="*/ 5262824 w 7181713"/>
              <a:gd name="connsiteY3" fmla="*/ 1486019 h 3706343"/>
              <a:gd name="connsiteX4" fmla="*/ 7002172 w 7181713"/>
              <a:gd name="connsiteY4" fmla="*/ 3374454 h 3706343"/>
              <a:gd name="connsiteX5" fmla="*/ 641129 w 7181713"/>
              <a:gd name="connsiteY5" fmla="*/ 3622932 h 3706343"/>
              <a:gd name="connsiteX6" fmla="*/ 283320 w 7181713"/>
              <a:gd name="connsiteY6" fmla="*/ 2450114 h 3706343"/>
              <a:gd name="connsiteX7" fmla="*/ 1207659 w 7181713"/>
              <a:gd name="connsiteY7" fmla="*/ 1774254 h 3706343"/>
              <a:gd name="connsiteX8" fmla="*/ 1555529 w 7181713"/>
              <a:gd name="connsiteY8" fmla="*/ 5088 h 3706343"/>
              <a:gd name="connsiteX0" fmla="*/ 1555529 w 7181713"/>
              <a:gd name="connsiteY0" fmla="*/ 3900 h 3705155"/>
              <a:gd name="connsiteX1" fmla="*/ 2320842 w 7181713"/>
              <a:gd name="connsiteY1" fmla="*/ 1256231 h 3705155"/>
              <a:gd name="connsiteX2" fmla="*/ 3473781 w 7181713"/>
              <a:gd name="connsiteY2" fmla="*/ 1842639 h 3705155"/>
              <a:gd name="connsiteX3" fmla="*/ 5262824 w 7181713"/>
              <a:gd name="connsiteY3" fmla="*/ 1484831 h 3705155"/>
              <a:gd name="connsiteX4" fmla="*/ 7002172 w 7181713"/>
              <a:gd name="connsiteY4" fmla="*/ 3373266 h 3705155"/>
              <a:gd name="connsiteX5" fmla="*/ 641129 w 7181713"/>
              <a:gd name="connsiteY5" fmla="*/ 3621744 h 3705155"/>
              <a:gd name="connsiteX6" fmla="*/ 283320 w 7181713"/>
              <a:gd name="connsiteY6" fmla="*/ 2448926 h 3705155"/>
              <a:gd name="connsiteX7" fmla="*/ 1207659 w 7181713"/>
              <a:gd name="connsiteY7" fmla="*/ 1773066 h 3705155"/>
              <a:gd name="connsiteX8" fmla="*/ 1555529 w 7181713"/>
              <a:gd name="connsiteY8" fmla="*/ 3900 h 3705155"/>
              <a:gd name="connsiteX0" fmla="*/ 1605225 w 7181713"/>
              <a:gd name="connsiteY0" fmla="*/ 5788 h 3548017"/>
              <a:gd name="connsiteX1" fmla="*/ 2320842 w 7181713"/>
              <a:gd name="connsiteY1" fmla="*/ 1099093 h 3548017"/>
              <a:gd name="connsiteX2" fmla="*/ 3473781 w 7181713"/>
              <a:gd name="connsiteY2" fmla="*/ 1685501 h 3548017"/>
              <a:gd name="connsiteX3" fmla="*/ 5262824 w 7181713"/>
              <a:gd name="connsiteY3" fmla="*/ 1327693 h 3548017"/>
              <a:gd name="connsiteX4" fmla="*/ 7002172 w 7181713"/>
              <a:gd name="connsiteY4" fmla="*/ 3216128 h 3548017"/>
              <a:gd name="connsiteX5" fmla="*/ 641129 w 7181713"/>
              <a:gd name="connsiteY5" fmla="*/ 3464606 h 3548017"/>
              <a:gd name="connsiteX6" fmla="*/ 283320 w 7181713"/>
              <a:gd name="connsiteY6" fmla="*/ 2291788 h 3548017"/>
              <a:gd name="connsiteX7" fmla="*/ 1207659 w 7181713"/>
              <a:gd name="connsiteY7" fmla="*/ 1615928 h 3548017"/>
              <a:gd name="connsiteX8" fmla="*/ 1605225 w 7181713"/>
              <a:gd name="connsiteY8" fmla="*/ 5788 h 3548017"/>
              <a:gd name="connsiteX0" fmla="*/ 1605225 w 7181713"/>
              <a:gd name="connsiteY0" fmla="*/ 57737 h 3599966"/>
              <a:gd name="connsiteX1" fmla="*/ 2320842 w 7181713"/>
              <a:gd name="connsiteY1" fmla="*/ 1151042 h 3599966"/>
              <a:gd name="connsiteX2" fmla="*/ 3473781 w 7181713"/>
              <a:gd name="connsiteY2" fmla="*/ 1737450 h 3599966"/>
              <a:gd name="connsiteX3" fmla="*/ 5262824 w 7181713"/>
              <a:gd name="connsiteY3" fmla="*/ 1379642 h 3599966"/>
              <a:gd name="connsiteX4" fmla="*/ 7002172 w 7181713"/>
              <a:gd name="connsiteY4" fmla="*/ 3268077 h 3599966"/>
              <a:gd name="connsiteX5" fmla="*/ 641129 w 7181713"/>
              <a:gd name="connsiteY5" fmla="*/ 3516555 h 3599966"/>
              <a:gd name="connsiteX6" fmla="*/ 283320 w 7181713"/>
              <a:gd name="connsiteY6" fmla="*/ 2343737 h 3599966"/>
              <a:gd name="connsiteX7" fmla="*/ 1207659 w 7181713"/>
              <a:gd name="connsiteY7" fmla="*/ 1667877 h 3599966"/>
              <a:gd name="connsiteX8" fmla="*/ 1605225 w 7181713"/>
              <a:gd name="connsiteY8" fmla="*/ 57737 h 3599966"/>
              <a:gd name="connsiteX0" fmla="*/ 1605225 w 7183854"/>
              <a:gd name="connsiteY0" fmla="*/ 57737 h 3599966"/>
              <a:gd name="connsiteX1" fmla="*/ 2320842 w 7183854"/>
              <a:gd name="connsiteY1" fmla="*/ 1151042 h 3599966"/>
              <a:gd name="connsiteX2" fmla="*/ 3473781 w 7183854"/>
              <a:gd name="connsiteY2" fmla="*/ 1737450 h 3599966"/>
              <a:gd name="connsiteX3" fmla="*/ 5292641 w 7183854"/>
              <a:gd name="connsiteY3" fmla="*/ 1449216 h 3599966"/>
              <a:gd name="connsiteX4" fmla="*/ 7002172 w 7183854"/>
              <a:gd name="connsiteY4" fmla="*/ 3268077 h 3599966"/>
              <a:gd name="connsiteX5" fmla="*/ 641129 w 7183854"/>
              <a:gd name="connsiteY5" fmla="*/ 3516555 h 3599966"/>
              <a:gd name="connsiteX6" fmla="*/ 283320 w 7183854"/>
              <a:gd name="connsiteY6" fmla="*/ 2343737 h 3599966"/>
              <a:gd name="connsiteX7" fmla="*/ 1207659 w 7183854"/>
              <a:gd name="connsiteY7" fmla="*/ 1667877 h 3599966"/>
              <a:gd name="connsiteX8" fmla="*/ 1605225 w 7183854"/>
              <a:gd name="connsiteY8" fmla="*/ 57737 h 3599966"/>
              <a:gd name="connsiteX0" fmla="*/ 1605225 w 7213073"/>
              <a:gd name="connsiteY0" fmla="*/ 57737 h 3599966"/>
              <a:gd name="connsiteX1" fmla="*/ 2320842 w 7213073"/>
              <a:gd name="connsiteY1" fmla="*/ 1151042 h 3599966"/>
              <a:gd name="connsiteX2" fmla="*/ 3473781 w 7213073"/>
              <a:gd name="connsiteY2" fmla="*/ 1737450 h 3599966"/>
              <a:gd name="connsiteX3" fmla="*/ 5640510 w 7213073"/>
              <a:gd name="connsiteY3" fmla="*/ 1578425 h 3599966"/>
              <a:gd name="connsiteX4" fmla="*/ 7002172 w 7213073"/>
              <a:gd name="connsiteY4" fmla="*/ 3268077 h 3599966"/>
              <a:gd name="connsiteX5" fmla="*/ 641129 w 7213073"/>
              <a:gd name="connsiteY5" fmla="*/ 3516555 h 3599966"/>
              <a:gd name="connsiteX6" fmla="*/ 283320 w 7213073"/>
              <a:gd name="connsiteY6" fmla="*/ 2343737 h 3599966"/>
              <a:gd name="connsiteX7" fmla="*/ 1207659 w 7213073"/>
              <a:gd name="connsiteY7" fmla="*/ 1667877 h 3599966"/>
              <a:gd name="connsiteX8" fmla="*/ 1605225 w 7213073"/>
              <a:gd name="connsiteY8" fmla="*/ 57737 h 3599966"/>
              <a:gd name="connsiteX0" fmla="*/ 1605225 w 7171838"/>
              <a:gd name="connsiteY0" fmla="*/ 57737 h 3599966"/>
              <a:gd name="connsiteX1" fmla="*/ 2320842 w 7171838"/>
              <a:gd name="connsiteY1" fmla="*/ 1151042 h 3599966"/>
              <a:gd name="connsiteX2" fmla="*/ 3473781 w 7171838"/>
              <a:gd name="connsiteY2" fmla="*/ 1737450 h 3599966"/>
              <a:gd name="connsiteX3" fmla="*/ 5640510 w 7171838"/>
              <a:gd name="connsiteY3" fmla="*/ 1578425 h 3599966"/>
              <a:gd name="connsiteX4" fmla="*/ 7002172 w 7171838"/>
              <a:gd name="connsiteY4" fmla="*/ 3268077 h 3599966"/>
              <a:gd name="connsiteX5" fmla="*/ 641129 w 7171838"/>
              <a:gd name="connsiteY5" fmla="*/ 3516555 h 3599966"/>
              <a:gd name="connsiteX6" fmla="*/ 283320 w 7171838"/>
              <a:gd name="connsiteY6" fmla="*/ 2343737 h 3599966"/>
              <a:gd name="connsiteX7" fmla="*/ 1207659 w 7171838"/>
              <a:gd name="connsiteY7" fmla="*/ 1667877 h 3599966"/>
              <a:gd name="connsiteX8" fmla="*/ 1605225 w 7171838"/>
              <a:gd name="connsiteY8" fmla="*/ 57737 h 3599966"/>
              <a:gd name="connsiteX0" fmla="*/ 1605225 w 7184205"/>
              <a:gd name="connsiteY0" fmla="*/ 57737 h 3599966"/>
              <a:gd name="connsiteX1" fmla="*/ 2320842 w 7184205"/>
              <a:gd name="connsiteY1" fmla="*/ 1151042 h 3599966"/>
              <a:gd name="connsiteX2" fmla="*/ 3473781 w 7184205"/>
              <a:gd name="connsiteY2" fmla="*/ 1737450 h 3599966"/>
              <a:gd name="connsiteX3" fmla="*/ 5819415 w 7184205"/>
              <a:gd name="connsiteY3" fmla="*/ 1846782 h 3599966"/>
              <a:gd name="connsiteX4" fmla="*/ 7002172 w 7184205"/>
              <a:gd name="connsiteY4" fmla="*/ 3268077 h 3599966"/>
              <a:gd name="connsiteX5" fmla="*/ 641129 w 7184205"/>
              <a:gd name="connsiteY5" fmla="*/ 3516555 h 3599966"/>
              <a:gd name="connsiteX6" fmla="*/ 283320 w 7184205"/>
              <a:gd name="connsiteY6" fmla="*/ 2343737 h 3599966"/>
              <a:gd name="connsiteX7" fmla="*/ 1207659 w 7184205"/>
              <a:gd name="connsiteY7" fmla="*/ 1667877 h 3599966"/>
              <a:gd name="connsiteX8" fmla="*/ 1605225 w 7184205"/>
              <a:gd name="connsiteY8" fmla="*/ 57737 h 3599966"/>
              <a:gd name="connsiteX0" fmla="*/ 1739744 w 7318724"/>
              <a:gd name="connsiteY0" fmla="*/ 57737 h 3588947"/>
              <a:gd name="connsiteX1" fmla="*/ 2455361 w 7318724"/>
              <a:gd name="connsiteY1" fmla="*/ 1151042 h 3588947"/>
              <a:gd name="connsiteX2" fmla="*/ 3608300 w 7318724"/>
              <a:gd name="connsiteY2" fmla="*/ 1737450 h 3588947"/>
              <a:gd name="connsiteX3" fmla="*/ 5953934 w 7318724"/>
              <a:gd name="connsiteY3" fmla="*/ 1846782 h 3588947"/>
              <a:gd name="connsiteX4" fmla="*/ 7136691 w 7318724"/>
              <a:gd name="connsiteY4" fmla="*/ 3268077 h 3588947"/>
              <a:gd name="connsiteX5" fmla="*/ 775648 w 7318724"/>
              <a:gd name="connsiteY5" fmla="*/ 3516555 h 3588947"/>
              <a:gd name="connsiteX6" fmla="*/ 169361 w 7318724"/>
              <a:gd name="connsiteY6" fmla="*/ 2492824 h 3588947"/>
              <a:gd name="connsiteX7" fmla="*/ 1342178 w 7318724"/>
              <a:gd name="connsiteY7" fmla="*/ 1667877 h 3588947"/>
              <a:gd name="connsiteX8" fmla="*/ 1739744 w 7318724"/>
              <a:gd name="connsiteY8" fmla="*/ 57737 h 3588947"/>
              <a:gd name="connsiteX0" fmla="*/ 1739744 w 7318724"/>
              <a:gd name="connsiteY0" fmla="*/ 5527 h 3536737"/>
              <a:gd name="connsiteX1" fmla="*/ 2216822 w 7318724"/>
              <a:gd name="connsiteY1" fmla="*/ 1108771 h 3536737"/>
              <a:gd name="connsiteX2" fmla="*/ 3608300 w 7318724"/>
              <a:gd name="connsiteY2" fmla="*/ 1685240 h 3536737"/>
              <a:gd name="connsiteX3" fmla="*/ 5953934 w 7318724"/>
              <a:gd name="connsiteY3" fmla="*/ 1794572 h 3536737"/>
              <a:gd name="connsiteX4" fmla="*/ 7136691 w 7318724"/>
              <a:gd name="connsiteY4" fmla="*/ 3215867 h 3536737"/>
              <a:gd name="connsiteX5" fmla="*/ 775648 w 7318724"/>
              <a:gd name="connsiteY5" fmla="*/ 3464345 h 3536737"/>
              <a:gd name="connsiteX6" fmla="*/ 169361 w 7318724"/>
              <a:gd name="connsiteY6" fmla="*/ 2440614 h 3536737"/>
              <a:gd name="connsiteX7" fmla="*/ 1342178 w 7318724"/>
              <a:gd name="connsiteY7" fmla="*/ 1615667 h 3536737"/>
              <a:gd name="connsiteX8" fmla="*/ 1739744 w 7318724"/>
              <a:gd name="connsiteY8" fmla="*/ 5527 h 3536737"/>
              <a:gd name="connsiteX0" fmla="*/ 1739744 w 7318724"/>
              <a:gd name="connsiteY0" fmla="*/ 5527 h 3536737"/>
              <a:gd name="connsiteX1" fmla="*/ 2336091 w 7318724"/>
              <a:gd name="connsiteY1" fmla="*/ 1108771 h 3536737"/>
              <a:gd name="connsiteX2" fmla="*/ 3608300 w 7318724"/>
              <a:gd name="connsiteY2" fmla="*/ 1685240 h 3536737"/>
              <a:gd name="connsiteX3" fmla="*/ 5953934 w 7318724"/>
              <a:gd name="connsiteY3" fmla="*/ 1794572 h 3536737"/>
              <a:gd name="connsiteX4" fmla="*/ 7136691 w 7318724"/>
              <a:gd name="connsiteY4" fmla="*/ 3215867 h 3536737"/>
              <a:gd name="connsiteX5" fmla="*/ 775648 w 7318724"/>
              <a:gd name="connsiteY5" fmla="*/ 3464345 h 3536737"/>
              <a:gd name="connsiteX6" fmla="*/ 169361 w 7318724"/>
              <a:gd name="connsiteY6" fmla="*/ 2440614 h 3536737"/>
              <a:gd name="connsiteX7" fmla="*/ 1342178 w 7318724"/>
              <a:gd name="connsiteY7" fmla="*/ 1615667 h 3536737"/>
              <a:gd name="connsiteX8" fmla="*/ 1739744 w 7318724"/>
              <a:gd name="connsiteY8" fmla="*/ 5527 h 3536737"/>
              <a:gd name="connsiteX0" fmla="*/ 1739744 w 7318724"/>
              <a:gd name="connsiteY0" fmla="*/ 6784 h 3537994"/>
              <a:gd name="connsiteX1" fmla="*/ 2336091 w 7318724"/>
              <a:gd name="connsiteY1" fmla="*/ 1110028 h 3537994"/>
              <a:gd name="connsiteX2" fmla="*/ 3608300 w 7318724"/>
              <a:gd name="connsiteY2" fmla="*/ 1686497 h 3537994"/>
              <a:gd name="connsiteX3" fmla="*/ 5953934 w 7318724"/>
              <a:gd name="connsiteY3" fmla="*/ 1795829 h 3537994"/>
              <a:gd name="connsiteX4" fmla="*/ 7136691 w 7318724"/>
              <a:gd name="connsiteY4" fmla="*/ 3217124 h 3537994"/>
              <a:gd name="connsiteX5" fmla="*/ 775648 w 7318724"/>
              <a:gd name="connsiteY5" fmla="*/ 3465602 h 3537994"/>
              <a:gd name="connsiteX6" fmla="*/ 169361 w 7318724"/>
              <a:gd name="connsiteY6" fmla="*/ 2441871 h 3537994"/>
              <a:gd name="connsiteX7" fmla="*/ 1083761 w 7318724"/>
              <a:gd name="connsiteY7" fmla="*/ 1676558 h 3537994"/>
              <a:gd name="connsiteX8" fmla="*/ 1739744 w 7318724"/>
              <a:gd name="connsiteY8" fmla="*/ 6784 h 3537994"/>
              <a:gd name="connsiteX0" fmla="*/ 1491266 w 7318724"/>
              <a:gd name="connsiteY0" fmla="*/ 11673 h 3045926"/>
              <a:gd name="connsiteX1" fmla="*/ 2336091 w 7318724"/>
              <a:gd name="connsiteY1" fmla="*/ 617960 h 3045926"/>
              <a:gd name="connsiteX2" fmla="*/ 3608300 w 7318724"/>
              <a:gd name="connsiteY2" fmla="*/ 1194429 h 3045926"/>
              <a:gd name="connsiteX3" fmla="*/ 5953934 w 7318724"/>
              <a:gd name="connsiteY3" fmla="*/ 1303761 h 3045926"/>
              <a:gd name="connsiteX4" fmla="*/ 7136691 w 7318724"/>
              <a:gd name="connsiteY4" fmla="*/ 2725056 h 3045926"/>
              <a:gd name="connsiteX5" fmla="*/ 775648 w 7318724"/>
              <a:gd name="connsiteY5" fmla="*/ 2973534 h 3045926"/>
              <a:gd name="connsiteX6" fmla="*/ 169361 w 7318724"/>
              <a:gd name="connsiteY6" fmla="*/ 1949803 h 3045926"/>
              <a:gd name="connsiteX7" fmla="*/ 1083761 w 7318724"/>
              <a:gd name="connsiteY7" fmla="*/ 1184490 h 3045926"/>
              <a:gd name="connsiteX8" fmla="*/ 1491266 w 7318724"/>
              <a:gd name="connsiteY8" fmla="*/ 11673 h 3045926"/>
              <a:gd name="connsiteX0" fmla="*/ 1491266 w 7318724"/>
              <a:gd name="connsiteY0" fmla="*/ 11955 h 3046208"/>
              <a:gd name="connsiteX1" fmla="*/ 2336091 w 7318724"/>
              <a:gd name="connsiteY1" fmla="*/ 618242 h 3046208"/>
              <a:gd name="connsiteX2" fmla="*/ 2698914 w 7318724"/>
              <a:gd name="connsiteY2" fmla="*/ 1279885 h 3046208"/>
              <a:gd name="connsiteX3" fmla="*/ 3608300 w 7318724"/>
              <a:gd name="connsiteY3" fmla="*/ 1194711 h 3046208"/>
              <a:gd name="connsiteX4" fmla="*/ 5953934 w 7318724"/>
              <a:gd name="connsiteY4" fmla="*/ 1304043 h 3046208"/>
              <a:gd name="connsiteX5" fmla="*/ 7136691 w 7318724"/>
              <a:gd name="connsiteY5" fmla="*/ 2725338 h 3046208"/>
              <a:gd name="connsiteX6" fmla="*/ 775648 w 7318724"/>
              <a:gd name="connsiteY6" fmla="*/ 2973816 h 3046208"/>
              <a:gd name="connsiteX7" fmla="*/ 169361 w 7318724"/>
              <a:gd name="connsiteY7" fmla="*/ 1950085 h 3046208"/>
              <a:gd name="connsiteX8" fmla="*/ 1083761 w 7318724"/>
              <a:gd name="connsiteY8" fmla="*/ 1184772 h 3046208"/>
              <a:gd name="connsiteX9" fmla="*/ 1491266 w 7318724"/>
              <a:gd name="connsiteY9" fmla="*/ 11955 h 3046208"/>
              <a:gd name="connsiteX0" fmla="*/ 1491266 w 7353606"/>
              <a:gd name="connsiteY0" fmla="*/ 11955 h 3046208"/>
              <a:gd name="connsiteX1" fmla="*/ 2336091 w 7353606"/>
              <a:gd name="connsiteY1" fmla="*/ 618242 h 3046208"/>
              <a:gd name="connsiteX2" fmla="*/ 2698914 w 7353606"/>
              <a:gd name="connsiteY2" fmla="*/ 1279885 h 3046208"/>
              <a:gd name="connsiteX3" fmla="*/ 3608300 w 7353606"/>
              <a:gd name="connsiteY3" fmla="*/ 1194711 h 3046208"/>
              <a:gd name="connsiteX4" fmla="*/ 4378627 w 7353606"/>
              <a:gd name="connsiteY4" fmla="*/ 1468728 h 3046208"/>
              <a:gd name="connsiteX5" fmla="*/ 5953934 w 7353606"/>
              <a:gd name="connsiteY5" fmla="*/ 1304043 h 3046208"/>
              <a:gd name="connsiteX6" fmla="*/ 7136691 w 7353606"/>
              <a:gd name="connsiteY6" fmla="*/ 2725338 h 3046208"/>
              <a:gd name="connsiteX7" fmla="*/ 775648 w 7353606"/>
              <a:gd name="connsiteY7" fmla="*/ 2973816 h 3046208"/>
              <a:gd name="connsiteX8" fmla="*/ 169361 w 7353606"/>
              <a:gd name="connsiteY8" fmla="*/ 1950085 h 3046208"/>
              <a:gd name="connsiteX9" fmla="*/ 1083761 w 7353606"/>
              <a:gd name="connsiteY9" fmla="*/ 1184772 h 3046208"/>
              <a:gd name="connsiteX10" fmla="*/ 1491266 w 7353606"/>
              <a:gd name="connsiteY10" fmla="*/ 11955 h 3046208"/>
              <a:gd name="connsiteX0" fmla="*/ 1491266 w 7353606"/>
              <a:gd name="connsiteY0" fmla="*/ 11955 h 3046208"/>
              <a:gd name="connsiteX1" fmla="*/ 2336091 w 7353606"/>
              <a:gd name="connsiteY1" fmla="*/ 618242 h 3046208"/>
              <a:gd name="connsiteX2" fmla="*/ 2698914 w 7353606"/>
              <a:gd name="connsiteY2" fmla="*/ 1279885 h 3046208"/>
              <a:gd name="connsiteX3" fmla="*/ 3608300 w 7353606"/>
              <a:gd name="connsiteY3" fmla="*/ 1194711 h 3046208"/>
              <a:gd name="connsiteX4" fmla="*/ 4378627 w 7353606"/>
              <a:gd name="connsiteY4" fmla="*/ 1468728 h 3046208"/>
              <a:gd name="connsiteX5" fmla="*/ 5953934 w 7353606"/>
              <a:gd name="connsiteY5" fmla="*/ 1304043 h 3046208"/>
              <a:gd name="connsiteX6" fmla="*/ 7136691 w 7353606"/>
              <a:gd name="connsiteY6" fmla="*/ 2725338 h 3046208"/>
              <a:gd name="connsiteX7" fmla="*/ 775648 w 7353606"/>
              <a:gd name="connsiteY7" fmla="*/ 2973816 h 3046208"/>
              <a:gd name="connsiteX8" fmla="*/ 169361 w 7353606"/>
              <a:gd name="connsiteY8" fmla="*/ 1950085 h 3046208"/>
              <a:gd name="connsiteX9" fmla="*/ 1083761 w 7353606"/>
              <a:gd name="connsiteY9" fmla="*/ 1184772 h 3046208"/>
              <a:gd name="connsiteX10" fmla="*/ 1491266 w 7353606"/>
              <a:gd name="connsiteY10" fmla="*/ 11955 h 3046208"/>
              <a:gd name="connsiteX0" fmla="*/ 1491266 w 7362108"/>
              <a:gd name="connsiteY0" fmla="*/ 11955 h 3046208"/>
              <a:gd name="connsiteX1" fmla="*/ 2336091 w 7362108"/>
              <a:gd name="connsiteY1" fmla="*/ 618242 h 3046208"/>
              <a:gd name="connsiteX2" fmla="*/ 2698914 w 7362108"/>
              <a:gd name="connsiteY2" fmla="*/ 1279885 h 3046208"/>
              <a:gd name="connsiteX3" fmla="*/ 3608300 w 7362108"/>
              <a:gd name="connsiteY3" fmla="*/ 1194711 h 3046208"/>
              <a:gd name="connsiteX4" fmla="*/ 4378627 w 7362108"/>
              <a:gd name="connsiteY4" fmla="*/ 1468728 h 3046208"/>
              <a:gd name="connsiteX5" fmla="*/ 6033447 w 7362108"/>
              <a:gd name="connsiteY5" fmla="*/ 1055565 h 3046208"/>
              <a:gd name="connsiteX6" fmla="*/ 7136691 w 7362108"/>
              <a:gd name="connsiteY6" fmla="*/ 2725338 h 3046208"/>
              <a:gd name="connsiteX7" fmla="*/ 775648 w 7362108"/>
              <a:gd name="connsiteY7" fmla="*/ 2973816 h 3046208"/>
              <a:gd name="connsiteX8" fmla="*/ 169361 w 7362108"/>
              <a:gd name="connsiteY8" fmla="*/ 1950085 h 3046208"/>
              <a:gd name="connsiteX9" fmla="*/ 1083761 w 7362108"/>
              <a:gd name="connsiteY9" fmla="*/ 1184772 h 3046208"/>
              <a:gd name="connsiteX10" fmla="*/ 1491266 w 7362108"/>
              <a:gd name="connsiteY10" fmla="*/ 11955 h 3046208"/>
              <a:gd name="connsiteX0" fmla="*/ 1491266 w 7324875"/>
              <a:gd name="connsiteY0" fmla="*/ 11955 h 3046208"/>
              <a:gd name="connsiteX1" fmla="*/ 2336091 w 7324875"/>
              <a:gd name="connsiteY1" fmla="*/ 618242 h 3046208"/>
              <a:gd name="connsiteX2" fmla="*/ 2698914 w 7324875"/>
              <a:gd name="connsiteY2" fmla="*/ 1279885 h 3046208"/>
              <a:gd name="connsiteX3" fmla="*/ 3608300 w 7324875"/>
              <a:gd name="connsiteY3" fmla="*/ 1194711 h 3046208"/>
              <a:gd name="connsiteX4" fmla="*/ 4378627 w 7324875"/>
              <a:gd name="connsiteY4" fmla="*/ 1468728 h 3046208"/>
              <a:gd name="connsiteX5" fmla="*/ 6033447 w 7324875"/>
              <a:gd name="connsiteY5" fmla="*/ 1055565 h 3046208"/>
              <a:gd name="connsiteX6" fmla="*/ 7136691 w 7324875"/>
              <a:gd name="connsiteY6" fmla="*/ 2725338 h 3046208"/>
              <a:gd name="connsiteX7" fmla="*/ 775648 w 7324875"/>
              <a:gd name="connsiteY7" fmla="*/ 2973816 h 3046208"/>
              <a:gd name="connsiteX8" fmla="*/ 169361 w 7324875"/>
              <a:gd name="connsiteY8" fmla="*/ 1950085 h 3046208"/>
              <a:gd name="connsiteX9" fmla="*/ 1083761 w 7324875"/>
              <a:gd name="connsiteY9" fmla="*/ 1184772 h 3046208"/>
              <a:gd name="connsiteX10" fmla="*/ 1491266 w 7324875"/>
              <a:gd name="connsiteY10" fmla="*/ 11955 h 3046208"/>
              <a:gd name="connsiteX0" fmla="*/ 1491266 w 7331389"/>
              <a:gd name="connsiteY0" fmla="*/ 11955 h 3046208"/>
              <a:gd name="connsiteX1" fmla="*/ 2336091 w 7331389"/>
              <a:gd name="connsiteY1" fmla="*/ 618242 h 3046208"/>
              <a:gd name="connsiteX2" fmla="*/ 2698914 w 7331389"/>
              <a:gd name="connsiteY2" fmla="*/ 1279885 h 3046208"/>
              <a:gd name="connsiteX3" fmla="*/ 3608300 w 7331389"/>
              <a:gd name="connsiteY3" fmla="*/ 1194711 h 3046208"/>
              <a:gd name="connsiteX4" fmla="*/ 4378627 w 7331389"/>
              <a:gd name="connsiteY4" fmla="*/ 1468728 h 3046208"/>
              <a:gd name="connsiteX5" fmla="*/ 6112960 w 7331389"/>
              <a:gd name="connsiteY5" fmla="*/ 956174 h 3046208"/>
              <a:gd name="connsiteX6" fmla="*/ 7136691 w 7331389"/>
              <a:gd name="connsiteY6" fmla="*/ 2725338 h 3046208"/>
              <a:gd name="connsiteX7" fmla="*/ 775648 w 7331389"/>
              <a:gd name="connsiteY7" fmla="*/ 2973816 h 3046208"/>
              <a:gd name="connsiteX8" fmla="*/ 169361 w 7331389"/>
              <a:gd name="connsiteY8" fmla="*/ 1950085 h 3046208"/>
              <a:gd name="connsiteX9" fmla="*/ 1083761 w 7331389"/>
              <a:gd name="connsiteY9" fmla="*/ 1184772 h 3046208"/>
              <a:gd name="connsiteX10" fmla="*/ 1491266 w 7331389"/>
              <a:gd name="connsiteY10" fmla="*/ 11955 h 3046208"/>
              <a:gd name="connsiteX0" fmla="*/ 1491266 w 7386121"/>
              <a:gd name="connsiteY0" fmla="*/ 11955 h 3046208"/>
              <a:gd name="connsiteX1" fmla="*/ 2336091 w 7386121"/>
              <a:gd name="connsiteY1" fmla="*/ 618242 h 3046208"/>
              <a:gd name="connsiteX2" fmla="*/ 2698914 w 7386121"/>
              <a:gd name="connsiteY2" fmla="*/ 1279885 h 3046208"/>
              <a:gd name="connsiteX3" fmla="*/ 3608300 w 7386121"/>
              <a:gd name="connsiteY3" fmla="*/ 1194711 h 3046208"/>
              <a:gd name="connsiteX4" fmla="*/ 6112960 w 7386121"/>
              <a:gd name="connsiteY4" fmla="*/ 956174 h 3046208"/>
              <a:gd name="connsiteX5" fmla="*/ 7136691 w 7386121"/>
              <a:gd name="connsiteY5" fmla="*/ 2725338 h 3046208"/>
              <a:gd name="connsiteX6" fmla="*/ 775648 w 7386121"/>
              <a:gd name="connsiteY6" fmla="*/ 2973816 h 3046208"/>
              <a:gd name="connsiteX7" fmla="*/ 169361 w 7386121"/>
              <a:gd name="connsiteY7" fmla="*/ 1950085 h 3046208"/>
              <a:gd name="connsiteX8" fmla="*/ 1083761 w 7386121"/>
              <a:gd name="connsiteY8" fmla="*/ 1184772 h 3046208"/>
              <a:gd name="connsiteX9" fmla="*/ 1491266 w 7386121"/>
              <a:gd name="connsiteY9" fmla="*/ 11955 h 3046208"/>
              <a:gd name="connsiteX0" fmla="*/ 1491266 w 7369262"/>
              <a:gd name="connsiteY0" fmla="*/ 11955 h 3046208"/>
              <a:gd name="connsiteX1" fmla="*/ 2336091 w 7369262"/>
              <a:gd name="connsiteY1" fmla="*/ 618242 h 3046208"/>
              <a:gd name="connsiteX2" fmla="*/ 2698914 w 7369262"/>
              <a:gd name="connsiteY2" fmla="*/ 1279885 h 3046208"/>
              <a:gd name="connsiteX3" fmla="*/ 3608300 w 7369262"/>
              <a:gd name="connsiteY3" fmla="*/ 1194711 h 3046208"/>
              <a:gd name="connsiteX4" fmla="*/ 4489681 w 7369262"/>
              <a:gd name="connsiteY4" fmla="*/ 1539495 h 3046208"/>
              <a:gd name="connsiteX5" fmla="*/ 6112960 w 7369262"/>
              <a:gd name="connsiteY5" fmla="*/ 956174 h 3046208"/>
              <a:gd name="connsiteX6" fmla="*/ 7136691 w 7369262"/>
              <a:gd name="connsiteY6" fmla="*/ 2725338 h 3046208"/>
              <a:gd name="connsiteX7" fmla="*/ 775648 w 7369262"/>
              <a:gd name="connsiteY7" fmla="*/ 2973816 h 3046208"/>
              <a:gd name="connsiteX8" fmla="*/ 169361 w 7369262"/>
              <a:gd name="connsiteY8" fmla="*/ 1950085 h 3046208"/>
              <a:gd name="connsiteX9" fmla="*/ 1083761 w 7369262"/>
              <a:gd name="connsiteY9" fmla="*/ 1184772 h 3046208"/>
              <a:gd name="connsiteX10" fmla="*/ 1491266 w 7369262"/>
              <a:gd name="connsiteY10" fmla="*/ 11955 h 30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9262" h="3046208">
                <a:moveTo>
                  <a:pt x="1491266" y="11955"/>
                </a:moveTo>
                <a:cubicBezTo>
                  <a:pt x="1699988" y="-82467"/>
                  <a:pt x="2134816" y="406920"/>
                  <a:pt x="2336091" y="618242"/>
                </a:cubicBezTo>
                <a:cubicBezTo>
                  <a:pt x="2537366" y="829564"/>
                  <a:pt x="2486879" y="1183807"/>
                  <a:pt x="2698914" y="1279885"/>
                </a:cubicBezTo>
                <a:cubicBezTo>
                  <a:pt x="2910949" y="1375963"/>
                  <a:pt x="3309839" y="1151443"/>
                  <a:pt x="3608300" y="1194711"/>
                </a:cubicBezTo>
                <a:cubicBezTo>
                  <a:pt x="3906761" y="1237979"/>
                  <a:pt x="4072238" y="1579251"/>
                  <a:pt x="4489681" y="1539495"/>
                </a:cubicBezTo>
                <a:cubicBezTo>
                  <a:pt x="4907124" y="1499739"/>
                  <a:pt x="5671792" y="758534"/>
                  <a:pt x="6112960" y="956174"/>
                </a:cubicBezTo>
                <a:cubicBezTo>
                  <a:pt x="6554128" y="1153814"/>
                  <a:pt x="7906973" y="2369186"/>
                  <a:pt x="7136691" y="2725338"/>
                </a:cubicBezTo>
                <a:cubicBezTo>
                  <a:pt x="6366409" y="3081490"/>
                  <a:pt x="1936870" y="3103025"/>
                  <a:pt x="775648" y="2973816"/>
                </a:cubicBezTo>
                <a:cubicBezTo>
                  <a:pt x="-385574" y="2844607"/>
                  <a:pt x="74939" y="2258198"/>
                  <a:pt x="169361" y="1950085"/>
                </a:cubicBezTo>
                <a:cubicBezTo>
                  <a:pt x="263783" y="1641972"/>
                  <a:pt x="926391" y="1628720"/>
                  <a:pt x="1083761" y="1184772"/>
                </a:cubicBezTo>
                <a:cubicBezTo>
                  <a:pt x="1236161" y="581798"/>
                  <a:pt x="1282544" y="106377"/>
                  <a:pt x="1491266" y="11955"/>
                </a:cubicBezTo>
                <a:close/>
              </a:path>
            </a:pathLst>
          </a:custGeom>
          <a:solidFill>
            <a:srgbClr val="F7941D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29</a:t>
            </a:r>
            <a:r>
              <a:rPr lang="ru-RU" sz="1100" dirty="0" smtClean="0">
                <a:solidFill>
                  <a:schemeClr val="bg1"/>
                </a:solidFill>
              </a:rPr>
              <a:t>/56</a:t>
            </a:r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>
            <a:off x="6961630" y="1997648"/>
            <a:ext cx="214490" cy="351232"/>
            <a:chOff x="2902" y="624"/>
            <a:chExt cx="1876" cy="307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46" y="1749"/>
              <a:ext cx="1788" cy="1291"/>
            </a:xfrm>
            <a:custGeom>
              <a:avLst/>
              <a:gdLst>
                <a:gd name="T0" fmla="*/ 1261 w 3574"/>
                <a:gd name="T1" fmla="*/ 0 h 2580"/>
                <a:gd name="T2" fmla="*/ 3574 w 3574"/>
                <a:gd name="T3" fmla="*/ 0 h 2580"/>
                <a:gd name="T4" fmla="*/ 3574 w 3574"/>
                <a:gd name="T5" fmla="*/ 1402 h 2580"/>
                <a:gd name="T6" fmla="*/ 3569 w 3574"/>
                <a:gd name="T7" fmla="*/ 1491 h 2580"/>
                <a:gd name="T8" fmla="*/ 3556 w 3574"/>
                <a:gd name="T9" fmla="*/ 1579 h 2580"/>
                <a:gd name="T10" fmla="*/ 3535 w 3574"/>
                <a:gd name="T11" fmla="*/ 1663 h 2580"/>
                <a:gd name="T12" fmla="*/ 3506 w 3574"/>
                <a:gd name="T13" fmla="*/ 1746 h 2580"/>
                <a:gd name="T14" fmla="*/ 3468 w 3574"/>
                <a:gd name="T15" fmla="*/ 1825 h 2580"/>
                <a:gd name="T16" fmla="*/ 3424 w 3574"/>
                <a:gd name="T17" fmla="*/ 1899 h 2580"/>
                <a:gd name="T18" fmla="*/ 3368 w 3574"/>
                <a:gd name="T19" fmla="*/ 1990 h 2580"/>
                <a:gd name="T20" fmla="*/ 3323 w 3574"/>
                <a:gd name="T21" fmla="*/ 2085 h 2580"/>
                <a:gd name="T22" fmla="*/ 3287 w 3574"/>
                <a:gd name="T23" fmla="*/ 2184 h 2580"/>
                <a:gd name="T24" fmla="*/ 3263 w 3574"/>
                <a:gd name="T25" fmla="*/ 2286 h 2580"/>
                <a:gd name="T26" fmla="*/ 3248 w 3574"/>
                <a:gd name="T27" fmla="*/ 2391 h 2580"/>
                <a:gd name="T28" fmla="*/ 3243 w 3574"/>
                <a:gd name="T29" fmla="*/ 2497 h 2580"/>
                <a:gd name="T30" fmla="*/ 3243 w 3574"/>
                <a:gd name="T31" fmla="*/ 2580 h 2580"/>
                <a:gd name="T32" fmla="*/ 1261 w 3574"/>
                <a:gd name="T33" fmla="*/ 2580 h 2580"/>
                <a:gd name="T34" fmla="*/ 1261 w 3574"/>
                <a:gd name="T35" fmla="*/ 2098 h 2580"/>
                <a:gd name="T36" fmla="*/ 1254 w 3574"/>
                <a:gd name="T37" fmla="*/ 2033 h 2580"/>
                <a:gd name="T38" fmla="*/ 1235 w 3574"/>
                <a:gd name="T39" fmla="*/ 1970 h 2580"/>
                <a:gd name="T40" fmla="*/ 1207 w 3574"/>
                <a:gd name="T41" fmla="*/ 1906 h 2580"/>
                <a:gd name="T42" fmla="*/ 1170 w 3574"/>
                <a:gd name="T43" fmla="*/ 1847 h 2580"/>
                <a:gd name="T44" fmla="*/ 1125 w 3574"/>
                <a:gd name="T45" fmla="*/ 1791 h 2580"/>
                <a:gd name="T46" fmla="*/ 1073 w 3574"/>
                <a:gd name="T47" fmla="*/ 1739 h 2580"/>
                <a:gd name="T48" fmla="*/ 1017 w 3574"/>
                <a:gd name="T49" fmla="*/ 1692 h 2580"/>
                <a:gd name="T50" fmla="*/ 959 w 3574"/>
                <a:gd name="T51" fmla="*/ 1650 h 2580"/>
                <a:gd name="T52" fmla="*/ 898 w 3574"/>
                <a:gd name="T53" fmla="*/ 1616 h 2580"/>
                <a:gd name="T54" fmla="*/ 838 w 3574"/>
                <a:gd name="T55" fmla="*/ 1588 h 2580"/>
                <a:gd name="T56" fmla="*/ 78 w 3574"/>
                <a:gd name="T57" fmla="*/ 1288 h 2580"/>
                <a:gd name="T58" fmla="*/ 52 w 3574"/>
                <a:gd name="T59" fmla="*/ 1275 h 2580"/>
                <a:gd name="T60" fmla="*/ 29 w 3574"/>
                <a:gd name="T61" fmla="*/ 1255 h 2580"/>
                <a:gd name="T62" fmla="*/ 14 w 3574"/>
                <a:gd name="T63" fmla="*/ 1231 h 2580"/>
                <a:gd name="T64" fmla="*/ 3 w 3574"/>
                <a:gd name="T65" fmla="*/ 1205 h 2580"/>
                <a:gd name="T66" fmla="*/ 0 w 3574"/>
                <a:gd name="T67" fmla="*/ 1177 h 2580"/>
                <a:gd name="T68" fmla="*/ 3 w 3574"/>
                <a:gd name="T69" fmla="*/ 1147 h 2580"/>
                <a:gd name="T70" fmla="*/ 24 w 3574"/>
                <a:gd name="T71" fmla="*/ 1067 h 2580"/>
                <a:gd name="T72" fmla="*/ 44 w 3574"/>
                <a:gd name="T73" fmla="*/ 1011 h 2580"/>
                <a:gd name="T74" fmla="*/ 70 w 3574"/>
                <a:gd name="T75" fmla="*/ 961 h 2580"/>
                <a:gd name="T76" fmla="*/ 104 w 3574"/>
                <a:gd name="T77" fmla="*/ 916 h 2580"/>
                <a:gd name="T78" fmla="*/ 143 w 3574"/>
                <a:gd name="T79" fmla="*/ 877 h 2580"/>
                <a:gd name="T80" fmla="*/ 188 w 3574"/>
                <a:gd name="T81" fmla="*/ 843 h 2580"/>
                <a:gd name="T82" fmla="*/ 236 w 3574"/>
                <a:gd name="T83" fmla="*/ 819 h 2580"/>
                <a:gd name="T84" fmla="*/ 288 w 3574"/>
                <a:gd name="T85" fmla="*/ 801 h 2580"/>
                <a:gd name="T86" fmla="*/ 342 w 3574"/>
                <a:gd name="T87" fmla="*/ 791 h 2580"/>
                <a:gd name="T88" fmla="*/ 398 w 3574"/>
                <a:gd name="T89" fmla="*/ 789 h 2580"/>
                <a:gd name="T90" fmla="*/ 456 w 3574"/>
                <a:gd name="T91" fmla="*/ 795 h 2580"/>
                <a:gd name="T92" fmla="*/ 512 w 3574"/>
                <a:gd name="T93" fmla="*/ 812 h 2580"/>
                <a:gd name="T94" fmla="*/ 615 w 3574"/>
                <a:gd name="T95" fmla="*/ 853 h 2580"/>
                <a:gd name="T96" fmla="*/ 984 w 3574"/>
                <a:gd name="T97" fmla="*/ 1000 h 2580"/>
                <a:gd name="T98" fmla="*/ 1107 w 3574"/>
                <a:gd name="T99" fmla="*/ 1050 h 2580"/>
                <a:gd name="T100" fmla="*/ 1142 w 3574"/>
                <a:gd name="T101" fmla="*/ 1059 h 2580"/>
                <a:gd name="T102" fmla="*/ 1174 w 3574"/>
                <a:gd name="T103" fmla="*/ 1061 h 2580"/>
                <a:gd name="T104" fmla="*/ 1204 w 3574"/>
                <a:gd name="T105" fmla="*/ 1052 h 2580"/>
                <a:gd name="T106" fmla="*/ 1226 w 3574"/>
                <a:gd name="T107" fmla="*/ 1037 h 2580"/>
                <a:gd name="T108" fmla="*/ 1245 w 3574"/>
                <a:gd name="T109" fmla="*/ 1013 h 2580"/>
                <a:gd name="T110" fmla="*/ 1256 w 3574"/>
                <a:gd name="T111" fmla="*/ 983 h 2580"/>
                <a:gd name="T112" fmla="*/ 1261 w 3574"/>
                <a:gd name="T113" fmla="*/ 948 h 2580"/>
                <a:gd name="T114" fmla="*/ 1261 w 3574"/>
                <a:gd name="T11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4" h="2580">
                  <a:moveTo>
                    <a:pt x="1261" y="0"/>
                  </a:moveTo>
                  <a:lnTo>
                    <a:pt x="3574" y="0"/>
                  </a:lnTo>
                  <a:lnTo>
                    <a:pt x="3574" y="1402"/>
                  </a:lnTo>
                  <a:lnTo>
                    <a:pt x="3569" y="1491"/>
                  </a:lnTo>
                  <a:lnTo>
                    <a:pt x="3556" y="1579"/>
                  </a:lnTo>
                  <a:lnTo>
                    <a:pt x="3535" y="1663"/>
                  </a:lnTo>
                  <a:lnTo>
                    <a:pt x="3506" y="1746"/>
                  </a:lnTo>
                  <a:lnTo>
                    <a:pt x="3468" y="1825"/>
                  </a:lnTo>
                  <a:lnTo>
                    <a:pt x="3424" y="1899"/>
                  </a:lnTo>
                  <a:lnTo>
                    <a:pt x="3368" y="1990"/>
                  </a:lnTo>
                  <a:lnTo>
                    <a:pt x="3323" y="2085"/>
                  </a:lnTo>
                  <a:lnTo>
                    <a:pt x="3287" y="2184"/>
                  </a:lnTo>
                  <a:lnTo>
                    <a:pt x="3263" y="2286"/>
                  </a:lnTo>
                  <a:lnTo>
                    <a:pt x="3248" y="2391"/>
                  </a:lnTo>
                  <a:lnTo>
                    <a:pt x="3243" y="2497"/>
                  </a:lnTo>
                  <a:lnTo>
                    <a:pt x="3243" y="2580"/>
                  </a:lnTo>
                  <a:lnTo>
                    <a:pt x="1261" y="2580"/>
                  </a:lnTo>
                  <a:lnTo>
                    <a:pt x="1261" y="2098"/>
                  </a:lnTo>
                  <a:lnTo>
                    <a:pt x="1254" y="2033"/>
                  </a:lnTo>
                  <a:lnTo>
                    <a:pt x="1235" y="1970"/>
                  </a:lnTo>
                  <a:lnTo>
                    <a:pt x="1207" y="1906"/>
                  </a:lnTo>
                  <a:lnTo>
                    <a:pt x="1170" y="1847"/>
                  </a:lnTo>
                  <a:lnTo>
                    <a:pt x="1125" y="1791"/>
                  </a:lnTo>
                  <a:lnTo>
                    <a:pt x="1073" y="1739"/>
                  </a:lnTo>
                  <a:lnTo>
                    <a:pt x="1017" y="1692"/>
                  </a:lnTo>
                  <a:lnTo>
                    <a:pt x="959" y="1650"/>
                  </a:lnTo>
                  <a:lnTo>
                    <a:pt x="898" y="1616"/>
                  </a:lnTo>
                  <a:lnTo>
                    <a:pt x="838" y="1588"/>
                  </a:lnTo>
                  <a:lnTo>
                    <a:pt x="78" y="1288"/>
                  </a:lnTo>
                  <a:lnTo>
                    <a:pt x="52" y="1275"/>
                  </a:lnTo>
                  <a:lnTo>
                    <a:pt x="29" y="1255"/>
                  </a:lnTo>
                  <a:lnTo>
                    <a:pt x="14" y="1231"/>
                  </a:lnTo>
                  <a:lnTo>
                    <a:pt x="3" y="1205"/>
                  </a:lnTo>
                  <a:lnTo>
                    <a:pt x="0" y="1177"/>
                  </a:lnTo>
                  <a:lnTo>
                    <a:pt x="3" y="1147"/>
                  </a:lnTo>
                  <a:lnTo>
                    <a:pt x="24" y="1067"/>
                  </a:lnTo>
                  <a:lnTo>
                    <a:pt x="44" y="1011"/>
                  </a:lnTo>
                  <a:lnTo>
                    <a:pt x="70" y="961"/>
                  </a:lnTo>
                  <a:lnTo>
                    <a:pt x="104" y="916"/>
                  </a:lnTo>
                  <a:lnTo>
                    <a:pt x="143" y="877"/>
                  </a:lnTo>
                  <a:lnTo>
                    <a:pt x="188" y="843"/>
                  </a:lnTo>
                  <a:lnTo>
                    <a:pt x="236" y="819"/>
                  </a:lnTo>
                  <a:lnTo>
                    <a:pt x="288" y="801"/>
                  </a:lnTo>
                  <a:lnTo>
                    <a:pt x="342" y="791"/>
                  </a:lnTo>
                  <a:lnTo>
                    <a:pt x="398" y="789"/>
                  </a:lnTo>
                  <a:lnTo>
                    <a:pt x="456" y="795"/>
                  </a:lnTo>
                  <a:lnTo>
                    <a:pt x="512" y="812"/>
                  </a:lnTo>
                  <a:lnTo>
                    <a:pt x="615" y="853"/>
                  </a:lnTo>
                  <a:lnTo>
                    <a:pt x="984" y="1000"/>
                  </a:lnTo>
                  <a:lnTo>
                    <a:pt x="1107" y="1050"/>
                  </a:lnTo>
                  <a:lnTo>
                    <a:pt x="1142" y="1059"/>
                  </a:lnTo>
                  <a:lnTo>
                    <a:pt x="1174" y="1061"/>
                  </a:lnTo>
                  <a:lnTo>
                    <a:pt x="1204" y="1052"/>
                  </a:lnTo>
                  <a:lnTo>
                    <a:pt x="1226" y="1037"/>
                  </a:lnTo>
                  <a:lnTo>
                    <a:pt x="1245" y="1013"/>
                  </a:lnTo>
                  <a:lnTo>
                    <a:pt x="1256" y="983"/>
                  </a:lnTo>
                  <a:lnTo>
                    <a:pt x="1261" y="948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46" y="2144"/>
              <a:ext cx="631" cy="267"/>
            </a:xfrm>
            <a:custGeom>
              <a:avLst/>
              <a:gdLst>
                <a:gd name="T0" fmla="*/ 398 w 1261"/>
                <a:gd name="T1" fmla="*/ 0 h 535"/>
                <a:gd name="T2" fmla="*/ 456 w 1261"/>
                <a:gd name="T3" fmla="*/ 6 h 535"/>
                <a:gd name="T4" fmla="*/ 512 w 1261"/>
                <a:gd name="T5" fmla="*/ 23 h 535"/>
                <a:gd name="T6" fmla="*/ 1178 w 1261"/>
                <a:gd name="T7" fmla="*/ 289 h 535"/>
                <a:gd name="T8" fmla="*/ 1204 w 1261"/>
                <a:gd name="T9" fmla="*/ 296 h 535"/>
                <a:gd name="T10" fmla="*/ 1222 w 1261"/>
                <a:gd name="T11" fmla="*/ 298 h 535"/>
                <a:gd name="T12" fmla="*/ 1237 w 1261"/>
                <a:gd name="T13" fmla="*/ 291 h 535"/>
                <a:gd name="T14" fmla="*/ 1246 w 1261"/>
                <a:gd name="T15" fmla="*/ 280 h 535"/>
                <a:gd name="T16" fmla="*/ 1254 w 1261"/>
                <a:gd name="T17" fmla="*/ 261 h 535"/>
                <a:gd name="T18" fmla="*/ 1258 w 1261"/>
                <a:gd name="T19" fmla="*/ 241 h 535"/>
                <a:gd name="T20" fmla="*/ 1260 w 1261"/>
                <a:gd name="T21" fmla="*/ 214 h 535"/>
                <a:gd name="T22" fmla="*/ 1261 w 1261"/>
                <a:gd name="T23" fmla="*/ 188 h 535"/>
                <a:gd name="T24" fmla="*/ 1261 w 1261"/>
                <a:gd name="T25" fmla="*/ 159 h 535"/>
                <a:gd name="T26" fmla="*/ 1261 w 1261"/>
                <a:gd name="T27" fmla="*/ 403 h 535"/>
                <a:gd name="T28" fmla="*/ 1258 w 1261"/>
                <a:gd name="T29" fmla="*/ 434 h 535"/>
                <a:gd name="T30" fmla="*/ 1250 w 1261"/>
                <a:gd name="T31" fmla="*/ 464 h 535"/>
                <a:gd name="T32" fmla="*/ 1237 w 1261"/>
                <a:gd name="T33" fmla="*/ 490 h 535"/>
                <a:gd name="T34" fmla="*/ 1220 w 1261"/>
                <a:gd name="T35" fmla="*/ 510 h 535"/>
                <a:gd name="T36" fmla="*/ 1200 w 1261"/>
                <a:gd name="T37" fmla="*/ 525 h 535"/>
                <a:gd name="T38" fmla="*/ 1176 w 1261"/>
                <a:gd name="T39" fmla="*/ 533 h 535"/>
                <a:gd name="T40" fmla="*/ 1148 w 1261"/>
                <a:gd name="T41" fmla="*/ 535 h 535"/>
                <a:gd name="T42" fmla="*/ 1118 w 1261"/>
                <a:gd name="T43" fmla="*/ 525 h 535"/>
                <a:gd name="T44" fmla="*/ 452 w 1261"/>
                <a:gd name="T45" fmla="*/ 259 h 535"/>
                <a:gd name="T46" fmla="*/ 395 w 1261"/>
                <a:gd name="T47" fmla="*/ 242 h 535"/>
                <a:gd name="T48" fmla="*/ 337 w 1261"/>
                <a:gd name="T49" fmla="*/ 235 h 535"/>
                <a:gd name="T50" fmla="*/ 279 w 1261"/>
                <a:gd name="T51" fmla="*/ 239 h 535"/>
                <a:gd name="T52" fmla="*/ 223 w 1261"/>
                <a:gd name="T53" fmla="*/ 250 h 535"/>
                <a:gd name="T54" fmla="*/ 171 w 1261"/>
                <a:gd name="T55" fmla="*/ 268 h 535"/>
                <a:gd name="T56" fmla="*/ 121 w 1261"/>
                <a:gd name="T57" fmla="*/ 295 h 535"/>
                <a:gd name="T58" fmla="*/ 76 w 1261"/>
                <a:gd name="T59" fmla="*/ 330 h 535"/>
                <a:gd name="T60" fmla="*/ 37 w 1261"/>
                <a:gd name="T61" fmla="*/ 369 h 535"/>
                <a:gd name="T62" fmla="*/ 3 w 1261"/>
                <a:gd name="T63" fmla="*/ 417 h 535"/>
                <a:gd name="T64" fmla="*/ 0 w 1261"/>
                <a:gd name="T65" fmla="*/ 388 h 535"/>
                <a:gd name="T66" fmla="*/ 3 w 1261"/>
                <a:gd name="T67" fmla="*/ 358 h 535"/>
                <a:gd name="T68" fmla="*/ 24 w 1261"/>
                <a:gd name="T69" fmla="*/ 278 h 535"/>
                <a:gd name="T70" fmla="*/ 44 w 1261"/>
                <a:gd name="T71" fmla="*/ 222 h 535"/>
                <a:gd name="T72" fmla="*/ 70 w 1261"/>
                <a:gd name="T73" fmla="*/ 172 h 535"/>
                <a:gd name="T74" fmla="*/ 104 w 1261"/>
                <a:gd name="T75" fmla="*/ 127 h 535"/>
                <a:gd name="T76" fmla="*/ 143 w 1261"/>
                <a:gd name="T77" fmla="*/ 88 h 535"/>
                <a:gd name="T78" fmla="*/ 188 w 1261"/>
                <a:gd name="T79" fmla="*/ 54 h 535"/>
                <a:gd name="T80" fmla="*/ 236 w 1261"/>
                <a:gd name="T81" fmla="*/ 30 h 535"/>
                <a:gd name="T82" fmla="*/ 288 w 1261"/>
                <a:gd name="T83" fmla="*/ 12 h 535"/>
                <a:gd name="T84" fmla="*/ 342 w 1261"/>
                <a:gd name="T85" fmla="*/ 2 h 535"/>
                <a:gd name="T86" fmla="*/ 398 w 1261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1" h="535">
                  <a:moveTo>
                    <a:pt x="398" y="0"/>
                  </a:moveTo>
                  <a:lnTo>
                    <a:pt x="456" y="6"/>
                  </a:lnTo>
                  <a:lnTo>
                    <a:pt x="512" y="23"/>
                  </a:lnTo>
                  <a:lnTo>
                    <a:pt x="1178" y="289"/>
                  </a:lnTo>
                  <a:lnTo>
                    <a:pt x="1204" y="296"/>
                  </a:lnTo>
                  <a:lnTo>
                    <a:pt x="1222" y="298"/>
                  </a:lnTo>
                  <a:lnTo>
                    <a:pt x="1237" y="291"/>
                  </a:lnTo>
                  <a:lnTo>
                    <a:pt x="1246" y="280"/>
                  </a:lnTo>
                  <a:lnTo>
                    <a:pt x="1254" y="261"/>
                  </a:lnTo>
                  <a:lnTo>
                    <a:pt x="1258" y="241"/>
                  </a:lnTo>
                  <a:lnTo>
                    <a:pt x="1260" y="214"/>
                  </a:lnTo>
                  <a:lnTo>
                    <a:pt x="1261" y="188"/>
                  </a:lnTo>
                  <a:lnTo>
                    <a:pt x="1261" y="159"/>
                  </a:lnTo>
                  <a:lnTo>
                    <a:pt x="1261" y="403"/>
                  </a:lnTo>
                  <a:lnTo>
                    <a:pt x="1258" y="434"/>
                  </a:lnTo>
                  <a:lnTo>
                    <a:pt x="1250" y="464"/>
                  </a:lnTo>
                  <a:lnTo>
                    <a:pt x="1237" y="490"/>
                  </a:lnTo>
                  <a:lnTo>
                    <a:pt x="1220" y="510"/>
                  </a:lnTo>
                  <a:lnTo>
                    <a:pt x="1200" y="525"/>
                  </a:lnTo>
                  <a:lnTo>
                    <a:pt x="1176" y="533"/>
                  </a:lnTo>
                  <a:lnTo>
                    <a:pt x="1148" y="535"/>
                  </a:lnTo>
                  <a:lnTo>
                    <a:pt x="1118" y="525"/>
                  </a:lnTo>
                  <a:lnTo>
                    <a:pt x="452" y="259"/>
                  </a:lnTo>
                  <a:lnTo>
                    <a:pt x="395" y="242"/>
                  </a:lnTo>
                  <a:lnTo>
                    <a:pt x="337" y="235"/>
                  </a:lnTo>
                  <a:lnTo>
                    <a:pt x="279" y="239"/>
                  </a:lnTo>
                  <a:lnTo>
                    <a:pt x="223" y="250"/>
                  </a:lnTo>
                  <a:lnTo>
                    <a:pt x="171" y="268"/>
                  </a:lnTo>
                  <a:lnTo>
                    <a:pt x="121" y="295"/>
                  </a:lnTo>
                  <a:lnTo>
                    <a:pt x="76" y="330"/>
                  </a:lnTo>
                  <a:lnTo>
                    <a:pt x="37" y="369"/>
                  </a:lnTo>
                  <a:lnTo>
                    <a:pt x="3" y="417"/>
                  </a:lnTo>
                  <a:lnTo>
                    <a:pt x="0" y="388"/>
                  </a:lnTo>
                  <a:lnTo>
                    <a:pt x="3" y="358"/>
                  </a:lnTo>
                  <a:lnTo>
                    <a:pt x="24" y="278"/>
                  </a:lnTo>
                  <a:lnTo>
                    <a:pt x="44" y="222"/>
                  </a:lnTo>
                  <a:lnTo>
                    <a:pt x="70" y="172"/>
                  </a:lnTo>
                  <a:lnTo>
                    <a:pt x="104" y="127"/>
                  </a:lnTo>
                  <a:lnTo>
                    <a:pt x="143" y="88"/>
                  </a:lnTo>
                  <a:lnTo>
                    <a:pt x="188" y="54"/>
                  </a:lnTo>
                  <a:lnTo>
                    <a:pt x="236" y="30"/>
                  </a:lnTo>
                  <a:lnTo>
                    <a:pt x="288" y="12"/>
                  </a:lnTo>
                  <a:lnTo>
                    <a:pt x="342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77" y="1749"/>
              <a:ext cx="1157" cy="438"/>
            </a:xfrm>
            <a:custGeom>
              <a:avLst/>
              <a:gdLst>
                <a:gd name="T0" fmla="*/ 0 w 2313"/>
                <a:gd name="T1" fmla="*/ 0 h 875"/>
                <a:gd name="T2" fmla="*/ 2313 w 2313"/>
                <a:gd name="T3" fmla="*/ 0 h 875"/>
                <a:gd name="T4" fmla="*/ 2313 w 2313"/>
                <a:gd name="T5" fmla="*/ 827 h 875"/>
                <a:gd name="T6" fmla="*/ 2252 w 2313"/>
                <a:gd name="T7" fmla="*/ 853 h 875"/>
                <a:gd name="T8" fmla="*/ 2187 w 2313"/>
                <a:gd name="T9" fmla="*/ 869 h 875"/>
                <a:gd name="T10" fmla="*/ 2116 w 2313"/>
                <a:gd name="T11" fmla="*/ 875 h 875"/>
                <a:gd name="T12" fmla="*/ 2036 w 2313"/>
                <a:gd name="T13" fmla="*/ 875 h 875"/>
                <a:gd name="T14" fmla="*/ 1971 w 2313"/>
                <a:gd name="T15" fmla="*/ 869 h 875"/>
                <a:gd name="T16" fmla="*/ 1909 w 2313"/>
                <a:gd name="T17" fmla="*/ 856 h 875"/>
                <a:gd name="T18" fmla="*/ 1849 w 2313"/>
                <a:gd name="T19" fmla="*/ 832 h 875"/>
                <a:gd name="T20" fmla="*/ 1797 w 2313"/>
                <a:gd name="T21" fmla="*/ 801 h 875"/>
                <a:gd name="T22" fmla="*/ 1749 w 2313"/>
                <a:gd name="T23" fmla="*/ 763 h 875"/>
                <a:gd name="T24" fmla="*/ 1713 w 2313"/>
                <a:gd name="T25" fmla="*/ 735 h 875"/>
                <a:gd name="T26" fmla="*/ 1676 w 2313"/>
                <a:gd name="T27" fmla="*/ 715 h 875"/>
                <a:gd name="T28" fmla="*/ 1635 w 2313"/>
                <a:gd name="T29" fmla="*/ 700 h 875"/>
                <a:gd name="T30" fmla="*/ 1594 w 2313"/>
                <a:gd name="T31" fmla="*/ 693 h 875"/>
                <a:gd name="T32" fmla="*/ 1549 w 2313"/>
                <a:gd name="T33" fmla="*/ 694 h 875"/>
                <a:gd name="T34" fmla="*/ 1529 w 2313"/>
                <a:gd name="T35" fmla="*/ 696 h 875"/>
                <a:gd name="T36" fmla="*/ 1501 w 2313"/>
                <a:gd name="T37" fmla="*/ 696 h 875"/>
                <a:gd name="T38" fmla="*/ 1473 w 2313"/>
                <a:gd name="T39" fmla="*/ 696 h 875"/>
                <a:gd name="T40" fmla="*/ 1445 w 2313"/>
                <a:gd name="T41" fmla="*/ 696 h 875"/>
                <a:gd name="T42" fmla="*/ 1423 w 2313"/>
                <a:gd name="T43" fmla="*/ 696 h 875"/>
                <a:gd name="T44" fmla="*/ 1354 w 2313"/>
                <a:gd name="T45" fmla="*/ 691 h 875"/>
                <a:gd name="T46" fmla="*/ 1288 w 2313"/>
                <a:gd name="T47" fmla="*/ 674 h 875"/>
                <a:gd name="T48" fmla="*/ 1227 w 2313"/>
                <a:gd name="T49" fmla="*/ 648 h 875"/>
                <a:gd name="T50" fmla="*/ 1171 w 2313"/>
                <a:gd name="T51" fmla="*/ 614 h 875"/>
                <a:gd name="T52" fmla="*/ 1121 w 2313"/>
                <a:gd name="T53" fmla="*/ 572 h 875"/>
                <a:gd name="T54" fmla="*/ 1087 w 2313"/>
                <a:gd name="T55" fmla="*/ 544 h 875"/>
                <a:gd name="T56" fmla="*/ 1052 w 2313"/>
                <a:gd name="T57" fmla="*/ 523 h 875"/>
                <a:gd name="T58" fmla="*/ 1011 w 2313"/>
                <a:gd name="T59" fmla="*/ 508 h 875"/>
                <a:gd name="T60" fmla="*/ 970 w 2313"/>
                <a:gd name="T61" fmla="*/ 501 h 875"/>
                <a:gd name="T62" fmla="*/ 927 w 2313"/>
                <a:gd name="T63" fmla="*/ 501 h 875"/>
                <a:gd name="T64" fmla="*/ 889 w 2313"/>
                <a:gd name="T65" fmla="*/ 503 h 875"/>
                <a:gd name="T66" fmla="*/ 850 w 2313"/>
                <a:gd name="T67" fmla="*/ 503 h 875"/>
                <a:gd name="T68" fmla="*/ 809 w 2313"/>
                <a:gd name="T69" fmla="*/ 503 h 875"/>
                <a:gd name="T70" fmla="*/ 772 w 2313"/>
                <a:gd name="T71" fmla="*/ 501 h 875"/>
                <a:gd name="T72" fmla="*/ 729 w 2313"/>
                <a:gd name="T73" fmla="*/ 501 h 875"/>
                <a:gd name="T74" fmla="*/ 688 w 2313"/>
                <a:gd name="T75" fmla="*/ 508 h 875"/>
                <a:gd name="T76" fmla="*/ 647 w 2313"/>
                <a:gd name="T77" fmla="*/ 523 h 875"/>
                <a:gd name="T78" fmla="*/ 612 w 2313"/>
                <a:gd name="T79" fmla="*/ 544 h 875"/>
                <a:gd name="T80" fmla="*/ 578 w 2313"/>
                <a:gd name="T81" fmla="*/ 572 h 875"/>
                <a:gd name="T82" fmla="*/ 528 w 2313"/>
                <a:gd name="T83" fmla="*/ 614 h 875"/>
                <a:gd name="T84" fmla="*/ 472 w 2313"/>
                <a:gd name="T85" fmla="*/ 648 h 875"/>
                <a:gd name="T86" fmla="*/ 410 w 2313"/>
                <a:gd name="T87" fmla="*/ 674 h 875"/>
                <a:gd name="T88" fmla="*/ 345 w 2313"/>
                <a:gd name="T89" fmla="*/ 691 h 875"/>
                <a:gd name="T90" fmla="*/ 276 w 2313"/>
                <a:gd name="T91" fmla="*/ 696 h 875"/>
                <a:gd name="T92" fmla="*/ 196 w 2313"/>
                <a:gd name="T93" fmla="*/ 696 h 875"/>
                <a:gd name="T94" fmla="*/ 127 w 2313"/>
                <a:gd name="T95" fmla="*/ 691 h 875"/>
                <a:gd name="T96" fmla="*/ 60 w 2313"/>
                <a:gd name="T97" fmla="*/ 674 h 875"/>
                <a:gd name="T98" fmla="*/ 0 w 2313"/>
                <a:gd name="T99" fmla="*/ 648 h 875"/>
                <a:gd name="T100" fmla="*/ 0 w 2313"/>
                <a:gd name="T10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3" h="875">
                  <a:moveTo>
                    <a:pt x="0" y="0"/>
                  </a:moveTo>
                  <a:lnTo>
                    <a:pt x="2313" y="0"/>
                  </a:lnTo>
                  <a:lnTo>
                    <a:pt x="2313" y="827"/>
                  </a:lnTo>
                  <a:lnTo>
                    <a:pt x="2252" y="853"/>
                  </a:lnTo>
                  <a:lnTo>
                    <a:pt x="2187" y="869"/>
                  </a:lnTo>
                  <a:lnTo>
                    <a:pt x="2116" y="875"/>
                  </a:lnTo>
                  <a:lnTo>
                    <a:pt x="2036" y="875"/>
                  </a:lnTo>
                  <a:lnTo>
                    <a:pt x="1971" y="869"/>
                  </a:lnTo>
                  <a:lnTo>
                    <a:pt x="1909" y="856"/>
                  </a:lnTo>
                  <a:lnTo>
                    <a:pt x="1849" y="832"/>
                  </a:lnTo>
                  <a:lnTo>
                    <a:pt x="1797" y="801"/>
                  </a:lnTo>
                  <a:lnTo>
                    <a:pt x="1749" y="763"/>
                  </a:lnTo>
                  <a:lnTo>
                    <a:pt x="1713" y="735"/>
                  </a:lnTo>
                  <a:lnTo>
                    <a:pt x="1676" y="715"/>
                  </a:lnTo>
                  <a:lnTo>
                    <a:pt x="1635" y="700"/>
                  </a:lnTo>
                  <a:lnTo>
                    <a:pt x="1594" y="693"/>
                  </a:lnTo>
                  <a:lnTo>
                    <a:pt x="1549" y="694"/>
                  </a:lnTo>
                  <a:lnTo>
                    <a:pt x="1529" y="696"/>
                  </a:lnTo>
                  <a:lnTo>
                    <a:pt x="1501" y="696"/>
                  </a:lnTo>
                  <a:lnTo>
                    <a:pt x="1473" y="696"/>
                  </a:lnTo>
                  <a:lnTo>
                    <a:pt x="1445" y="696"/>
                  </a:lnTo>
                  <a:lnTo>
                    <a:pt x="1423" y="696"/>
                  </a:lnTo>
                  <a:lnTo>
                    <a:pt x="1354" y="691"/>
                  </a:lnTo>
                  <a:lnTo>
                    <a:pt x="1288" y="674"/>
                  </a:lnTo>
                  <a:lnTo>
                    <a:pt x="1227" y="648"/>
                  </a:lnTo>
                  <a:lnTo>
                    <a:pt x="1171" y="614"/>
                  </a:lnTo>
                  <a:lnTo>
                    <a:pt x="1121" y="572"/>
                  </a:lnTo>
                  <a:lnTo>
                    <a:pt x="1087" y="544"/>
                  </a:lnTo>
                  <a:lnTo>
                    <a:pt x="1052" y="523"/>
                  </a:lnTo>
                  <a:lnTo>
                    <a:pt x="1011" y="508"/>
                  </a:lnTo>
                  <a:lnTo>
                    <a:pt x="970" y="501"/>
                  </a:lnTo>
                  <a:lnTo>
                    <a:pt x="927" y="501"/>
                  </a:lnTo>
                  <a:lnTo>
                    <a:pt x="889" y="503"/>
                  </a:lnTo>
                  <a:lnTo>
                    <a:pt x="850" y="503"/>
                  </a:lnTo>
                  <a:lnTo>
                    <a:pt x="809" y="503"/>
                  </a:lnTo>
                  <a:lnTo>
                    <a:pt x="772" y="501"/>
                  </a:lnTo>
                  <a:lnTo>
                    <a:pt x="729" y="501"/>
                  </a:lnTo>
                  <a:lnTo>
                    <a:pt x="688" y="508"/>
                  </a:lnTo>
                  <a:lnTo>
                    <a:pt x="647" y="523"/>
                  </a:lnTo>
                  <a:lnTo>
                    <a:pt x="612" y="544"/>
                  </a:lnTo>
                  <a:lnTo>
                    <a:pt x="578" y="572"/>
                  </a:lnTo>
                  <a:lnTo>
                    <a:pt x="528" y="614"/>
                  </a:lnTo>
                  <a:lnTo>
                    <a:pt x="472" y="648"/>
                  </a:lnTo>
                  <a:lnTo>
                    <a:pt x="410" y="674"/>
                  </a:lnTo>
                  <a:lnTo>
                    <a:pt x="345" y="691"/>
                  </a:lnTo>
                  <a:lnTo>
                    <a:pt x="276" y="696"/>
                  </a:lnTo>
                  <a:lnTo>
                    <a:pt x="196" y="696"/>
                  </a:lnTo>
                  <a:lnTo>
                    <a:pt x="127" y="691"/>
                  </a:lnTo>
                  <a:lnTo>
                    <a:pt x="60" y="674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44" y="1264"/>
              <a:ext cx="290" cy="844"/>
            </a:xfrm>
            <a:custGeom>
              <a:avLst/>
              <a:gdLst>
                <a:gd name="T0" fmla="*/ 259 w 579"/>
                <a:gd name="T1" fmla="*/ 0 h 1687"/>
                <a:gd name="T2" fmla="*/ 320 w 579"/>
                <a:gd name="T3" fmla="*/ 0 h 1687"/>
                <a:gd name="T4" fmla="*/ 373 w 579"/>
                <a:gd name="T5" fmla="*/ 4 h 1687"/>
                <a:gd name="T6" fmla="*/ 421 w 579"/>
                <a:gd name="T7" fmla="*/ 20 h 1687"/>
                <a:gd name="T8" fmla="*/ 464 w 579"/>
                <a:gd name="T9" fmla="*/ 43 h 1687"/>
                <a:gd name="T10" fmla="*/ 503 w 579"/>
                <a:gd name="T11" fmla="*/ 74 h 1687"/>
                <a:gd name="T12" fmla="*/ 535 w 579"/>
                <a:gd name="T13" fmla="*/ 114 h 1687"/>
                <a:gd name="T14" fmla="*/ 559 w 579"/>
                <a:gd name="T15" fmla="*/ 156 h 1687"/>
                <a:gd name="T16" fmla="*/ 574 w 579"/>
                <a:gd name="T17" fmla="*/ 205 h 1687"/>
                <a:gd name="T18" fmla="*/ 579 w 579"/>
                <a:gd name="T19" fmla="*/ 257 h 1687"/>
                <a:gd name="T20" fmla="*/ 579 w 579"/>
                <a:gd name="T21" fmla="*/ 1428 h 1687"/>
                <a:gd name="T22" fmla="*/ 574 w 579"/>
                <a:gd name="T23" fmla="*/ 1480 h 1687"/>
                <a:gd name="T24" fmla="*/ 559 w 579"/>
                <a:gd name="T25" fmla="*/ 1528 h 1687"/>
                <a:gd name="T26" fmla="*/ 535 w 579"/>
                <a:gd name="T27" fmla="*/ 1573 h 1687"/>
                <a:gd name="T28" fmla="*/ 503 w 579"/>
                <a:gd name="T29" fmla="*/ 1610 h 1687"/>
                <a:gd name="T30" fmla="*/ 464 w 579"/>
                <a:gd name="T31" fmla="*/ 1642 h 1687"/>
                <a:gd name="T32" fmla="*/ 421 w 579"/>
                <a:gd name="T33" fmla="*/ 1666 h 1687"/>
                <a:gd name="T34" fmla="*/ 373 w 579"/>
                <a:gd name="T35" fmla="*/ 1681 h 1687"/>
                <a:gd name="T36" fmla="*/ 320 w 579"/>
                <a:gd name="T37" fmla="*/ 1687 h 1687"/>
                <a:gd name="T38" fmla="*/ 259 w 579"/>
                <a:gd name="T39" fmla="*/ 1687 h 1687"/>
                <a:gd name="T40" fmla="*/ 207 w 579"/>
                <a:gd name="T41" fmla="*/ 1681 h 1687"/>
                <a:gd name="T42" fmla="*/ 158 w 579"/>
                <a:gd name="T43" fmla="*/ 1666 h 1687"/>
                <a:gd name="T44" fmla="*/ 115 w 579"/>
                <a:gd name="T45" fmla="*/ 1642 h 1687"/>
                <a:gd name="T46" fmla="*/ 76 w 579"/>
                <a:gd name="T47" fmla="*/ 1610 h 1687"/>
                <a:gd name="T48" fmla="*/ 45 w 579"/>
                <a:gd name="T49" fmla="*/ 1573 h 1687"/>
                <a:gd name="T50" fmla="*/ 20 w 579"/>
                <a:gd name="T51" fmla="*/ 1528 h 1687"/>
                <a:gd name="T52" fmla="*/ 5 w 579"/>
                <a:gd name="T53" fmla="*/ 1480 h 1687"/>
                <a:gd name="T54" fmla="*/ 0 w 579"/>
                <a:gd name="T55" fmla="*/ 1428 h 1687"/>
                <a:gd name="T56" fmla="*/ 0 w 579"/>
                <a:gd name="T57" fmla="*/ 257 h 1687"/>
                <a:gd name="T58" fmla="*/ 5 w 579"/>
                <a:gd name="T59" fmla="*/ 205 h 1687"/>
                <a:gd name="T60" fmla="*/ 20 w 579"/>
                <a:gd name="T61" fmla="*/ 156 h 1687"/>
                <a:gd name="T62" fmla="*/ 45 w 579"/>
                <a:gd name="T63" fmla="*/ 114 h 1687"/>
                <a:gd name="T64" fmla="*/ 76 w 579"/>
                <a:gd name="T65" fmla="*/ 74 h 1687"/>
                <a:gd name="T66" fmla="*/ 115 w 579"/>
                <a:gd name="T67" fmla="*/ 43 h 1687"/>
                <a:gd name="T68" fmla="*/ 158 w 579"/>
                <a:gd name="T69" fmla="*/ 20 h 1687"/>
                <a:gd name="T70" fmla="*/ 207 w 579"/>
                <a:gd name="T71" fmla="*/ 4 h 1687"/>
                <a:gd name="T72" fmla="*/ 259 w 579"/>
                <a:gd name="T73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9" h="1687">
                  <a:moveTo>
                    <a:pt x="259" y="0"/>
                  </a:moveTo>
                  <a:lnTo>
                    <a:pt x="320" y="0"/>
                  </a:lnTo>
                  <a:lnTo>
                    <a:pt x="373" y="4"/>
                  </a:lnTo>
                  <a:lnTo>
                    <a:pt x="421" y="20"/>
                  </a:lnTo>
                  <a:lnTo>
                    <a:pt x="464" y="43"/>
                  </a:lnTo>
                  <a:lnTo>
                    <a:pt x="503" y="74"/>
                  </a:lnTo>
                  <a:lnTo>
                    <a:pt x="535" y="114"/>
                  </a:lnTo>
                  <a:lnTo>
                    <a:pt x="559" y="156"/>
                  </a:lnTo>
                  <a:lnTo>
                    <a:pt x="574" y="205"/>
                  </a:lnTo>
                  <a:lnTo>
                    <a:pt x="579" y="257"/>
                  </a:lnTo>
                  <a:lnTo>
                    <a:pt x="579" y="1428"/>
                  </a:lnTo>
                  <a:lnTo>
                    <a:pt x="574" y="1480"/>
                  </a:lnTo>
                  <a:lnTo>
                    <a:pt x="559" y="1528"/>
                  </a:lnTo>
                  <a:lnTo>
                    <a:pt x="535" y="1573"/>
                  </a:lnTo>
                  <a:lnTo>
                    <a:pt x="503" y="1610"/>
                  </a:lnTo>
                  <a:lnTo>
                    <a:pt x="464" y="1642"/>
                  </a:lnTo>
                  <a:lnTo>
                    <a:pt x="421" y="1666"/>
                  </a:lnTo>
                  <a:lnTo>
                    <a:pt x="373" y="1681"/>
                  </a:lnTo>
                  <a:lnTo>
                    <a:pt x="320" y="1687"/>
                  </a:lnTo>
                  <a:lnTo>
                    <a:pt x="259" y="1687"/>
                  </a:lnTo>
                  <a:lnTo>
                    <a:pt x="207" y="1681"/>
                  </a:lnTo>
                  <a:lnTo>
                    <a:pt x="158" y="1666"/>
                  </a:lnTo>
                  <a:lnTo>
                    <a:pt x="115" y="1642"/>
                  </a:lnTo>
                  <a:lnTo>
                    <a:pt x="76" y="1610"/>
                  </a:lnTo>
                  <a:lnTo>
                    <a:pt x="45" y="1573"/>
                  </a:lnTo>
                  <a:lnTo>
                    <a:pt x="20" y="1528"/>
                  </a:lnTo>
                  <a:lnTo>
                    <a:pt x="5" y="1480"/>
                  </a:lnTo>
                  <a:lnTo>
                    <a:pt x="0" y="1428"/>
                  </a:lnTo>
                  <a:lnTo>
                    <a:pt x="0" y="257"/>
                  </a:lnTo>
                  <a:lnTo>
                    <a:pt x="5" y="205"/>
                  </a:lnTo>
                  <a:lnTo>
                    <a:pt x="20" y="156"/>
                  </a:lnTo>
                  <a:lnTo>
                    <a:pt x="45" y="114"/>
                  </a:lnTo>
                  <a:lnTo>
                    <a:pt x="76" y="74"/>
                  </a:lnTo>
                  <a:lnTo>
                    <a:pt x="115" y="43"/>
                  </a:lnTo>
                  <a:lnTo>
                    <a:pt x="158" y="20"/>
                  </a:lnTo>
                  <a:lnTo>
                    <a:pt x="20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577" y="907"/>
              <a:ext cx="289" cy="1112"/>
            </a:xfrm>
            <a:custGeom>
              <a:avLst/>
              <a:gdLst>
                <a:gd name="T0" fmla="*/ 258 w 578"/>
                <a:gd name="T1" fmla="*/ 0 h 2223"/>
                <a:gd name="T2" fmla="*/ 319 w 578"/>
                <a:gd name="T3" fmla="*/ 0 h 2223"/>
                <a:gd name="T4" fmla="*/ 371 w 578"/>
                <a:gd name="T5" fmla="*/ 6 h 2223"/>
                <a:gd name="T6" fmla="*/ 420 w 578"/>
                <a:gd name="T7" fmla="*/ 20 h 2223"/>
                <a:gd name="T8" fmla="*/ 464 w 578"/>
                <a:gd name="T9" fmla="*/ 43 h 2223"/>
                <a:gd name="T10" fmla="*/ 502 w 578"/>
                <a:gd name="T11" fmla="*/ 74 h 2223"/>
                <a:gd name="T12" fmla="*/ 533 w 578"/>
                <a:gd name="T13" fmla="*/ 114 h 2223"/>
                <a:gd name="T14" fmla="*/ 558 w 578"/>
                <a:gd name="T15" fmla="*/ 156 h 2223"/>
                <a:gd name="T16" fmla="*/ 573 w 578"/>
                <a:gd name="T17" fmla="*/ 207 h 2223"/>
                <a:gd name="T18" fmla="*/ 578 w 578"/>
                <a:gd name="T19" fmla="*/ 259 h 2223"/>
                <a:gd name="T20" fmla="*/ 578 w 578"/>
                <a:gd name="T21" fmla="*/ 1964 h 2223"/>
                <a:gd name="T22" fmla="*/ 573 w 578"/>
                <a:gd name="T23" fmla="*/ 2016 h 2223"/>
                <a:gd name="T24" fmla="*/ 558 w 578"/>
                <a:gd name="T25" fmla="*/ 2065 h 2223"/>
                <a:gd name="T26" fmla="*/ 533 w 578"/>
                <a:gd name="T27" fmla="*/ 2109 h 2223"/>
                <a:gd name="T28" fmla="*/ 502 w 578"/>
                <a:gd name="T29" fmla="*/ 2149 h 2223"/>
                <a:gd name="T30" fmla="*/ 464 w 578"/>
                <a:gd name="T31" fmla="*/ 2178 h 2223"/>
                <a:gd name="T32" fmla="*/ 420 w 578"/>
                <a:gd name="T33" fmla="*/ 2203 h 2223"/>
                <a:gd name="T34" fmla="*/ 371 w 578"/>
                <a:gd name="T35" fmla="*/ 2217 h 2223"/>
                <a:gd name="T36" fmla="*/ 319 w 578"/>
                <a:gd name="T37" fmla="*/ 2223 h 2223"/>
                <a:gd name="T38" fmla="*/ 258 w 578"/>
                <a:gd name="T39" fmla="*/ 2223 h 2223"/>
                <a:gd name="T40" fmla="*/ 205 w 578"/>
                <a:gd name="T41" fmla="*/ 2217 h 2223"/>
                <a:gd name="T42" fmla="*/ 157 w 578"/>
                <a:gd name="T43" fmla="*/ 2203 h 2223"/>
                <a:gd name="T44" fmla="*/ 114 w 578"/>
                <a:gd name="T45" fmla="*/ 2178 h 2223"/>
                <a:gd name="T46" fmla="*/ 75 w 578"/>
                <a:gd name="T47" fmla="*/ 2149 h 2223"/>
                <a:gd name="T48" fmla="*/ 43 w 578"/>
                <a:gd name="T49" fmla="*/ 2109 h 2223"/>
                <a:gd name="T50" fmla="*/ 19 w 578"/>
                <a:gd name="T51" fmla="*/ 2065 h 2223"/>
                <a:gd name="T52" fmla="*/ 4 w 578"/>
                <a:gd name="T53" fmla="*/ 2016 h 2223"/>
                <a:gd name="T54" fmla="*/ 0 w 578"/>
                <a:gd name="T55" fmla="*/ 1964 h 2223"/>
                <a:gd name="T56" fmla="*/ 0 w 578"/>
                <a:gd name="T57" fmla="*/ 259 h 2223"/>
                <a:gd name="T58" fmla="*/ 4 w 578"/>
                <a:gd name="T59" fmla="*/ 207 h 2223"/>
                <a:gd name="T60" fmla="*/ 19 w 578"/>
                <a:gd name="T61" fmla="*/ 156 h 2223"/>
                <a:gd name="T62" fmla="*/ 43 w 578"/>
                <a:gd name="T63" fmla="*/ 114 h 2223"/>
                <a:gd name="T64" fmla="*/ 75 w 578"/>
                <a:gd name="T65" fmla="*/ 74 h 2223"/>
                <a:gd name="T66" fmla="*/ 114 w 578"/>
                <a:gd name="T67" fmla="*/ 43 h 2223"/>
                <a:gd name="T68" fmla="*/ 157 w 578"/>
                <a:gd name="T69" fmla="*/ 20 h 2223"/>
                <a:gd name="T70" fmla="*/ 205 w 578"/>
                <a:gd name="T71" fmla="*/ 6 h 2223"/>
                <a:gd name="T72" fmla="*/ 258 w 578"/>
                <a:gd name="T7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223">
                  <a:moveTo>
                    <a:pt x="258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0"/>
                  </a:lnTo>
                  <a:lnTo>
                    <a:pt x="464" y="43"/>
                  </a:lnTo>
                  <a:lnTo>
                    <a:pt x="502" y="74"/>
                  </a:lnTo>
                  <a:lnTo>
                    <a:pt x="533" y="114"/>
                  </a:lnTo>
                  <a:lnTo>
                    <a:pt x="558" y="156"/>
                  </a:lnTo>
                  <a:lnTo>
                    <a:pt x="573" y="207"/>
                  </a:lnTo>
                  <a:lnTo>
                    <a:pt x="578" y="259"/>
                  </a:lnTo>
                  <a:lnTo>
                    <a:pt x="578" y="1964"/>
                  </a:lnTo>
                  <a:lnTo>
                    <a:pt x="573" y="2016"/>
                  </a:lnTo>
                  <a:lnTo>
                    <a:pt x="558" y="2065"/>
                  </a:lnTo>
                  <a:lnTo>
                    <a:pt x="533" y="2109"/>
                  </a:lnTo>
                  <a:lnTo>
                    <a:pt x="502" y="2149"/>
                  </a:lnTo>
                  <a:lnTo>
                    <a:pt x="464" y="2178"/>
                  </a:lnTo>
                  <a:lnTo>
                    <a:pt x="420" y="2203"/>
                  </a:lnTo>
                  <a:lnTo>
                    <a:pt x="371" y="2217"/>
                  </a:lnTo>
                  <a:lnTo>
                    <a:pt x="319" y="2223"/>
                  </a:lnTo>
                  <a:lnTo>
                    <a:pt x="258" y="2223"/>
                  </a:lnTo>
                  <a:lnTo>
                    <a:pt x="205" y="2217"/>
                  </a:lnTo>
                  <a:lnTo>
                    <a:pt x="157" y="2203"/>
                  </a:lnTo>
                  <a:lnTo>
                    <a:pt x="114" y="2178"/>
                  </a:lnTo>
                  <a:lnTo>
                    <a:pt x="75" y="2149"/>
                  </a:lnTo>
                  <a:lnTo>
                    <a:pt x="43" y="2109"/>
                  </a:lnTo>
                  <a:lnTo>
                    <a:pt x="19" y="2065"/>
                  </a:lnTo>
                  <a:lnTo>
                    <a:pt x="4" y="2016"/>
                  </a:lnTo>
                  <a:lnTo>
                    <a:pt x="0" y="1964"/>
                  </a:lnTo>
                  <a:lnTo>
                    <a:pt x="0" y="259"/>
                  </a:lnTo>
                  <a:lnTo>
                    <a:pt x="4" y="207"/>
                  </a:lnTo>
                  <a:lnTo>
                    <a:pt x="19" y="156"/>
                  </a:lnTo>
                  <a:lnTo>
                    <a:pt x="43" y="114"/>
                  </a:lnTo>
                  <a:lnTo>
                    <a:pt x="75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5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155" y="998"/>
              <a:ext cx="289" cy="1021"/>
            </a:xfrm>
            <a:custGeom>
              <a:avLst/>
              <a:gdLst>
                <a:gd name="T0" fmla="*/ 259 w 578"/>
                <a:gd name="T1" fmla="*/ 0 h 2041"/>
                <a:gd name="T2" fmla="*/ 321 w 578"/>
                <a:gd name="T3" fmla="*/ 0 h 2041"/>
                <a:gd name="T4" fmla="*/ 373 w 578"/>
                <a:gd name="T5" fmla="*/ 6 h 2041"/>
                <a:gd name="T6" fmla="*/ 421 w 578"/>
                <a:gd name="T7" fmla="*/ 21 h 2041"/>
                <a:gd name="T8" fmla="*/ 464 w 578"/>
                <a:gd name="T9" fmla="*/ 45 h 2041"/>
                <a:gd name="T10" fmla="*/ 503 w 578"/>
                <a:gd name="T11" fmla="*/ 77 h 2041"/>
                <a:gd name="T12" fmla="*/ 535 w 578"/>
                <a:gd name="T13" fmla="*/ 114 h 2041"/>
                <a:gd name="T14" fmla="*/ 557 w 578"/>
                <a:gd name="T15" fmla="*/ 159 h 2041"/>
                <a:gd name="T16" fmla="*/ 574 w 578"/>
                <a:gd name="T17" fmla="*/ 207 h 2041"/>
                <a:gd name="T18" fmla="*/ 578 w 578"/>
                <a:gd name="T19" fmla="*/ 259 h 2041"/>
                <a:gd name="T20" fmla="*/ 578 w 578"/>
                <a:gd name="T21" fmla="*/ 1782 h 2041"/>
                <a:gd name="T22" fmla="*/ 574 w 578"/>
                <a:gd name="T23" fmla="*/ 1834 h 2041"/>
                <a:gd name="T24" fmla="*/ 557 w 578"/>
                <a:gd name="T25" fmla="*/ 1883 h 2041"/>
                <a:gd name="T26" fmla="*/ 535 w 578"/>
                <a:gd name="T27" fmla="*/ 1927 h 2041"/>
                <a:gd name="T28" fmla="*/ 503 w 578"/>
                <a:gd name="T29" fmla="*/ 1967 h 2041"/>
                <a:gd name="T30" fmla="*/ 464 w 578"/>
                <a:gd name="T31" fmla="*/ 1996 h 2041"/>
                <a:gd name="T32" fmla="*/ 421 w 578"/>
                <a:gd name="T33" fmla="*/ 2021 h 2041"/>
                <a:gd name="T34" fmla="*/ 373 w 578"/>
                <a:gd name="T35" fmla="*/ 2035 h 2041"/>
                <a:gd name="T36" fmla="*/ 321 w 578"/>
                <a:gd name="T37" fmla="*/ 2041 h 2041"/>
                <a:gd name="T38" fmla="*/ 259 w 578"/>
                <a:gd name="T39" fmla="*/ 2041 h 2041"/>
                <a:gd name="T40" fmla="*/ 207 w 578"/>
                <a:gd name="T41" fmla="*/ 2035 h 2041"/>
                <a:gd name="T42" fmla="*/ 158 w 578"/>
                <a:gd name="T43" fmla="*/ 2021 h 2041"/>
                <a:gd name="T44" fmla="*/ 114 w 578"/>
                <a:gd name="T45" fmla="*/ 1996 h 2041"/>
                <a:gd name="T46" fmla="*/ 76 w 578"/>
                <a:gd name="T47" fmla="*/ 1967 h 2041"/>
                <a:gd name="T48" fmla="*/ 45 w 578"/>
                <a:gd name="T49" fmla="*/ 1927 h 2041"/>
                <a:gd name="T50" fmla="*/ 21 w 578"/>
                <a:gd name="T51" fmla="*/ 1883 h 2041"/>
                <a:gd name="T52" fmla="*/ 6 w 578"/>
                <a:gd name="T53" fmla="*/ 1834 h 2041"/>
                <a:gd name="T54" fmla="*/ 0 w 578"/>
                <a:gd name="T55" fmla="*/ 1782 h 2041"/>
                <a:gd name="T56" fmla="*/ 0 w 578"/>
                <a:gd name="T57" fmla="*/ 259 h 2041"/>
                <a:gd name="T58" fmla="*/ 6 w 578"/>
                <a:gd name="T59" fmla="*/ 207 h 2041"/>
                <a:gd name="T60" fmla="*/ 21 w 578"/>
                <a:gd name="T61" fmla="*/ 159 h 2041"/>
                <a:gd name="T62" fmla="*/ 45 w 578"/>
                <a:gd name="T63" fmla="*/ 114 h 2041"/>
                <a:gd name="T64" fmla="*/ 76 w 578"/>
                <a:gd name="T65" fmla="*/ 77 h 2041"/>
                <a:gd name="T66" fmla="*/ 114 w 578"/>
                <a:gd name="T67" fmla="*/ 45 h 2041"/>
                <a:gd name="T68" fmla="*/ 158 w 578"/>
                <a:gd name="T69" fmla="*/ 21 h 2041"/>
                <a:gd name="T70" fmla="*/ 207 w 578"/>
                <a:gd name="T71" fmla="*/ 6 h 2041"/>
                <a:gd name="T72" fmla="*/ 259 w 578"/>
                <a:gd name="T7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041">
                  <a:moveTo>
                    <a:pt x="259" y="0"/>
                  </a:moveTo>
                  <a:lnTo>
                    <a:pt x="321" y="0"/>
                  </a:lnTo>
                  <a:lnTo>
                    <a:pt x="373" y="6"/>
                  </a:lnTo>
                  <a:lnTo>
                    <a:pt x="421" y="21"/>
                  </a:lnTo>
                  <a:lnTo>
                    <a:pt x="464" y="45"/>
                  </a:lnTo>
                  <a:lnTo>
                    <a:pt x="503" y="77"/>
                  </a:lnTo>
                  <a:lnTo>
                    <a:pt x="535" y="114"/>
                  </a:lnTo>
                  <a:lnTo>
                    <a:pt x="557" y="159"/>
                  </a:lnTo>
                  <a:lnTo>
                    <a:pt x="574" y="207"/>
                  </a:lnTo>
                  <a:lnTo>
                    <a:pt x="578" y="259"/>
                  </a:lnTo>
                  <a:lnTo>
                    <a:pt x="578" y="1782"/>
                  </a:lnTo>
                  <a:lnTo>
                    <a:pt x="574" y="1834"/>
                  </a:lnTo>
                  <a:lnTo>
                    <a:pt x="557" y="1883"/>
                  </a:lnTo>
                  <a:lnTo>
                    <a:pt x="535" y="1927"/>
                  </a:lnTo>
                  <a:lnTo>
                    <a:pt x="503" y="1967"/>
                  </a:lnTo>
                  <a:lnTo>
                    <a:pt x="464" y="1996"/>
                  </a:lnTo>
                  <a:lnTo>
                    <a:pt x="421" y="2021"/>
                  </a:lnTo>
                  <a:lnTo>
                    <a:pt x="373" y="2035"/>
                  </a:lnTo>
                  <a:lnTo>
                    <a:pt x="321" y="2041"/>
                  </a:lnTo>
                  <a:lnTo>
                    <a:pt x="259" y="2041"/>
                  </a:lnTo>
                  <a:lnTo>
                    <a:pt x="207" y="2035"/>
                  </a:lnTo>
                  <a:lnTo>
                    <a:pt x="158" y="2021"/>
                  </a:lnTo>
                  <a:lnTo>
                    <a:pt x="114" y="1996"/>
                  </a:lnTo>
                  <a:lnTo>
                    <a:pt x="76" y="1967"/>
                  </a:lnTo>
                  <a:lnTo>
                    <a:pt x="45" y="1927"/>
                  </a:lnTo>
                  <a:lnTo>
                    <a:pt x="21" y="1883"/>
                  </a:lnTo>
                  <a:lnTo>
                    <a:pt x="6" y="1834"/>
                  </a:lnTo>
                  <a:lnTo>
                    <a:pt x="0" y="1782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5" y="114"/>
                  </a:lnTo>
                  <a:lnTo>
                    <a:pt x="76" y="77"/>
                  </a:lnTo>
                  <a:lnTo>
                    <a:pt x="114" y="45"/>
                  </a:lnTo>
                  <a:lnTo>
                    <a:pt x="158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866" y="669"/>
              <a:ext cx="289" cy="1253"/>
            </a:xfrm>
            <a:custGeom>
              <a:avLst/>
              <a:gdLst>
                <a:gd name="T0" fmla="*/ 259 w 578"/>
                <a:gd name="T1" fmla="*/ 0 h 2506"/>
                <a:gd name="T2" fmla="*/ 319 w 578"/>
                <a:gd name="T3" fmla="*/ 0 h 2506"/>
                <a:gd name="T4" fmla="*/ 371 w 578"/>
                <a:gd name="T5" fmla="*/ 6 h 2506"/>
                <a:gd name="T6" fmla="*/ 420 w 578"/>
                <a:gd name="T7" fmla="*/ 21 h 2506"/>
                <a:gd name="T8" fmla="*/ 464 w 578"/>
                <a:gd name="T9" fmla="*/ 45 h 2506"/>
                <a:gd name="T10" fmla="*/ 502 w 578"/>
                <a:gd name="T11" fmla="*/ 77 h 2506"/>
                <a:gd name="T12" fmla="*/ 533 w 578"/>
                <a:gd name="T13" fmla="*/ 116 h 2506"/>
                <a:gd name="T14" fmla="*/ 557 w 578"/>
                <a:gd name="T15" fmla="*/ 159 h 2506"/>
                <a:gd name="T16" fmla="*/ 572 w 578"/>
                <a:gd name="T17" fmla="*/ 207 h 2506"/>
                <a:gd name="T18" fmla="*/ 578 w 578"/>
                <a:gd name="T19" fmla="*/ 259 h 2506"/>
                <a:gd name="T20" fmla="*/ 578 w 578"/>
                <a:gd name="T21" fmla="*/ 2248 h 2506"/>
                <a:gd name="T22" fmla="*/ 572 w 578"/>
                <a:gd name="T23" fmla="*/ 2300 h 2506"/>
                <a:gd name="T24" fmla="*/ 557 w 578"/>
                <a:gd name="T25" fmla="*/ 2348 h 2506"/>
                <a:gd name="T26" fmla="*/ 533 w 578"/>
                <a:gd name="T27" fmla="*/ 2393 h 2506"/>
                <a:gd name="T28" fmla="*/ 502 w 578"/>
                <a:gd name="T29" fmla="*/ 2430 h 2506"/>
                <a:gd name="T30" fmla="*/ 464 w 578"/>
                <a:gd name="T31" fmla="*/ 2462 h 2506"/>
                <a:gd name="T32" fmla="*/ 420 w 578"/>
                <a:gd name="T33" fmla="*/ 2486 h 2506"/>
                <a:gd name="T34" fmla="*/ 371 w 578"/>
                <a:gd name="T35" fmla="*/ 2501 h 2506"/>
                <a:gd name="T36" fmla="*/ 319 w 578"/>
                <a:gd name="T37" fmla="*/ 2506 h 2506"/>
                <a:gd name="T38" fmla="*/ 259 w 578"/>
                <a:gd name="T39" fmla="*/ 2506 h 2506"/>
                <a:gd name="T40" fmla="*/ 207 w 578"/>
                <a:gd name="T41" fmla="*/ 2501 h 2506"/>
                <a:gd name="T42" fmla="*/ 159 w 578"/>
                <a:gd name="T43" fmla="*/ 2486 h 2506"/>
                <a:gd name="T44" fmla="*/ 114 w 578"/>
                <a:gd name="T45" fmla="*/ 2462 h 2506"/>
                <a:gd name="T46" fmla="*/ 75 w 578"/>
                <a:gd name="T47" fmla="*/ 2430 h 2506"/>
                <a:gd name="T48" fmla="*/ 43 w 578"/>
                <a:gd name="T49" fmla="*/ 2393 h 2506"/>
                <a:gd name="T50" fmla="*/ 21 w 578"/>
                <a:gd name="T51" fmla="*/ 2348 h 2506"/>
                <a:gd name="T52" fmla="*/ 6 w 578"/>
                <a:gd name="T53" fmla="*/ 2300 h 2506"/>
                <a:gd name="T54" fmla="*/ 0 w 578"/>
                <a:gd name="T55" fmla="*/ 2248 h 2506"/>
                <a:gd name="T56" fmla="*/ 0 w 578"/>
                <a:gd name="T57" fmla="*/ 259 h 2506"/>
                <a:gd name="T58" fmla="*/ 6 w 578"/>
                <a:gd name="T59" fmla="*/ 207 h 2506"/>
                <a:gd name="T60" fmla="*/ 21 w 578"/>
                <a:gd name="T61" fmla="*/ 159 h 2506"/>
                <a:gd name="T62" fmla="*/ 43 w 578"/>
                <a:gd name="T63" fmla="*/ 116 h 2506"/>
                <a:gd name="T64" fmla="*/ 75 w 578"/>
                <a:gd name="T65" fmla="*/ 77 h 2506"/>
                <a:gd name="T66" fmla="*/ 114 w 578"/>
                <a:gd name="T67" fmla="*/ 45 h 2506"/>
                <a:gd name="T68" fmla="*/ 159 w 578"/>
                <a:gd name="T69" fmla="*/ 21 h 2506"/>
                <a:gd name="T70" fmla="*/ 207 w 578"/>
                <a:gd name="T71" fmla="*/ 6 h 2506"/>
                <a:gd name="T72" fmla="*/ 259 w 578"/>
                <a:gd name="T7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506">
                  <a:moveTo>
                    <a:pt x="259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1"/>
                  </a:lnTo>
                  <a:lnTo>
                    <a:pt x="464" y="45"/>
                  </a:lnTo>
                  <a:lnTo>
                    <a:pt x="502" y="77"/>
                  </a:lnTo>
                  <a:lnTo>
                    <a:pt x="533" y="116"/>
                  </a:lnTo>
                  <a:lnTo>
                    <a:pt x="557" y="159"/>
                  </a:lnTo>
                  <a:lnTo>
                    <a:pt x="572" y="207"/>
                  </a:lnTo>
                  <a:lnTo>
                    <a:pt x="578" y="259"/>
                  </a:lnTo>
                  <a:lnTo>
                    <a:pt x="578" y="2248"/>
                  </a:lnTo>
                  <a:lnTo>
                    <a:pt x="572" y="2300"/>
                  </a:lnTo>
                  <a:lnTo>
                    <a:pt x="557" y="2348"/>
                  </a:lnTo>
                  <a:lnTo>
                    <a:pt x="533" y="2393"/>
                  </a:lnTo>
                  <a:lnTo>
                    <a:pt x="502" y="2430"/>
                  </a:lnTo>
                  <a:lnTo>
                    <a:pt x="464" y="2462"/>
                  </a:lnTo>
                  <a:lnTo>
                    <a:pt x="420" y="2486"/>
                  </a:lnTo>
                  <a:lnTo>
                    <a:pt x="371" y="2501"/>
                  </a:lnTo>
                  <a:lnTo>
                    <a:pt x="319" y="2506"/>
                  </a:lnTo>
                  <a:lnTo>
                    <a:pt x="259" y="2506"/>
                  </a:lnTo>
                  <a:lnTo>
                    <a:pt x="207" y="2501"/>
                  </a:lnTo>
                  <a:lnTo>
                    <a:pt x="159" y="2486"/>
                  </a:lnTo>
                  <a:lnTo>
                    <a:pt x="114" y="2462"/>
                  </a:lnTo>
                  <a:lnTo>
                    <a:pt x="75" y="2430"/>
                  </a:lnTo>
                  <a:lnTo>
                    <a:pt x="43" y="2393"/>
                  </a:lnTo>
                  <a:lnTo>
                    <a:pt x="21" y="2348"/>
                  </a:lnTo>
                  <a:lnTo>
                    <a:pt x="6" y="2300"/>
                  </a:lnTo>
                  <a:lnTo>
                    <a:pt x="0" y="2248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3" y="116"/>
                  </a:lnTo>
                  <a:lnTo>
                    <a:pt x="75" y="77"/>
                  </a:lnTo>
                  <a:lnTo>
                    <a:pt x="114" y="45"/>
                  </a:lnTo>
                  <a:lnTo>
                    <a:pt x="159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33" y="1264"/>
              <a:ext cx="201" cy="844"/>
            </a:xfrm>
            <a:custGeom>
              <a:avLst/>
              <a:gdLst>
                <a:gd name="T0" fmla="*/ 72 w 400"/>
                <a:gd name="T1" fmla="*/ 0 h 1687"/>
                <a:gd name="T2" fmla="*/ 149 w 400"/>
                <a:gd name="T3" fmla="*/ 0 h 1687"/>
                <a:gd name="T4" fmla="*/ 199 w 400"/>
                <a:gd name="T5" fmla="*/ 6 h 1687"/>
                <a:gd name="T6" fmla="*/ 246 w 400"/>
                <a:gd name="T7" fmla="*/ 20 h 1687"/>
                <a:gd name="T8" fmla="*/ 289 w 400"/>
                <a:gd name="T9" fmla="*/ 45 h 1687"/>
                <a:gd name="T10" fmla="*/ 326 w 400"/>
                <a:gd name="T11" fmla="*/ 78 h 1687"/>
                <a:gd name="T12" fmla="*/ 358 w 400"/>
                <a:gd name="T13" fmla="*/ 117 h 1687"/>
                <a:gd name="T14" fmla="*/ 380 w 400"/>
                <a:gd name="T15" fmla="*/ 162 h 1687"/>
                <a:gd name="T16" fmla="*/ 395 w 400"/>
                <a:gd name="T17" fmla="*/ 212 h 1687"/>
                <a:gd name="T18" fmla="*/ 400 w 400"/>
                <a:gd name="T19" fmla="*/ 266 h 1687"/>
                <a:gd name="T20" fmla="*/ 400 w 400"/>
                <a:gd name="T21" fmla="*/ 1420 h 1687"/>
                <a:gd name="T22" fmla="*/ 395 w 400"/>
                <a:gd name="T23" fmla="*/ 1474 h 1687"/>
                <a:gd name="T24" fmla="*/ 380 w 400"/>
                <a:gd name="T25" fmla="*/ 1525 h 1687"/>
                <a:gd name="T26" fmla="*/ 358 w 400"/>
                <a:gd name="T27" fmla="*/ 1569 h 1687"/>
                <a:gd name="T28" fmla="*/ 326 w 400"/>
                <a:gd name="T29" fmla="*/ 1609 h 1687"/>
                <a:gd name="T30" fmla="*/ 289 w 400"/>
                <a:gd name="T31" fmla="*/ 1642 h 1687"/>
                <a:gd name="T32" fmla="*/ 246 w 400"/>
                <a:gd name="T33" fmla="*/ 1666 h 1687"/>
                <a:gd name="T34" fmla="*/ 199 w 400"/>
                <a:gd name="T35" fmla="*/ 1681 h 1687"/>
                <a:gd name="T36" fmla="*/ 149 w 400"/>
                <a:gd name="T37" fmla="*/ 1687 h 1687"/>
                <a:gd name="T38" fmla="*/ 72 w 400"/>
                <a:gd name="T39" fmla="*/ 1687 h 1687"/>
                <a:gd name="T40" fmla="*/ 35 w 400"/>
                <a:gd name="T41" fmla="*/ 1683 h 1687"/>
                <a:gd name="T42" fmla="*/ 0 w 400"/>
                <a:gd name="T43" fmla="*/ 1676 h 1687"/>
                <a:gd name="T44" fmla="*/ 43 w 400"/>
                <a:gd name="T45" fmla="*/ 1657 h 1687"/>
                <a:gd name="T46" fmla="*/ 80 w 400"/>
                <a:gd name="T47" fmla="*/ 1631 h 1687"/>
                <a:gd name="T48" fmla="*/ 113 w 400"/>
                <a:gd name="T49" fmla="*/ 1599 h 1687"/>
                <a:gd name="T50" fmla="*/ 141 w 400"/>
                <a:gd name="T51" fmla="*/ 1560 h 1687"/>
                <a:gd name="T52" fmla="*/ 162 w 400"/>
                <a:gd name="T53" fmla="*/ 1517 h 1687"/>
                <a:gd name="T54" fmla="*/ 173 w 400"/>
                <a:gd name="T55" fmla="*/ 1471 h 1687"/>
                <a:gd name="T56" fmla="*/ 179 w 400"/>
                <a:gd name="T57" fmla="*/ 1420 h 1687"/>
                <a:gd name="T58" fmla="*/ 179 w 400"/>
                <a:gd name="T59" fmla="*/ 266 h 1687"/>
                <a:gd name="T60" fmla="*/ 173 w 400"/>
                <a:gd name="T61" fmla="*/ 216 h 1687"/>
                <a:gd name="T62" fmla="*/ 162 w 400"/>
                <a:gd name="T63" fmla="*/ 167 h 1687"/>
                <a:gd name="T64" fmla="*/ 141 w 400"/>
                <a:gd name="T65" fmla="*/ 125 h 1687"/>
                <a:gd name="T66" fmla="*/ 113 w 400"/>
                <a:gd name="T67" fmla="*/ 87 h 1687"/>
                <a:gd name="T68" fmla="*/ 80 w 400"/>
                <a:gd name="T69" fmla="*/ 54 h 1687"/>
                <a:gd name="T70" fmla="*/ 43 w 400"/>
                <a:gd name="T71" fmla="*/ 30 h 1687"/>
                <a:gd name="T72" fmla="*/ 0 w 400"/>
                <a:gd name="T73" fmla="*/ 11 h 1687"/>
                <a:gd name="T74" fmla="*/ 35 w 400"/>
                <a:gd name="T75" fmla="*/ 2 h 1687"/>
                <a:gd name="T76" fmla="*/ 72 w 400"/>
                <a:gd name="T77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687">
                  <a:moveTo>
                    <a:pt x="72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0"/>
                  </a:lnTo>
                  <a:lnTo>
                    <a:pt x="289" y="45"/>
                  </a:lnTo>
                  <a:lnTo>
                    <a:pt x="326" y="78"/>
                  </a:lnTo>
                  <a:lnTo>
                    <a:pt x="358" y="117"/>
                  </a:lnTo>
                  <a:lnTo>
                    <a:pt x="380" y="162"/>
                  </a:lnTo>
                  <a:lnTo>
                    <a:pt x="395" y="212"/>
                  </a:lnTo>
                  <a:lnTo>
                    <a:pt x="400" y="266"/>
                  </a:lnTo>
                  <a:lnTo>
                    <a:pt x="400" y="1420"/>
                  </a:lnTo>
                  <a:lnTo>
                    <a:pt x="395" y="1474"/>
                  </a:lnTo>
                  <a:lnTo>
                    <a:pt x="380" y="1525"/>
                  </a:lnTo>
                  <a:lnTo>
                    <a:pt x="358" y="1569"/>
                  </a:lnTo>
                  <a:lnTo>
                    <a:pt x="326" y="1609"/>
                  </a:lnTo>
                  <a:lnTo>
                    <a:pt x="289" y="1642"/>
                  </a:lnTo>
                  <a:lnTo>
                    <a:pt x="246" y="1666"/>
                  </a:lnTo>
                  <a:lnTo>
                    <a:pt x="199" y="1681"/>
                  </a:lnTo>
                  <a:lnTo>
                    <a:pt x="149" y="1687"/>
                  </a:lnTo>
                  <a:lnTo>
                    <a:pt x="72" y="1687"/>
                  </a:lnTo>
                  <a:lnTo>
                    <a:pt x="35" y="1683"/>
                  </a:lnTo>
                  <a:lnTo>
                    <a:pt x="0" y="1676"/>
                  </a:lnTo>
                  <a:lnTo>
                    <a:pt x="43" y="1657"/>
                  </a:lnTo>
                  <a:lnTo>
                    <a:pt x="80" y="1631"/>
                  </a:lnTo>
                  <a:lnTo>
                    <a:pt x="113" y="1599"/>
                  </a:lnTo>
                  <a:lnTo>
                    <a:pt x="141" y="1560"/>
                  </a:lnTo>
                  <a:lnTo>
                    <a:pt x="162" y="1517"/>
                  </a:lnTo>
                  <a:lnTo>
                    <a:pt x="173" y="1471"/>
                  </a:lnTo>
                  <a:lnTo>
                    <a:pt x="179" y="1420"/>
                  </a:lnTo>
                  <a:lnTo>
                    <a:pt x="179" y="266"/>
                  </a:lnTo>
                  <a:lnTo>
                    <a:pt x="173" y="216"/>
                  </a:lnTo>
                  <a:lnTo>
                    <a:pt x="162" y="167"/>
                  </a:lnTo>
                  <a:lnTo>
                    <a:pt x="141" y="125"/>
                  </a:lnTo>
                  <a:lnTo>
                    <a:pt x="113" y="87"/>
                  </a:lnTo>
                  <a:lnTo>
                    <a:pt x="80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66" y="907"/>
              <a:ext cx="200" cy="1112"/>
            </a:xfrm>
            <a:custGeom>
              <a:avLst/>
              <a:gdLst>
                <a:gd name="T0" fmla="*/ 73 w 401"/>
                <a:gd name="T1" fmla="*/ 0 h 2223"/>
                <a:gd name="T2" fmla="*/ 150 w 401"/>
                <a:gd name="T3" fmla="*/ 0 h 2223"/>
                <a:gd name="T4" fmla="*/ 200 w 401"/>
                <a:gd name="T5" fmla="*/ 6 h 2223"/>
                <a:gd name="T6" fmla="*/ 248 w 401"/>
                <a:gd name="T7" fmla="*/ 20 h 2223"/>
                <a:gd name="T8" fmla="*/ 289 w 401"/>
                <a:gd name="T9" fmla="*/ 45 h 2223"/>
                <a:gd name="T10" fmla="*/ 327 w 401"/>
                <a:gd name="T11" fmla="*/ 78 h 2223"/>
                <a:gd name="T12" fmla="*/ 358 w 401"/>
                <a:gd name="T13" fmla="*/ 117 h 2223"/>
                <a:gd name="T14" fmla="*/ 381 w 401"/>
                <a:gd name="T15" fmla="*/ 162 h 2223"/>
                <a:gd name="T16" fmla="*/ 396 w 401"/>
                <a:gd name="T17" fmla="*/ 212 h 2223"/>
                <a:gd name="T18" fmla="*/ 401 w 401"/>
                <a:gd name="T19" fmla="*/ 266 h 2223"/>
                <a:gd name="T20" fmla="*/ 401 w 401"/>
                <a:gd name="T21" fmla="*/ 1957 h 2223"/>
                <a:gd name="T22" fmla="*/ 396 w 401"/>
                <a:gd name="T23" fmla="*/ 2011 h 2223"/>
                <a:gd name="T24" fmla="*/ 381 w 401"/>
                <a:gd name="T25" fmla="*/ 2061 h 2223"/>
                <a:gd name="T26" fmla="*/ 358 w 401"/>
                <a:gd name="T27" fmla="*/ 2106 h 2223"/>
                <a:gd name="T28" fmla="*/ 327 w 401"/>
                <a:gd name="T29" fmla="*/ 2145 h 2223"/>
                <a:gd name="T30" fmla="*/ 289 w 401"/>
                <a:gd name="T31" fmla="*/ 2178 h 2223"/>
                <a:gd name="T32" fmla="*/ 248 w 401"/>
                <a:gd name="T33" fmla="*/ 2203 h 2223"/>
                <a:gd name="T34" fmla="*/ 200 w 401"/>
                <a:gd name="T35" fmla="*/ 2217 h 2223"/>
                <a:gd name="T36" fmla="*/ 150 w 401"/>
                <a:gd name="T37" fmla="*/ 2223 h 2223"/>
                <a:gd name="T38" fmla="*/ 73 w 401"/>
                <a:gd name="T39" fmla="*/ 2223 h 2223"/>
                <a:gd name="T40" fmla="*/ 36 w 401"/>
                <a:gd name="T41" fmla="*/ 2221 h 2223"/>
                <a:gd name="T42" fmla="*/ 0 w 401"/>
                <a:gd name="T43" fmla="*/ 2212 h 2223"/>
                <a:gd name="T44" fmla="*/ 43 w 401"/>
                <a:gd name="T45" fmla="*/ 2193 h 2223"/>
                <a:gd name="T46" fmla="*/ 81 w 401"/>
                <a:gd name="T47" fmla="*/ 2167 h 2223"/>
                <a:gd name="T48" fmla="*/ 114 w 401"/>
                <a:gd name="T49" fmla="*/ 2135 h 2223"/>
                <a:gd name="T50" fmla="*/ 142 w 401"/>
                <a:gd name="T51" fmla="*/ 2098 h 2223"/>
                <a:gd name="T52" fmla="*/ 163 w 401"/>
                <a:gd name="T53" fmla="*/ 2054 h 2223"/>
                <a:gd name="T54" fmla="*/ 176 w 401"/>
                <a:gd name="T55" fmla="*/ 2007 h 2223"/>
                <a:gd name="T56" fmla="*/ 179 w 401"/>
                <a:gd name="T57" fmla="*/ 1957 h 2223"/>
                <a:gd name="T58" fmla="*/ 179 w 401"/>
                <a:gd name="T59" fmla="*/ 266 h 2223"/>
                <a:gd name="T60" fmla="*/ 176 w 401"/>
                <a:gd name="T61" fmla="*/ 216 h 2223"/>
                <a:gd name="T62" fmla="*/ 163 w 401"/>
                <a:gd name="T63" fmla="*/ 168 h 2223"/>
                <a:gd name="T64" fmla="*/ 142 w 401"/>
                <a:gd name="T65" fmla="*/ 125 h 2223"/>
                <a:gd name="T66" fmla="*/ 114 w 401"/>
                <a:gd name="T67" fmla="*/ 87 h 2223"/>
                <a:gd name="T68" fmla="*/ 81 w 401"/>
                <a:gd name="T69" fmla="*/ 54 h 2223"/>
                <a:gd name="T70" fmla="*/ 43 w 401"/>
                <a:gd name="T71" fmla="*/ 30 h 2223"/>
                <a:gd name="T72" fmla="*/ 0 w 401"/>
                <a:gd name="T73" fmla="*/ 11 h 2223"/>
                <a:gd name="T74" fmla="*/ 36 w 401"/>
                <a:gd name="T75" fmla="*/ 2 h 2223"/>
                <a:gd name="T76" fmla="*/ 73 w 401"/>
                <a:gd name="T77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1" h="2223">
                  <a:moveTo>
                    <a:pt x="73" y="0"/>
                  </a:moveTo>
                  <a:lnTo>
                    <a:pt x="150" y="0"/>
                  </a:lnTo>
                  <a:lnTo>
                    <a:pt x="200" y="6"/>
                  </a:lnTo>
                  <a:lnTo>
                    <a:pt x="248" y="20"/>
                  </a:lnTo>
                  <a:lnTo>
                    <a:pt x="289" y="45"/>
                  </a:lnTo>
                  <a:lnTo>
                    <a:pt x="327" y="78"/>
                  </a:lnTo>
                  <a:lnTo>
                    <a:pt x="358" y="117"/>
                  </a:lnTo>
                  <a:lnTo>
                    <a:pt x="381" y="162"/>
                  </a:lnTo>
                  <a:lnTo>
                    <a:pt x="396" y="212"/>
                  </a:lnTo>
                  <a:lnTo>
                    <a:pt x="401" y="266"/>
                  </a:lnTo>
                  <a:lnTo>
                    <a:pt x="401" y="1957"/>
                  </a:lnTo>
                  <a:lnTo>
                    <a:pt x="396" y="2011"/>
                  </a:lnTo>
                  <a:lnTo>
                    <a:pt x="381" y="2061"/>
                  </a:lnTo>
                  <a:lnTo>
                    <a:pt x="358" y="2106"/>
                  </a:lnTo>
                  <a:lnTo>
                    <a:pt x="327" y="2145"/>
                  </a:lnTo>
                  <a:lnTo>
                    <a:pt x="289" y="2178"/>
                  </a:lnTo>
                  <a:lnTo>
                    <a:pt x="248" y="2203"/>
                  </a:lnTo>
                  <a:lnTo>
                    <a:pt x="200" y="2217"/>
                  </a:lnTo>
                  <a:lnTo>
                    <a:pt x="150" y="2223"/>
                  </a:lnTo>
                  <a:lnTo>
                    <a:pt x="73" y="2223"/>
                  </a:lnTo>
                  <a:lnTo>
                    <a:pt x="36" y="2221"/>
                  </a:lnTo>
                  <a:lnTo>
                    <a:pt x="0" y="2212"/>
                  </a:lnTo>
                  <a:lnTo>
                    <a:pt x="43" y="2193"/>
                  </a:lnTo>
                  <a:lnTo>
                    <a:pt x="81" y="2167"/>
                  </a:lnTo>
                  <a:lnTo>
                    <a:pt x="114" y="2135"/>
                  </a:lnTo>
                  <a:lnTo>
                    <a:pt x="142" y="2098"/>
                  </a:lnTo>
                  <a:lnTo>
                    <a:pt x="163" y="2054"/>
                  </a:lnTo>
                  <a:lnTo>
                    <a:pt x="176" y="2007"/>
                  </a:lnTo>
                  <a:lnTo>
                    <a:pt x="179" y="1957"/>
                  </a:lnTo>
                  <a:lnTo>
                    <a:pt x="179" y="266"/>
                  </a:lnTo>
                  <a:lnTo>
                    <a:pt x="176" y="216"/>
                  </a:lnTo>
                  <a:lnTo>
                    <a:pt x="163" y="168"/>
                  </a:lnTo>
                  <a:lnTo>
                    <a:pt x="142" y="125"/>
                  </a:lnTo>
                  <a:lnTo>
                    <a:pt x="114" y="87"/>
                  </a:lnTo>
                  <a:lnTo>
                    <a:pt x="81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6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244" y="998"/>
              <a:ext cx="200" cy="1021"/>
            </a:xfrm>
            <a:custGeom>
              <a:avLst/>
              <a:gdLst>
                <a:gd name="T0" fmla="*/ 73 w 399"/>
                <a:gd name="T1" fmla="*/ 0 h 2041"/>
                <a:gd name="T2" fmla="*/ 149 w 399"/>
                <a:gd name="T3" fmla="*/ 0 h 2041"/>
                <a:gd name="T4" fmla="*/ 199 w 399"/>
                <a:gd name="T5" fmla="*/ 6 h 2041"/>
                <a:gd name="T6" fmla="*/ 246 w 399"/>
                <a:gd name="T7" fmla="*/ 21 h 2041"/>
                <a:gd name="T8" fmla="*/ 289 w 399"/>
                <a:gd name="T9" fmla="*/ 47 h 2041"/>
                <a:gd name="T10" fmla="*/ 326 w 399"/>
                <a:gd name="T11" fmla="*/ 79 h 2041"/>
                <a:gd name="T12" fmla="*/ 356 w 399"/>
                <a:gd name="T13" fmla="*/ 118 h 2041"/>
                <a:gd name="T14" fmla="*/ 380 w 399"/>
                <a:gd name="T15" fmla="*/ 162 h 2041"/>
                <a:gd name="T16" fmla="*/ 395 w 399"/>
                <a:gd name="T17" fmla="*/ 213 h 2041"/>
                <a:gd name="T18" fmla="*/ 399 w 399"/>
                <a:gd name="T19" fmla="*/ 267 h 2041"/>
                <a:gd name="T20" fmla="*/ 399 w 399"/>
                <a:gd name="T21" fmla="*/ 1775 h 2041"/>
                <a:gd name="T22" fmla="*/ 395 w 399"/>
                <a:gd name="T23" fmla="*/ 1829 h 2041"/>
                <a:gd name="T24" fmla="*/ 380 w 399"/>
                <a:gd name="T25" fmla="*/ 1879 h 2041"/>
                <a:gd name="T26" fmla="*/ 356 w 399"/>
                <a:gd name="T27" fmla="*/ 1924 h 2041"/>
                <a:gd name="T28" fmla="*/ 326 w 399"/>
                <a:gd name="T29" fmla="*/ 1963 h 2041"/>
                <a:gd name="T30" fmla="*/ 289 w 399"/>
                <a:gd name="T31" fmla="*/ 1996 h 2041"/>
                <a:gd name="T32" fmla="*/ 246 w 399"/>
                <a:gd name="T33" fmla="*/ 2021 h 2041"/>
                <a:gd name="T34" fmla="*/ 199 w 399"/>
                <a:gd name="T35" fmla="*/ 2035 h 2041"/>
                <a:gd name="T36" fmla="*/ 149 w 399"/>
                <a:gd name="T37" fmla="*/ 2041 h 2041"/>
                <a:gd name="T38" fmla="*/ 73 w 399"/>
                <a:gd name="T39" fmla="*/ 2041 h 2041"/>
                <a:gd name="T40" fmla="*/ 35 w 399"/>
                <a:gd name="T41" fmla="*/ 2039 h 2041"/>
                <a:gd name="T42" fmla="*/ 0 w 399"/>
                <a:gd name="T43" fmla="*/ 2030 h 2041"/>
                <a:gd name="T44" fmla="*/ 43 w 399"/>
                <a:gd name="T45" fmla="*/ 2011 h 2041"/>
                <a:gd name="T46" fmla="*/ 80 w 399"/>
                <a:gd name="T47" fmla="*/ 1985 h 2041"/>
                <a:gd name="T48" fmla="*/ 114 w 399"/>
                <a:gd name="T49" fmla="*/ 1953 h 2041"/>
                <a:gd name="T50" fmla="*/ 140 w 399"/>
                <a:gd name="T51" fmla="*/ 1916 h 2041"/>
                <a:gd name="T52" fmla="*/ 160 w 399"/>
                <a:gd name="T53" fmla="*/ 1872 h 2041"/>
                <a:gd name="T54" fmla="*/ 173 w 399"/>
                <a:gd name="T55" fmla="*/ 1825 h 2041"/>
                <a:gd name="T56" fmla="*/ 179 w 399"/>
                <a:gd name="T57" fmla="*/ 1775 h 2041"/>
                <a:gd name="T58" fmla="*/ 179 w 399"/>
                <a:gd name="T59" fmla="*/ 267 h 2041"/>
                <a:gd name="T60" fmla="*/ 173 w 399"/>
                <a:gd name="T61" fmla="*/ 216 h 2041"/>
                <a:gd name="T62" fmla="*/ 160 w 399"/>
                <a:gd name="T63" fmla="*/ 170 h 2041"/>
                <a:gd name="T64" fmla="*/ 140 w 399"/>
                <a:gd name="T65" fmla="*/ 127 h 2041"/>
                <a:gd name="T66" fmla="*/ 114 w 399"/>
                <a:gd name="T67" fmla="*/ 88 h 2041"/>
                <a:gd name="T68" fmla="*/ 80 w 399"/>
                <a:gd name="T69" fmla="*/ 56 h 2041"/>
                <a:gd name="T70" fmla="*/ 43 w 399"/>
                <a:gd name="T71" fmla="*/ 30 h 2041"/>
                <a:gd name="T72" fmla="*/ 0 w 399"/>
                <a:gd name="T73" fmla="*/ 12 h 2041"/>
                <a:gd name="T74" fmla="*/ 35 w 399"/>
                <a:gd name="T75" fmla="*/ 4 h 2041"/>
                <a:gd name="T76" fmla="*/ 73 w 399"/>
                <a:gd name="T7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041">
                  <a:moveTo>
                    <a:pt x="73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1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80" y="162"/>
                  </a:lnTo>
                  <a:lnTo>
                    <a:pt x="395" y="213"/>
                  </a:lnTo>
                  <a:lnTo>
                    <a:pt x="399" y="267"/>
                  </a:lnTo>
                  <a:lnTo>
                    <a:pt x="399" y="1775"/>
                  </a:lnTo>
                  <a:lnTo>
                    <a:pt x="395" y="1829"/>
                  </a:lnTo>
                  <a:lnTo>
                    <a:pt x="380" y="1879"/>
                  </a:lnTo>
                  <a:lnTo>
                    <a:pt x="356" y="1924"/>
                  </a:lnTo>
                  <a:lnTo>
                    <a:pt x="326" y="1963"/>
                  </a:lnTo>
                  <a:lnTo>
                    <a:pt x="289" y="1996"/>
                  </a:lnTo>
                  <a:lnTo>
                    <a:pt x="246" y="2021"/>
                  </a:lnTo>
                  <a:lnTo>
                    <a:pt x="199" y="2035"/>
                  </a:lnTo>
                  <a:lnTo>
                    <a:pt x="149" y="2041"/>
                  </a:lnTo>
                  <a:lnTo>
                    <a:pt x="73" y="2041"/>
                  </a:lnTo>
                  <a:lnTo>
                    <a:pt x="35" y="2039"/>
                  </a:lnTo>
                  <a:lnTo>
                    <a:pt x="0" y="2030"/>
                  </a:lnTo>
                  <a:lnTo>
                    <a:pt x="43" y="2011"/>
                  </a:lnTo>
                  <a:lnTo>
                    <a:pt x="80" y="1985"/>
                  </a:lnTo>
                  <a:lnTo>
                    <a:pt x="114" y="1953"/>
                  </a:lnTo>
                  <a:lnTo>
                    <a:pt x="140" y="1916"/>
                  </a:lnTo>
                  <a:lnTo>
                    <a:pt x="160" y="1872"/>
                  </a:lnTo>
                  <a:lnTo>
                    <a:pt x="173" y="1825"/>
                  </a:lnTo>
                  <a:lnTo>
                    <a:pt x="179" y="1775"/>
                  </a:lnTo>
                  <a:lnTo>
                    <a:pt x="179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3" y="30"/>
                  </a:lnTo>
                  <a:lnTo>
                    <a:pt x="0" y="12"/>
                  </a:lnTo>
                  <a:lnTo>
                    <a:pt x="35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956" y="669"/>
              <a:ext cx="199" cy="1253"/>
            </a:xfrm>
            <a:custGeom>
              <a:avLst/>
              <a:gdLst>
                <a:gd name="T0" fmla="*/ 73 w 399"/>
                <a:gd name="T1" fmla="*/ 0 h 2506"/>
                <a:gd name="T2" fmla="*/ 147 w 399"/>
                <a:gd name="T3" fmla="*/ 0 h 2506"/>
                <a:gd name="T4" fmla="*/ 200 w 399"/>
                <a:gd name="T5" fmla="*/ 6 h 2506"/>
                <a:gd name="T6" fmla="*/ 246 w 399"/>
                <a:gd name="T7" fmla="*/ 23 h 2506"/>
                <a:gd name="T8" fmla="*/ 289 w 399"/>
                <a:gd name="T9" fmla="*/ 47 h 2506"/>
                <a:gd name="T10" fmla="*/ 326 w 399"/>
                <a:gd name="T11" fmla="*/ 79 h 2506"/>
                <a:gd name="T12" fmla="*/ 356 w 399"/>
                <a:gd name="T13" fmla="*/ 118 h 2506"/>
                <a:gd name="T14" fmla="*/ 378 w 399"/>
                <a:gd name="T15" fmla="*/ 164 h 2506"/>
                <a:gd name="T16" fmla="*/ 393 w 399"/>
                <a:gd name="T17" fmla="*/ 213 h 2506"/>
                <a:gd name="T18" fmla="*/ 399 w 399"/>
                <a:gd name="T19" fmla="*/ 267 h 2506"/>
                <a:gd name="T20" fmla="*/ 399 w 399"/>
                <a:gd name="T21" fmla="*/ 2240 h 2506"/>
                <a:gd name="T22" fmla="*/ 393 w 399"/>
                <a:gd name="T23" fmla="*/ 2294 h 2506"/>
                <a:gd name="T24" fmla="*/ 378 w 399"/>
                <a:gd name="T25" fmla="*/ 2344 h 2506"/>
                <a:gd name="T26" fmla="*/ 356 w 399"/>
                <a:gd name="T27" fmla="*/ 2389 h 2506"/>
                <a:gd name="T28" fmla="*/ 326 w 399"/>
                <a:gd name="T29" fmla="*/ 2428 h 2506"/>
                <a:gd name="T30" fmla="*/ 289 w 399"/>
                <a:gd name="T31" fmla="*/ 2462 h 2506"/>
                <a:gd name="T32" fmla="*/ 246 w 399"/>
                <a:gd name="T33" fmla="*/ 2486 h 2506"/>
                <a:gd name="T34" fmla="*/ 200 w 399"/>
                <a:gd name="T35" fmla="*/ 2501 h 2506"/>
                <a:gd name="T36" fmla="*/ 147 w 399"/>
                <a:gd name="T37" fmla="*/ 2506 h 2506"/>
                <a:gd name="T38" fmla="*/ 73 w 399"/>
                <a:gd name="T39" fmla="*/ 2506 h 2506"/>
                <a:gd name="T40" fmla="*/ 36 w 399"/>
                <a:gd name="T41" fmla="*/ 2503 h 2506"/>
                <a:gd name="T42" fmla="*/ 0 w 399"/>
                <a:gd name="T43" fmla="*/ 2495 h 2506"/>
                <a:gd name="T44" fmla="*/ 41 w 399"/>
                <a:gd name="T45" fmla="*/ 2477 h 2506"/>
                <a:gd name="T46" fmla="*/ 80 w 399"/>
                <a:gd name="T47" fmla="*/ 2451 h 2506"/>
                <a:gd name="T48" fmla="*/ 114 w 399"/>
                <a:gd name="T49" fmla="*/ 2419 h 2506"/>
                <a:gd name="T50" fmla="*/ 140 w 399"/>
                <a:gd name="T51" fmla="*/ 2382 h 2506"/>
                <a:gd name="T52" fmla="*/ 160 w 399"/>
                <a:gd name="T53" fmla="*/ 2337 h 2506"/>
                <a:gd name="T54" fmla="*/ 173 w 399"/>
                <a:gd name="T55" fmla="*/ 2290 h 2506"/>
                <a:gd name="T56" fmla="*/ 177 w 399"/>
                <a:gd name="T57" fmla="*/ 2240 h 2506"/>
                <a:gd name="T58" fmla="*/ 177 w 399"/>
                <a:gd name="T59" fmla="*/ 267 h 2506"/>
                <a:gd name="T60" fmla="*/ 173 w 399"/>
                <a:gd name="T61" fmla="*/ 216 h 2506"/>
                <a:gd name="T62" fmla="*/ 160 w 399"/>
                <a:gd name="T63" fmla="*/ 170 h 2506"/>
                <a:gd name="T64" fmla="*/ 140 w 399"/>
                <a:gd name="T65" fmla="*/ 127 h 2506"/>
                <a:gd name="T66" fmla="*/ 114 w 399"/>
                <a:gd name="T67" fmla="*/ 88 h 2506"/>
                <a:gd name="T68" fmla="*/ 80 w 399"/>
                <a:gd name="T69" fmla="*/ 56 h 2506"/>
                <a:gd name="T70" fmla="*/ 41 w 399"/>
                <a:gd name="T71" fmla="*/ 30 h 2506"/>
                <a:gd name="T72" fmla="*/ 0 w 399"/>
                <a:gd name="T73" fmla="*/ 12 h 2506"/>
                <a:gd name="T74" fmla="*/ 36 w 399"/>
                <a:gd name="T75" fmla="*/ 4 h 2506"/>
                <a:gd name="T76" fmla="*/ 73 w 399"/>
                <a:gd name="T77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506">
                  <a:moveTo>
                    <a:pt x="73" y="0"/>
                  </a:moveTo>
                  <a:lnTo>
                    <a:pt x="147" y="0"/>
                  </a:lnTo>
                  <a:lnTo>
                    <a:pt x="200" y="6"/>
                  </a:lnTo>
                  <a:lnTo>
                    <a:pt x="246" y="23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78" y="164"/>
                  </a:lnTo>
                  <a:lnTo>
                    <a:pt x="393" y="213"/>
                  </a:lnTo>
                  <a:lnTo>
                    <a:pt x="399" y="267"/>
                  </a:lnTo>
                  <a:lnTo>
                    <a:pt x="399" y="2240"/>
                  </a:lnTo>
                  <a:lnTo>
                    <a:pt x="393" y="2294"/>
                  </a:lnTo>
                  <a:lnTo>
                    <a:pt x="378" y="2344"/>
                  </a:lnTo>
                  <a:lnTo>
                    <a:pt x="356" y="2389"/>
                  </a:lnTo>
                  <a:lnTo>
                    <a:pt x="326" y="2428"/>
                  </a:lnTo>
                  <a:lnTo>
                    <a:pt x="289" y="2462"/>
                  </a:lnTo>
                  <a:lnTo>
                    <a:pt x="246" y="2486"/>
                  </a:lnTo>
                  <a:lnTo>
                    <a:pt x="200" y="2501"/>
                  </a:lnTo>
                  <a:lnTo>
                    <a:pt x="147" y="2506"/>
                  </a:lnTo>
                  <a:lnTo>
                    <a:pt x="73" y="2506"/>
                  </a:lnTo>
                  <a:lnTo>
                    <a:pt x="36" y="2503"/>
                  </a:lnTo>
                  <a:lnTo>
                    <a:pt x="0" y="2495"/>
                  </a:lnTo>
                  <a:lnTo>
                    <a:pt x="41" y="2477"/>
                  </a:lnTo>
                  <a:lnTo>
                    <a:pt x="80" y="2451"/>
                  </a:lnTo>
                  <a:lnTo>
                    <a:pt x="114" y="2419"/>
                  </a:lnTo>
                  <a:lnTo>
                    <a:pt x="140" y="2382"/>
                  </a:lnTo>
                  <a:lnTo>
                    <a:pt x="160" y="2337"/>
                  </a:lnTo>
                  <a:lnTo>
                    <a:pt x="173" y="2290"/>
                  </a:lnTo>
                  <a:lnTo>
                    <a:pt x="177" y="2240"/>
                  </a:lnTo>
                  <a:lnTo>
                    <a:pt x="177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1" y="30"/>
                  </a:lnTo>
                  <a:lnTo>
                    <a:pt x="0" y="12"/>
                  </a:lnTo>
                  <a:lnTo>
                    <a:pt x="36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487" y="3040"/>
              <a:ext cx="1174" cy="611"/>
            </a:xfrm>
            <a:prstGeom prst="rect">
              <a:avLst/>
            </a:prstGeom>
            <a:solidFill>
              <a:srgbClr val="007879"/>
            </a:solidFill>
            <a:ln w="0">
              <a:solidFill>
                <a:srgbClr val="365E7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510" y="3040"/>
              <a:ext cx="151" cy="611"/>
            </a:xfrm>
            <a:prstGeom prst="rect">
              <a:avLst/>
            </a:prstGeom>
            <a:solidFill>
              <a:srgbClr val="2B4D66"/>
            </a:solidFill>
            <a:ln w="0">
              <a:solidFill>
                <a:srgbClr val="2B4D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764" y="2272"/>
              <a:ext cx="622" cy="502"/>
            </a:xfrm>
            <a:custGeom>
              <a:avLst/>
              <a:gdLst>
                <a:gd name="T0" fmla="*/ 365 w 1245"/>
                <a:gd name="T1" fmla="*/ 4 h 1006"/>
                <a:gd name="T2" fmla="*/ 459 w 1245"/>
                <a:gd name="T3" fmla="*/ 28 h 1006"/>
                <a:gd name="T4" fmla="*/ 530 w 1245"/>
                <a:gd name="T5" fmla="*/ 66 h 1006"/>
                <a:gd name="T6" fmla="*/ 582 w 1245"/>
                <a:gd name="T7" fmla="*/ 107 h 1006"/>
                <a:gd name="T8" fmla="*/ 613 w 1245"/>
                <a:gd name="T9" fmla="*/ 138 h 1006"/>
                <a:gd name="T10" fmla="*/ 623 w 1245"/>
                <a:gd name="T11" fmla="*/ 151 h 1006"/>
                <a:gd name="T12" fmla="*/ 634 w 1245"/>
                <a:gd name="T13" fmla="*/ 138 h 1006"/>
                <a:gd name="T14" fmla="*/ 664 w 1245"/>
                <a:gd name="T15" fmla="*/ 107 h 1006"/>
                <a:gd name="T16" fmla="*/ 716 w 1245"/>
                <a:gd name="T17" fmla="*/ 66 h 1006"/>
                <a:gd name="T18" fmla="*/ 787 w 1245"/>
                <a:gd name="T19" fmla="*/ 28 h 1006"/>
                <a:gd name="T20" fmla="*/ 880 w 1245"/>
                <a:gd name="T21" fmla="*/ 4 h 1006"/>
                <a:gd name="T22" fmla="*/ 988 w 1245"/>
                <a:gd name="T23" fmla="*/ 6 h 1006"/>
                <a:gd name="T24" fmla="*/ 1081 w 1245"/>
                <a:gd name="T25" fmla="*/ 40 h 1006"/>
                <a:gd name="T26" fmla="*/ 1158 w 1245"/>
                <a:gd name="T27" fmla="*/ 101 h 1006"/>
                <a:gd name="T28" fmla="*/ 1212 w 1245"/>
                <a:gd name="T29" fmla="*/ 185 h 1006"/>
                <a:gd name="T30" fmla="*/ 1242 w 1245"/>
                <a:gd name="T31" fmla="*/ 283 h 1006"/>
                <a:gd name="T32" fmla="*/ 1242 w 1245"/>
                <a:gd name="T33" fmla="*/ 390 h 1006"/>
                <a:gd name="T34" fmla="*/ 1210 w 1245"/>
                <a:gd name="T35" fmla="*/ 499 h 1006"/>
                <a:gd name="T36" fmla="*/ 1146 w 1245"/>
                <a:gd name="T37" fmla="*/ 611 h 1006"/>
                <a:gd name="T38" fmla="*/ 1048 w 1245"/>
                <a:gd name="T39" fmla="*/ 727 h 1006"/>
                <a:gd name="T40" fmla="*/ 910 w 1245"/>
                <a:gd name="T41" fmla="*/ 840 h 1006"/>
                <a:gd name="T42" fmla="*/ 729 w 1245"/>
                <a:gd name="T43" fmla="*/ 952 h 1006"/>
                <a:gd name="T44" fmla="*/ 516 w 1245"/>
                <a:gd name="T45" fmla="*/ 952 h 1006"/>
                <a:gd name="T46" fmla="*/ 336 w 1245"/>
                <a:gd name="T47" fmla="*/ 840 h 1006"/>
                <a:gd name="T48" fmla="*/ 198 w 1245"/>
                <a:gd name="T49" fmla="*/ 727 h 1006"/>
                <a:gd name="T50" fmla="*/ 99 w 1245"/>
                <a:gd name="T51" fmla="*/ 611 h 1006"/>
                <a:gd name="T52" fmla="*/ 36 w 1245"/>
                <a:gd name="T53" fmla="*/ 499 h 1006"/>
                <a:gd name="T54" fmla="*/ 4 w 1245"/>
                <a:gd name="T55" fmla="*/ 390 h 1006"/>
                <a:gd name="T56" fmla="*/ 4 w 1245"/>
                <a:gd name="T57" fmla="*/ 283 h 1006"/>
                <a:gd name="T58" fmla="*/ 34 w 1245"/>
                <a:gd name="T59" fmla="*/ 185 h 1006"/>
                <a:gd name="T60" fmla="*/ 88 w 1245"/>
                <a:gd name="T61" fmla="*/ 101 h 1006"/>
                <a:gd name="T62" fmla="*/ 164 w 1245"/>
                <a:gd name="T63" fmla="*/ 40 h 1006"/>
                <a:gd name="T64" fmla="*/ 259 w 1245"/>
                <a:gd name="T65" fmla="*/ 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5" h="1006">
                  <a:moveTo>
                    <a:pt x="311" y="0"/>
                  </a:moveTo>
                  <a:lnTo>
                    <a:pt x="365" y="4"/>
                  </a:lnTo>
                  <a:lnTo>
                    <a:pt x="414" y="15"/>
                  </a:lnTo>
                  <a:lnTo>
                    <a:pt x="459" y="28"/>
                  </a:lnTo>
                  <a:lnTo>
                    <a:pt x="496" y="47"/>
                  </a:lnTo>
                  <a:lnTo>
                    <a:pt x="530" y="66"/>
                  </a:lnTo>
                  <a:lnTo>
                    <a:pt x="557" y="86"/>
                  </a:lnTo>
                  <a:lnTo>
                    <a:pt x="582" y="107"/>
                  </a:lnTo>
                  <a:lnTo>
                    <a:pt x="600" y="125"/>
                  </a:lnTo>
                  <a:lnTo>
                    <a:pt x="613" y="138"/>
                  </a:lnTo>
                  <a:lnTo>
                    <a:pt x="621" y="149"/>
                  </a:lnTo>
                  <a:lnTo>
                    <a:pt x="623" y="151"/>
                  </a:lnTo>
                  <a:lnTo>
                    <a:pt x="625" y="149"/>
                  </a:lnTo>
                  <a:lnTo>
                    <a:pt x="634" y="138"/>
                  </a:lnTo>
                  <a:lnTo>
                    <a:pt x="647" y="125"/>
                  </a:lnTo>
                  <a:lnTo>
                    <a:pt x="664" y="107"/>
                  </a:lnTo>
                  <a:lnTo>
                    <a:pt x="688" y="86"/>
                  </a:lnTo>
                  <a:lnTo>
                    <a:pt x="716" y="66"/>
                  </a:lnTo>
                  <a:lnTo>
                    <a:pt x="749" y="47"/>
                  </a:lnTo>
                  <a:lnTo>
                    <a:pt x="787" y="28"/>
                  </a:lnTo>
                  <a:lnTo>
                    <a:pt x="831" y="15"/>
                  </a:lnTo>
                  <a:lnTo>
                    <a:pt x="880" y="4"/>
                  </a:lnTo>
                  <a:lnTo>
                    <a:pt x="934" y="0"/>
                  </a:lnTo>
                  <a:lnTo>
                    <a:pt x="988" y="6"/>
                  </a:lnTo>
                  <a:lnTo>
                    <a:pt x="1036" y="19"/>
                  </a:lnTo>
                  <a:lnTo>
                    <a:pt x="1081" y="40"/>
                  </a:lnTo>
                  <a:lnTo>
                    <a:pt x="1122" y="67"/>
                  </a:lnTo>
                  <a:lnTo>
                    <a:pt x="1158" y="101"/>
                  </a:lnTo>
                  <a:lnTo>
                    <a:pt x="1187" y="140"/>
                  </a:lnTo>
                  <a:lnTo>
                    <a:pt x="1212" y="185"/>
                  </a:lnTo>
                  <a:lnTo>
                    <a:pt x="1230" y="231"/>
                  </a:lnTo>
                  <a:lnTo>
                    <a:pt x="1242" y="283"/>
                  </a:lnTo>
                  <a:lnTo>
                    <a:pt x="1245" y="336"/>
                  </a:lnTo>
                  <a:lnTo>
                    <a:pt x="1242" y="390"/>
                  </a:lnTo>
                  <a:lnTo>
                    <a:pt x="1230" y="444"/>
                  </a:lnTo>
                  <a:lnTo>
                    <a:pt x="1210" y="499"/>
                  </a:lnTo>
                  <a:lnTo>
                    <a:pt x="1184" y="555"/>
                  </a:lnTo>
                  <a:lnTo>
                    <a:pt x="1146" y="611"/>
                  </a:lnTo>
                  <a:lnTo>
                    <a:pt x="1102" y="669"/>
                  </a:lnTo>
                  <a:lnTo>
                    <a:pt x="1048" y="727"/>
                  </a:lnTo>
                  <a:lnTo>
                    <a:pt x="984" y="782"/>
                  </a:lnTo>
                  <a:lnTo>
                    <a:pt x="910" y="840"/>
                  </a:lnTo>
                  <a:lnTo>
                    <a:pt x="824" y="896"/>
                  </a:lnTo>
                  <a:lnTo>
                    <a:pt x="729" y="952"/>
                  </a:lnTo>
                  <a:lnTo>
                    <a:pt x="623" y="1006"/>
                  </a:lnTo>
                  <a:lnTo>
                    <a:pt x="516" y="952"/>
                  </a:lnTo>
                  <a:lnTo>
                    <a:pt x="421" y="896"/>
                  </a:lnTo>
                  <a:lnTo>
                    <a:pt x="336" y="840"/>
                  </a:lnTo>
                  <a:lnTo>
                    <a:pt x="263" y="782"/>
                  </a:lnTo>
                  <a:lnTo>
                    <a:pt x="198" y="727"/>
                  </a:lnTo>
                  <a:lnTo>
                    <a:pt x="144" y="669"/>
                  </a:lnTo>
                  <a:lnTo>
                    <a:pt x="99" y="611"/>
                  </a:lnTo>
                  <a:lnTo>
                    <a:pt x="62" y="555"/>
                  </a:lnTo>
                  <a:lnTo>
                    <a:pt x="36" y="499"/>
                  </a:lnTo>
                  <a:lnTo>
                    <a:pt x="15" y="444"/>
                  </a:lnTo>
                  <a:lnTo>
                    <a:pt x="4" y="390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5" y="231"/>
                  </a:lnTo>
                  <a:lnTo>
                    <a:pt x="34" y="185"/>
                  </a:lnTo>
                  <a:lnTo>
                    <a:pt x="58" y="140"/>
                  </a:lnTo>
                  <a:lnTo>
                    <a:pt x="88" y="101"/>
                  </a:lnTo>
                  <a:lnTo>
                    <a:pt x="123" y="67"/>
                  </a:lnTo>
                  <a:lnTo>
                    <a:pt x="164" y="40"/>
                  </a:lnTo>
                  <a:lnTo>
                    <a:pt x="209" y="19"/>
                  </a:lnTo>
                  <a:lnTo>
                    <a:pt x="259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D636E"/>
            </a:solidFill>
            <a:ln w="0">
              <a:solidFill>
                <a:srgbClr val="DD63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991" y="2272"/>
              <a:ext cx="395" cy="502"/>
            </a:xfrm>
            <a:custGeom>
              <a:avLst/>
              <a:gdLst>
                <a:gd name="T0" fmla="*/ 479 w 790"/>
                <a:gd name="T1" fmla="*/ 0 h 1006"/>
                <a:gd name="T2" fmla="*/ 533 w 790"/>
                <a:gd name="T3" fmla="*/ 6 h 1006"/>
                <a:gd name="T4" fmla="*/ 581 w 790"/>
                <a:gd name="T5" fmla="*/ 19 h 1006"/>
                <a:gd name="T6" fmla="*/ 626 w 790"/>
                <a:gd name="T7" fmla="*/ 40 h 1006"/>
                <a:gd name="T8" fmla="*/ 667 w 790"/>
                <a:gd name="T9" fmla="*/ 67 h 1006"/>
                <a:gd name="T10" fmla="*/ 703 w 790"/>
                <a:gd name="T11" fmla="*/ 101 h 1006"/>
                <a:gd name="T12" fmla="*/ 732 w 790"/>
                <a:gd name="T13" fmla="*/ 140 h 1006"/>
                <a:gd name="T14" fmla="*/ 757 w 790"/>
                <a:gd name="T15" fmla="*/ 185 h 1006"/>
                <a:gd name="T16" fmla="*/ 775 w 790"/>
                <a:gd name="T17" fmla="*/ 231 h 1006"/>
                <a:gd name="T18" fmla="*/ 787 w 790"/>
                <a:gd name="T19" fmla="*/ 283 h 1006"/>
                <a:gd name="T20" fmla="*/ 790 w 790"/>
                <a:gd name="T21" fmla="*/ 336 h 1006"/>
                <a:gd name="T22" fmla="*/ 787 w 790"/>
                <a:gd name="T23" fmla="*/ 390 h 1006"/>
                <a:gd name="T24" fmla="*/ 775 w 790"/>
                <a:gd name="T25" fmla="*/ 444 h 1006"/>
                <a:gd name="T26" fmla="*/ 755 w 790"/>
                <a:gd name="T27" fmla="*/ 499 h 1006"/>
                <a:gd name="T28" fmla="*/ 729 w 790"/>
                <a:gd name="T29" fmla="*/ 555 h 1006"/>
                <a:gd name="T30" fmla="*/ 691 w 790"/>
                <a:gd name="T31" fmla="*/ 611 h 1006"/>
                <a:gd name="T32" fmla="*/ 647 w 790"/>
                <a:gd name="T33" fmla="*/ 669 h 1006"/>
                <a:gd name="T34" fmla="*/ 593 w 790"/>
                <a:gd name="T35" fmla="*/ 727 h 1006"/>
                <a:gd name="T36" fmla="*/ 529 w 790"/>
                <a:gd name="T37" fmla="*/ 782 h 1006"/>
                <a:gd name="T38" fmla="*/ 455 w 790"/>
                <a:gd name="T39" fmla="*/ 840 h 1006"/>
                <a:gd name="T40" fmla="*/ 369 w 790"/>
                <a:gd name="T41" fmla="*/ 896 h 1006"/>
                <a:gd name="T42" fmla="*/ 274 w 790"/>
                <a:gd name="T43" fmla="*/ 952 h 1006"/>
                <a:gd name="T44" fmla="*/ 168 w 790"/>
                <a:gd name="T45" fmla="*/ 1006 h 1006"/>
                <a:gd name="T46" fmla="*/ 80 w 790"/>
                <a:gd name="T47" fmla="*/ 961 h 1006"/>
                <a:gd name="T48" fmla="*/ 0 w 790"/>
                <a:gd name="T49" fmla="*/ 916 h 1006"/>
                <a:gd name="T50" fmla="*/ 91 w 790"/>
                <a:gd name="T51" fmla="*/ 859 h 1006"/>
                <a:gd name="T52" fmla="*/ 171 w 790"/>
                <a:gd name="T53" fmla="*/ 799 h 1006"/>
                <a:gd name="T54" fmla="*/ 240 w 790"/>
                <a:gd name="T55" fmla="*/ 740 h 1006"/>
                <a:gd name="T56" fmla="*/ 298 w 790"/>
                <a:gd name="T57" fmla="*/ 682 h 1006"/>
                <a:gd name="T58" fmla="*/ 347 w 790"/>
                <a:gd name="T59" fmla="*/ 622 h 1006"/>
                <a:gd name="T60" fmla="*/ 386 w 790"/>
                <a:gd name="T61" fmla="*/ 563 h 1006"/>
                <a:gd name="T62" fmla="*/ 416 w 790"/>
                <a:gd name="T63" fmla="*/ 505 h 1006"/>
                <a:gd name="T64" fmla="*/ 436 w 790"/>
                <a:gd name="T65" fmla="*/ 447 h 1006"/>
                <a:gd name="T66" fmla="*/ 449 w 790"/>
                <a:gd name="T67" fmla="*/ 391 h 1006"/>
                <a:gd name="T68" fmla="*/ 453 w 790"/>
                <a:gd name="T69" fmla="*/ 336 h 1006"/>
                <a:gd name="T70" fmla="*/ 447 w 790"/>
                <a:gd name="T71" fmla="*/ 276 h 1006"/>
                <a:gd name="T72" fmla="*/ 434 w 790"/>
                <a:gd name="T73" fmla="*/ 218 h 1006"/>
                <a:gd name="T74" fmla="*/ 412 w 790"/>
                <a:gd name="T75" fmla="*/ 166 h 1006"/>
                <a:gd name="T76" fmla="*/ 380 w 790"/>
                <a:gd name="T77" fmla="*/ 120 h 1006"/>
                <a:gd name="T78" fmla="*/ 343 w 790"/>
                <a:gd name="T79" fmla="*/ 79 h 1006"/>
                <a:gd name="T80" fmla="*/ 298 w 790"/>
                <a:gd name="T81" fmla="*/ 45 h 1006"/>
                <a:gd name="T82" fmla="*/ 335 w 790"/>
                <a:gd name="T83" fmla="*/ 28 h 1006"/>
                <a:gd name="T84" fmla="*/ 378 w 790"/>
                <a:gd name="T85" fmla="*/ 13 h 1006"/>
                <a:gd name="T86" fmla="*/ 427 w 790"/>
                <a:gd name="T87" fmla="*/ 4 h 1006"/>
                <a:gd name="T88" fmla="*/ 479 w 790"/>
                <a:gd name="T8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0" h="1006">
                  <a:moveTo>
                    <a:pt x="479" y="0"/>
                  </a:moveTo>
                  <a:lnTo>
                    <a:pt x="533" y="6"/>
                  </a:lnTo>
                  <a:lnTo>
                    <a:pt x="581" y="19"/>
                  </a:lnTo>
                  <a:lnTo>
                    <a:pt x="626" y="40"/>
                  </a:lnTo>
                  <a:lnTo>
                    <a:pt x="667" y="67"/>
                  </a:lnTo>
                  <a:lnTo>
                    <a:pt x="703" y="101"/>
                  </a:lnTo>
                  <a:lnTo>
                    <a:pt x="732" y="140"/>
                  </a:lnTo>
                  <a:lnTo>
                    <a:pt x="757" y="185"/>
                  </a:lnTo>
                  <a:lnTo>
                    <a:pt x="775" y="231"/>
                  </a:lnTo>
                  <a:lnTo>
                    <a:pt x="787" y="283"/>
                  </a:lnTo>
                  <a:lnTo>
                    <a:pt x="790" y="336"/>
                  </a:lnTo>
                  <a:lnTo>
                    <a:pt x="787" y="390"/>
                  </a:lnTo>
                  <a:lnTo>
                    <a:pt x="775" y="444"/>
                  </a:lnTo>
                  <a:lnTo>
                    <a:pt x="755" y="499"/>
                  </a:lnTo>
                  <a:lnTo>
                    <a:pt x="729" y="555"/>
                  </a:lnTo>
                  <a:lnTo>
                    <a:pt x="691" y="611"/>
                  </a:lnTo>
                  <a:lnTo>
                    <a:pt x="647" y="669"/>
                  </a:lnTo>
                  <a:lnTo>
                    <a:pt x="593" y="727"/>
                  </a:lnTo>
                  <a:lnTo>
                    <a:pt x="529" y="782"/>
                  </a:lnTo>
                  <a:lnTo>
                    <a:pt x="455" y="840"/>
                  </a:lnTo>
                  <a:lnTo>
                    <a:pt x="369" y="896"/>
                  </a:lnTo>
                  <a:lnTo>
                    <a:pt x="274" y="952"/>
                  </a:lnTo>
                  <a:lnTo>
                    <a:pt x="168" y="1006"/>
                  </a:lnTo>
                  <a:lnTo>
                    <a:pt x="80" y="961"/>
                  </a:lnTo>
                  <a:lnTo>
                    <a:pt x="0" y="916"/>
                  </a:lnTo>
                  <a:lnTo>
                    <a:pt x="91" y="859"/>
                  </a:lnTo>
                  <a:lnTo>
                    <a:pt x="171" y="799"/>
                  </a:lnTo>
                  <a:lnTo>
                    <a:pt x="240" y="740"/>
                  </a:lnTo>
                  <a:lnTo>
                    <a:pt x="298" y="682"/>
                  </a:lnTo>
                  <a:lnTo>
                    <a:pt x="347" y="622"/>
                  </a:lnTo>
                  <a:lnTo>
                    <a:pt x="386" y="563"/>
                  </a:lnTo>
                  <a:lnTo>
                    <a:pt x="416" y="505"/>
                  </a:lnTo>
                  <a:lnTo>
                    <a:pt x="436" y="447"/>
                  </a:lnTo>
                  <a:lnTo>
                    <a:pt x="449" y="391"/>
                  </a:lnTo>
                  <a:lnTo>
                    <a:pt x="453" y="336"/>
                  </a:lnTo>
                  <a:lnTo>
                    <a:pt x="447" y="276"/>
                  </a:lnTo>
                  <a:lnTo>
                    <a:pt x="434" y="218"/>
                  </a:lnTo>
                  <a:lnTo>
                    <a:pt x="412" y="166"/>
                  </a:lnTo>
                  <a:lnTo>
                    <a:pt x="380" y="120"/>
                  </a:lnTo>
                  <a:lnTo>
                    <a:pt x="343" y="79"/>
                  </a:lnTo>
                  <a:lnTo>
                    <a:pt x="298" y="45"/>
                  </a:lnTo>
                  <a:lnTo>
                    <a:pt x="335" y="28"/>
                  </a:lnTo>
                  <a:lnTo>
                    <a:pt x="378" y="13"/>
                  </a:lnTo>
                  <a:lnTo>
                    <a:pt x="427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A4A54"/>
            </a:solidFill>
            <a:ln w="0">
              <a:solidFill>
                <a:srgbClr val="DA4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902" y="624"/>
              <a:ext cx="1876" cy="3072"/>
            </a:xfrm>
            <a:custGeom>
              <a:avLst/>
              <a:gdLst>
                <a:gd name="T0" fmla="*/ 2473 w 3754"/>
                <a:gd name="T1" fmla="*/ 82 h 6144"/>
                <a:gd name="T2" fmla="*/ 2596 w 3754"/>
                <a:gd name="T3" fmla="*/ 702 h 6144"/>
                <a:gd name="T4" fmla="*/ 2949 w 3754"/>
                <a:gd name="T5" fmla="*/ 681 h 6144"/>
                <a:gd name="T6" fmla="*/ 3171 w 3754"/>
                <a:gd name="T7" fmla="*/ 944 h 6144"/>
                <a:gd name="T8" fmla="*/ 3405 w 3754"/>
                <a:gd name="T9" fmla="*/ 1190 h 6144"/>
                <a:gd name="T10" fmla="*/ 3705 w 3754"/>
                <a:gd name="T11" fmla="*/ 1363 h 6144"/>
                <a:gd name="T12" fmla="*/ 3735 w 3754"/>
                <a:gd name="T13" fmla="*/ 3847 h 6144"/>
                <a:gd name="T14" fmla="*/ 3499 w 3754"/>
                <a:gd name="T15" fmla="*/ 4368 h 6144"/>
                <a:gd name="T16" fmla="*/ 3547 w 3754"/>
                <a:gd name="T17" fmla="*/ 4746 h 6144"/>
                <a:gd name="T18" fmla="*/ 3605 w 3754"/>
                <a:gd name="T19" fmla="*/ 6083 h 6144"/>
                <a:gd name="T20" fmla="*/ 2078 w 3754"/>
                <a:gd name="T21" fmla="*/ 6140 h 6144"/>
                <a:gd name="T22" fmla="*/ 2034 w 3754"/>
                <a:gd name="T23" fmla="*/ 6001 h 6144"/>
                <a:gd name="T24" fmla="*/ 1260 w 3754"/>
                <a:gd name="T25" fmla="*/ 4921 h 6144"/>
                <a:gd name="T26" fmla="*/ 1836 w 3754"/>
                <a:gd name="T27" fmla="*/ 6025 h 6144"/>
                <a:gd name="T28" fmla="*/ 1752 w 3754"/>
                <a:gd name="T29" fmla="*/ 6144 h 6144"/>
                <a:gd name="T30" fmla="*/ 1079 w 3754"/>
                <a:gd name="T31" fmla="*/ 6055 h 6144"/>
                <a:gd name="T32" fmla="*/ 1171 w 3754"/>
                <a:gd name="T33" fmla="*/ 4740 h 6144"/>
                <a:gd name="T34" fmla="*/ 1182 w 3754"/>
                <a:gd name="T35" fmla="*/ 4146 h 6144"/>
                <a:gd name="T36" fmla="*/ 895 w 3754"/>
                <a:gd name="T37" fmla="*/ 3923 h 6144"/>
                <a:gd name="T38" fmla="*/ 4 w 3754"/>
                <a:gd name="T39" fmla="*/ 3463 h 6144"/>
                <a:gd name="T40" fmla="*/ 112 w 3754"/>
                <a:gd name="T41" fmla="*/ 3124 h 6144"/>
                <a:gd name="T42" fmla="*/ 444 w 3754"/>
                <a:gd name="T43" fmla="*/ 2951 h 6144"/>
                <a:gd name="T44" fmla="*/ 1240 w 3754"/>
                <a:gd name="T45" fmla="*/ 3221 h 6144"/>
                <a:gd name="T46" fmla="*/ 1258 w 3754"/>
                <a:gd name="T47" fmla="*/ 3217 h 6144"/>
                <a:gd name="T48" fmla="*/ 1279 w 3754"/>
                <a:gd name="T49" fmla="*/ 1404 h 6144"/>
                <a:gd name="T50" fmla="*/ 1424 w 3754"/>
                <a:gd name="T51" fmla="*/ 1404 h 6144"/>
                <a:gd name="T52" fmla="*/ 1409 w 3754"/>
                <a:gd name="T53" fmla="*/ 3316 h 6144"/>
                <a:gd name="T54" fmla="*/ 1204 w 3754"/>
                <a:gd name="T55" fmla="*/ 3398 h 6144"/>
                <a:gd name="T56" fmla="*/ 386 w 3754"/>
                <a:gd name="T57" fmla="*/ 3143 h 6144"/>
                <a:gd name="T58" fmla="*/ 201 w 3754"/>
                <a:gd name="T59" fmla="*/ 3340 h 6144"/>
                <a:gd name="T60" fmla="*/ 962 w 3754"/>
                <a:gd name="T61" fmla="*/ 3755 h 6144"/>
                <a:gd name="T62" fmla="*/ 1312 w 3754"/>
                <a:gd name="T63" fmla="*/ 4022 h 6144"/>
                <a:gd name="T64" fmla="*/ 1441 w 3754"/>
                <a:gd name="T65" fmla="*/ 4740 h 6144"/>
                <a:gd name="T66" fmla="*/ 3344 w 3754"/>
                <a:gd name="T67" fmla="*/ 4271 h 6144"/>
                <a:gd name="T68" fmla="*/ 3558 w 3754"/>
                <a:gd name="T69" fmla="*/ 3811 h 6144"/>
                <a:gd name="T70" fmla="*/ 3536 w 3754"/>
                <a:gd name="T71" fmla="*/ 1434 h 6144"/>
                <a:gd name="T72" fmla="*/ 3305 w 3754"/>
                <a:gd name="T73" fmla="*/ 1374 h 6144"/>
                <a:gd name="T74" fmla="*/ 3176 w 3754"/>
                <a:gd name="T75" fmla="*/ 1538 h 6144"/>
                <a:gd name="T76" fmla="*/ 3085 w 3754"/>
                <a:gd name="T77" fmla="*/ 2748 h 6144"/>
                <a:gd name="T78" fmla="*/ 2995 w 3754"/>
                <a:gd name="T79" fmla="*/ 1007 h 6144"/>
                <a:gd name="T80" fmla="*/ 2865 w 3754"/>
                <a:gd name="T81" fmla="*/ 843 h 6144"/>
                <a:gd name="T82" fmla="*/ 2634 w 3754"/>
                <a:gd name="T83" fmla="*/ 901 h 6144"/>
                <a:gd name="T84" fmla="*/ 2580 w 3754"/>
                <a:gd name="T85" fmla="*/ 2517 h 6144"/>
                <a:gd name="T86" fmla="*/ 2434 w 3754"/>
                <a:gd name="T87" fmla="*/ 2517 h 6144"/>
                <a:gd name="T88" fmla="*/ 2380 w 3754"/>
                <a:gd name="T89" fmla="*/ 244 h 6144"/>
                <a:gd name="T90" fmla="*/ 2149 w 3754"/>
                <a:gd name="T91" fmla="*/ 184 h 6144"/>
                <a:gd name="T92" fmla="*/ 2019 w 3754"/>
                <a:gd name="T93" fmla="*/ 348 h 6144"/>
                <a:gd name="T94" fmla="*/ 1929 w 3754"/>
                <a:gd name="T95" fmla="*/ 2558 h 6144"/>
                <a:gd name="T96" fmla="*/ 1838 w 3754"/>
                <a:gd name="T97" fmla="*/ 825 h 6144"/>
                <a:gd name="T98" fmla="*/ 1709 w 3754"/>
                <a:gd name="T99" fmla="*/ 661 h 6144"/>
                <a:gd name="T100" fmla="*/ 1478 w 3754"/>
                <a:gd name="T101" fmla="*/ 719 h 6144"/>
                <a:gd name="T102" fmla="*/ 1424 w 3754"/>
                <a:gd name="T103" fmla="*/ 1156 h 6144"/>
                <a:gd name="T104" fmla="*/ 1279 w 3754"/>
                <a:gd name="T105" fmla="*/ 1156 h 6144"/>
                <a:gd name="T106" fmla="*/ 1309 w 3754"/>
                <a:gd name="T107" fmla="*/ 648 h 6144"/>
                <a:gd name="T108" fmla="*/ 1609 w 3754"/>
                <a:gd name="T109" fmla="*/ 475 h 6144"/>
                <a:gd name="T110" fmla="*/ 1843 w 3754"/>
                <a:gd name="T111" fmla="*/ 287 h 6144"/>
                <a:gd name="T112" fmla="*/ 2065 w 3754"/>
                <a:gd name="T113" fmla="*/ 2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4" h="6144">
                  <a:moveTo>
                    <a:pt x="2188" y="0"/>
                  </a:moveTo>
                  <a:lnTo>
                    <a:pt x="2248" y="0"/>
                  </a:lnTo>
                  <a:lnTo>
                    <a:pt x="2311" y="6"/>
                  </a:lnTo>
                  <a:lnTo>
                    <a:pt x="2371" y="22"/>
                  </a:lnTo>
                  <a:lnTo>
                    <a:pt x="2425" y="48"/>
                  </a:lnTo>
                  <a:lnTo>
                    <a:pt x="2473" y="82"/>
                  </a:lnTo>
                  <a:lnTo>
                    <a:pt x="2514" y="125"/>
                  </a:lnTo>
                  <a:lnTo>
                    <a:pt x="2550" y="173"/>
                  </a:lnTo>
                  <a:lnTo>
                    <a:pt x="2576" y="227"/>
                  </a:lnTo>
                  <a:lnTo>
                    <a:pt x="2591" y="287"/>
                  </a:lnTo>
                  <a:lnTo>
                    <a:pt x="2596" y="348"/>
                  </a:lnTo>
                  <a:lnTo>
                    <a:pt x="2596" y="702"/>
                  </a:lnTo>
                  <a:lnTo>
                    <a:pt x="2649" y="678"/>
                  </a:lnTo>
                  <a:lnTo>
                    <a:pt x="2706" y="665"/>
                  </a:lnTo>
                  <a:lnTo>
                    <a:pt x="2766" y="659"/>
                  </a:lnTo>
                  <a:lnTo>
                    <a:pt x="2828" y="659"/>
                  </a:lnTo>
                  <a:lnTo>
                    <a:pt x="2889" y="665"/>
                  </a:lnTo>
                  <a:lnTo>
                    <a:pt x="2949" y="681"/>
                  </a:lnTo>
                  <a:lnTo>
                    <a:pt x="3003" y="706"/>
                  </a:lnTo>
                  <a:lnTo>
                    <a:pt x="3051" y="741"/>
                  </a:lnTo>
                  <a:lnTo>
                    <a:pt x="3094" y="782"/>
                  </a:lnTo>
                  <a:lnTo>
                    <a:pt x="3128" y="832"/>
                  </a:lnTo>
                  <a:lnTo>
                    <a:pt x="3154" y="886"/>
                  </a:lnTo>
                  <a:lnTo>
                    <a:pt x="3171" y="944"/>
                  </a:lnTo>
                  <a:lnTo>
                    <a:pt x="3176" y="1007"/>
                  </a:lnTo>
                  <a:lnTo>
                    <a:pt x="3176" y="1234"/>
                  </a:lnTo>
                  <a:lnTo>
                    <a:pt x="3228" y="1210"/>
                  </a:lnTo>
                  <a:lnTo>
                    <a:pt x="3284" y="1195"/>
                  </a:lnTo>
                  <a:lnTo>
                    <a:pt x="3344" y="1190"/>
                  </a:lnTo>
                  <a:lnTo>
                    <a:pt x="3405" y="1190"/>
                  </a:lnTo>
                  <a:lnTo>
                    <a:pt x="3467" y="1195"/>
                  </a:lnTo>
                  <a:lnTo>
                    <a:pt x="3527" y="1212"/>
                  </a:lnTo>
                  <a:lnTo>
                    <a:pt x="3581" y="1238"/>
                  </a:lnTo>
                  <a:lnTo>
                    <a:pt x="3629" y="1272"/>
                  </a:lnTo>
                  <a:lnTo>
                    <a:pt x="3672" y="1314"/>
                  </a:lnTo>
                  <a:lnTo>
                    <a:pt x="3705" y="1363"/>
                  </a:lnTo>
                  <a:lnTo>
                    <a:pt x="3732" y="1417"/>
                  </a:lnTo>
                  <a:lnTo>
                    <a:pt x="3748" y="1476"/>
                  </a:lnTo>
                  <a:lnTo>
                    <a:pt x="3754" y="1538"/>
                  </a:lnTo>
                  <a:lnTo>
                    <a:pt x="3754" y="3653"/>
                  </a:lnTo>
                  <a:lnTo>
                    <a:pt x="3748" y="3750"/>
                  </a:lnTo>
                  <a:lnTo>
                    <a:pt x="3735" y="3847"/>
                  </a:lnTo>
                  <a:lnTo>
                    <a:pt x="3711" y="3940"/>
                  </a:lnTo>
                  <a:lnTo>
                    <a:pt x="3679" y="4029"/>
                  </a:lnTo>
                  <a:lnTo>
                    <a:pt x="3638" y="4116"/>
                  </a:lnTo>
                  <a:lnTo>
                    <a:pt x="3588" y="4200"/>
                  </a:lnTo>
                  <a:lnTo>
                    <a:pt x="3538" y="4282"/>
                  </a:lnTo>
                  <a:lnTo>
                    <a:pt x="3499" y="4368"/>
                  </a:lnTo>
                  <a:lnTo>
                    <a:pt x="3465" y="4457"/>
                  </a:lnTo>
                  <a:lnTo>
                    <a:pt x="3443" y="4550"/>
                  </a:lnTo>
                  <a:lnTo>
                    <a:pt x="3428" y="4645"/>
                  </a:lnTo>
                  <a:lnTo>
                    <a:pt x="3422" y="4740"/>
                  </a:lnTo>
                  <a:lnTo>
                    <a:pt x="3519" y="4740"/>
                  </a:lnTo>
                  <a:lnTo>
                    <a:pt x="3547" y="4746"/>
                  </a:lnTo>
                  <a:lnTo>
                    <a:pt x="3573" y="4759"/>
                  </a:lnTo>
                  <a:lnTo>
                    <a:pt x="3592" y="4777"/>
                  </a:lnTo>
                  <a:lnTo>
                    <a:pt x="3605" y="4802"/>
                  </a:lnTo>
                  <a:lnTo>
                    <a:pt x="3610" y="4831"/>
                  </a:lnTo>
                  <a:lnTo>
                    <a:pt x="3610" y="6055"/>
                  </a:lnTo>
                  <a:lnTo>
                    <a:pt x="3605" y="6083"/>
                  </a:lnTo>
                  <a:lnTo>
                    <a:pt x="3592" y="6107"/>
                  </a:lnTo>
                  <a:lnTo>
                    <a:pt x="3573" y="6127"/>
                  </a:lnTo>
                  <a:lnTo>
                    <a:pt x="3547" y="6140"/>
                  </a:lnTo>
                  <a:lnTo>
                    <a:pt x="3519" y="6144"/>
                  </a:lnTo>
                  <a:lnTo>
                    <a:pt x="2106" y="6144"/>
                  </a:lnTo>
                  <a:lnTo>
                    <a:pt x="2078" y="6140"/>
                  </a:lnTo>
                  <a:lnTo>
                    <a:pt x="2052" y="6127"/>
                  </a:lnTo>
                  <a:lnTo>
                    <a:pt x="2034" y="6107"/>
                  </a:lnTo>
                  <a:lnTo>
                    <a:pt x="2021" y="6083"/>
                  </a:lnTo>
                  <a:lnTo>
                    <a:pt x="2017" y="6055"/>
                  </a:lnTo>
                  <a:lnTo>
                    <a:pt x="2021" y="6025"/>
                  </a:lnTo>
                  <a:lnTo>
                    <a:pt x="2034" y="6001"/>
                  </a:lnTo>
                  <a:lnTo>
                    <a:pt x="2052" y="5982"/>
                  </a:lnTo>
                  <a:lnTo>
                    <a:pt x="2078" y="5969"/>
                  </a:lnTo>
                  <a:lnTo>
                    <a:pt x="2106" y="5963"/>
                  </a:lnTo>
                  <a:lnTo>
                    <a:pt x="3430" y="5963"/>
                  </a:lnTo>
                  <a:lnTo>
                    <a:pt x="3430" y="4921"/>
                  </a:lnTo>
                  <a:lnTo>
                    <a:pt x="1260" y="4921"/>
                  </a:lnTo>
                  <a:lnTo>
                    <a:pt x="1260" y="5963"/>
                  </a:lnTo>
                  <a:lnTo>
                    <a:pt x="1752" y="5963"/>
                  </a:lnTo>
                  <a:lnTo>
                    <a:pt x="1780" y="5969"/>
                  </a:lnTo>
                  <a:lnTo>
                    <a:pt x="1804" y="5982"/>
                  </a:lnTo>
                  <a:lnTo>
                    <a:pt x="1825" y="6001"/>
                  </a:lnTo>
                  <a:lnTo>
                    <a:pt x="1836" y="6025"/>
                  </a:lnTo>
                  <a:lnTo>
                    <a:pt x="1842" y="6055"/>
                  </a:lnTo>
                  <a:lnTo>
                    <a:pt x="1836" y="6083"/>
                  </a:lnTo>
                  <a:lnTo>
                    <a:pt x="1825" y="6107"/>
                  </a:lnTo>
                  <a:lnTo>
                    <a:pt x="1804" y="6127"/>
                  </a:lnTo>
                  <a:lnTo>
                    <a:pt x="1780" y="6140"/>
                  </a:lnTo>
                  <a:lnTo>
                    <a:pt x="1752" y="6144"/>
                  </a:lnTo>
                  <a:lnTo>
                    <a:pt x="1171" y="6144"/>
                  </a:lnTo>
                  <a:lnTo>
                    <a:pt x="1141" y="6140"/>
                  </a:lnTo>
                  <a:lnTo>
                    <a:pt x="1117" y="6127"/>
                  </a:lnTo>
                  <a:lnTo>
                    <a:pt x="1098" y="6107"/>
                  </a:lnTo>
                  <a:lnTo>
                    <a:pt x="1085" y="6083"/>
                  </a:lnTo>
                  <a:lnTo>
                    <a:pt x="1079" y="6055"/>
                  </a:lnTo>
                  <a:lnTo>
                    <a:pt x="1079" y="4831"/>
                  </a:lnTo>
                  <a:lnTo>
                    <a:pt x="1085" y="4802"/>
                  </a:lnTo>
                  <a:lnTo>
                    <a:pt x="1098" y="4777"/>
                  </a:lnTo>
                  <a:lnTo>
                    <a:pt x="1117" y="4759"/>
                  </a:lnTo>
                  <a:lnTo>
                    <a:pt x="1141" y="4746"/>
                  </a:lnTo>
                  <a:lnTo>
                    <a:pt x="1171" y="4740"/>
                  </a:lnTo>
                  <a:lnTo>
                    <a:pt x="1260" y="4740"/>
                  </a:lnTo>
                  <a:lnTo>
                    <a:pt x="1260" y="4349"/>
                  </a:lnTo>
                  <a:lnTo>
                    <a:pt x="1254" y="4297"/>
                  </a:lnTo>
                  <a:lnTo>
                    <a:pt x="1240" y="4247"/>
                  </a:lnTo>
                  <a:lnTo>
                    <a:pt x="1215" y="4195"/>
                  </a:lnTo>
                  <a:lnTo>
                    <a:pt x="1182" y="4146"/>
                  </a:lnTo>
                  <a:lnTo>
                    <a:pt x="1144" y="4098"/>
                  </a:lnTo>
                  <a:lnTo>
                    <a:pt x="1100" y="4053"/>
                  </a:lnTo>
                  <a:lnTo>
                    <a:pt x="1051" y="4014"/>
                  </a:lnTo>
                  <a:lnTo>
                    <a:pt x="1001" y="3977"/>
                  </a:lnTo>
                  <a:lnTo>
                    <a:pt x="949" y="3947"/>
                  </a:lnTo>
                  <a:lnTo>
                    <a:pt x="895" y="3923"/>
                  </a:lnTo>
                  <a:lnTo>
                    <a:pt x="136" y="3623"/>
                  </a:lnTo>
                  <a:lnTo>
                    <a:pt x="95" y="3603"/>
                  </a:lnTo>
                  <a:lnTo>
                    <a:pt x="62" y="3575"/>
                  </a:lnTo>
                  <a:lnTo>
                    <a:pt x="35" y="3543"/>
                  </a:lnTo>
                  <a:lnTo>
                    <a:pt x="15" y="3504"/>
                  </a:lnTo>
                  <a:lnTo>
                    <a:pt x="4" y="3463"/>
                  </a:lnTo>
                  <a:lnTo>
                    <a:pt x="0" y="3420"/>
                  </a:lnTo>
                  <a:lnTo>
                    <a:pt x="8" y="3375"/>
                  </a:lnTo>
                  <a:lnTo>
                    <a:pt x="28" y="3295"/>
                  </a:lnTo>
                  <a:lnTo>
                    <a:pt x="47" y="3234"/>
                  </a:lnTo>
                  <a:lnTo>
                    <a:pt x="76" y="3176"/>
                  </a:lnTo>
                  <a:lnTo>
                    <a:pt x="112" y="3124"/>
                  </a:lnTo>
                  <a:lnTo>
                    <a:pt x="155" y="3076"/>
                  </a:lnTo>
                  <a:lnTo>
                    <a:pt x="205" y="3035"/>
                  </a:lnTo>
                  <a:lnTo>
                    <a:pt x="259" y="3001"/>
                  </a:lnTo>
                  <a:lnTo>
                    <a:pt x="319" y="2975"/>
                  </a:lnTo>
                  <a:lnTo>
                    <a:pt x="380" y="2958"/>
                  </a:lnTo>
                  <a:lnTo>
                    <a:pt x="444" y="2951"/>
                  </a:lnTo>
                  <a:lnTo>
                    <a:pt x="509" y="2951"/>
                  </a:lnTo>
                  <a:lnTo>
                    <a:pt x="572" y="2960"/>
                  </a:lnTo>
                  <a:lnTo>
                    <a:pt x="634" y="2979"/>
                  </a:lnTo>
                  <a:lnTo>
                    <a:pt x="636" y="2979"/>
                  </a:lnTo>
                  <a:lnTo>
                    <a:pt x="1230" y="3217"/>
                  </a:lnTo>
                  <a:lnTo>
                    <a:pt x="1240" y="3221"/>
                  </a:lnTo>
                  <a:lnTo>
                    <a:pt x="1245" y="3223"/>
                  </a:lnTo>
                  <a:lnTo>
                    <a:pt x="1251" y="3223"/>
                  </a:lnTo>
                  <a:lnTo>
                    <a:pt x="1254" y="3223"/>
                  </a:lnTo>
                  <a:lnTo>
                    <a:pt x="1254" y="3221"/>
                  </a:lnTo>
                  <a:lnTo>
                    <a:pt x="1256" y="3221"/>
                  </a:lnTo>
                  <a:lnTo>
                    <a:pt x="1258" y="3217"/>
                  </a:lnTo>
                  <a:lnTo>
                    <a:pt x="1258" y="3213"/>
                  </a:lnTo>
                  <a:lnTo>
                    <a:pt x="1260" y="3206"/>
                  </a:lnTo>
                  <a:lnTo>
                    <a:pt x="1260" y="3199"/>
                  </a:lnTo>
                  <a:lnTo>
                    <a:pt x="1260" y="1458"/>
                  </a:lnTo>
                  <a:lnTo>
                    <a:pt x="1266" y="1430"/>
                  </a:lnTo>
                  <a:lnTo>
                    <a:pt x="1279" y="1404"/>
                  </a:lnTo>
                  <a:lnTo>
                    <a:pt x="1297" y="1385"/>
                  </a:lnTo>
                  <a:lnTo>
                    <a:pt x="1322" y="1372"/>
                  </a:lnTo>
                  <a:lnTo>
                    <a:pt x="1351" y="1368"/>
                  </a:lnTo>
                  <a:lnTo>
                    <a:pt x="1379" y="1372"/>
                  </a:lnTo>
                  <a:lnTo>
                    <a:pt x="1404" y="1385"/>
                  </a:lnTo>
                  <a:lnTo>
                    <a:pt x="1424" y="1404"/>
                  </a:lnTo>
                  <a:lnTo>
                    <a:pt x="1435" y="1430"/>
                  </a:lnTo>
                  <a:lnTo>
                    <a:pt x="1441" y="1458"/>
                  </a:lnTo>
                  <a:lnTo>
                    <a:pt x="1441" y="3199"/>
                  </a:lnTo>
                  <a:lnTo>
                    <a:pt x="1437" y="3241"/>
                  </a:lnTo>
                  <a:lnTo>
                    <a:pt x="1426" y="3281"/>
                  </a:lnTo>
                  <a:lnTo>
                    <a:pt x="1409" y="3316"/>
                  </a:lnTo>
                  <a:lnTo>
                    <a:pt x="1385" y="3346"/>
                  </a:lnTo>
                  <a:lnTo>
                    <a:pt x="1355" y="3372"/>
                  </a:lnTo>
                  <a:lnTo>
                    <a:pt x="1322" y="3389"/>
                  </a:lnTo>
                  <a:lnTo>
                    <a:pt x="1284" y="3400"/>
                  </a:lnTo>
                  <a:lnTo>
                    <a:pt x="1245" y="3402"/>
                  </a:lnTo>
                  <a:lnTo>
                    <a:pt x="1204" y="3398"/>
                  </a:lnTo>
                  <a:lnTo>
                    <a:pt x="1163" y="3385"/>
                  </a:lnTo>
                  <a:lnTo>
                    <a:pt x="570" y="3146"/>
                  </a:lnTo>
                  <a:lnTo>
                    <a:pt x="524" y="3133"/>
                  </a:lnTo>
                  <a:lnTo>
                    <a:pt x="477" y="3130"/>
                  </a:lnTo>
                  <a:lnTo>
                    <a:pt x="432" y="3132"/>
                  </a:lnTo>
                  <a:lnTo>
                    <a:pt x="386" y="3143"/>
                  </a:lnTo>
                  <a:lnTo>
                    <a:pt x="343" y="3161"/>
                  </a:lnTo>
                  <a:lnTo>
                    <a:pt x="304" y="3186"/>
                  </a:lnTo>
                  <a:lnTo>
                    <a:pt x="268" y="3217"/>
                  </a:lnTo>
                  <a:lnTo>
                    <a:pt x="240" y="3254"/>
                  </a:lnTo>
                  <a:lnTo>
                    <a:pt x="218" y="3295"/>
                  </a:lnTo>
                  <a:lnTo>
                    <a:pt x="201" y="3340"/>
                  </a:lnTo>
                  <a:lnTo>
                    <a:pt x="181" y="3420"/>
                  </a:lnTo>
                  <a:lnTo>
                    <a:pt x="181" y="3433"/>
                  </a:lnTo>
                  <a:lnTo>
                    <a:pt x="188" y="3446"/>
                  </a:lnTo>
                  <a:lnTo>
                    <a:pt x="199" y="3456"/>
                  </a:lnTo>
                  <a:lnTo>
                    <a:pt x="201" y="3456"/>
                  </a:lnTo>
                  <a:lnTo>
                    <a:pt x="962" y="3755"/>
                  </a:lnTo>
                  <a:lnTo>
                    <a:pt x="1025" y="3783"/>
                  </a:lnTo>
                  <a:lnTo>
                    <a:pt x="1089" y="3820"/>
                  </a:lnTo>
                  <a:lnTo>
                    <a:pt x="1150" y="3863"/>
                  </a:lnTo>
                  <a:lnTo>
                    <a:pt x="1210" y="3910"/>
                  </a:lnTo>
                  <a:lnTo>
                    <a:pt x="1264" y="3964"/>
                  </a:lnTo>
                  <a:lnTo>
                    <a:pt x="1312" y="4022"/>
                  </a:lnTo>
                  <a:lnTo>
                    <a:pt x="1355" y="4081"/>
                  </a:lnTo>
                  <a:lnTo>
                    <a:pt x="1391" y="4146"/>
                  </a:lnTo>
                  <a:lnTo>
                    <a:pt x="1418" y="4211"/>
                  </a:lnTo>
                  <a:lnTo>
                    <a:pt x="1435" y="4280"/>
                  </a:lnTo>
                  <a:lnTo>
                    <a:pt x="1441" y="4347"/>
                  </a:lnTo>
                  <a:lnTo>
                    <a:pt x="1441" y="4740"/>
                  </a:lnTo>
                  <a:lnTo>
                    <a:pt x="3243" y="4740"/>
                  </a:lnTo>
                  <a:lnTo>
                    <a:pt x="3247" y="4643"/>
                  </a:lnTo>
                  <a:lnTo>
                    <a:pt x="3260" y="4547"/>
                  </a:lnTo>
                  <a:lnTo>
                    <a:pt x="3281" y="4452"/>
                  </a:lnTo>
                  <a:lnTo>
                    <a:pt x="3308" y="4360"/>
                  </a:lnTo>
                  <a:lnTo>
                    <a:pt x="3344" y="4271"/>
                  </a:lnTo>
                  <a:lnTo>
                    <a:pt x="3387" y="4184"/>
                  </a:lnTo>
                  <a:lnTo>
                    <a:pt x="3437" y="4100"/>
                  </a:lnTo>
                  <a:lnTo>
                    <a:pt x="3478" y="4033"/>
                  </a:lnTo>
                  <a:lnTo>
                    <a:pt x="3514" y="3962"/>
                  </a:lnTo>
                  <a:lnTo>
                    <a:pt x="3540" y="3887"/>
                  </a:lnTo>
                  <a:lnTo>
                    <a:pt x="3558" y="3811"/>
                  </a:lnTo>
                  <a:lnTo>
                    <a:pt x="3569" y="3733"/>
                  </a:lnTo>
                  <a:lnTo>
                    <a:pt x="3573" y="3653"/>
                  </a:lnTo>
                  <a:lnTo>
                    <a:pt x="3573" y="1538"/>
                  </a:lnTo>
                  <a:lnTo>
                    <a:pt x="3569" y="1501"/>
                  </a:lnTo>
                  <a:lnTo>
                    <a:pt x="3556" y="1465"/>
                  </a:lnTo>
                  <a:lnTo>
                    <a:pt x="3536" y="1434"/>
                  </a:lnTo>
                  <a:lnTo>
                    <a:pt x="3510" y="1408"/>
                  </a:lnTo>
                  <a:lnTo>
                    <a:pt x="3480" y="1387"/>
                  </a:lnTo>
                  <a:lnTo>
                    <a:pt x="3445" y="1374"/>
                  </a:lnTo>
                  <a:lnTo>
                    <a:pt x="3405" y="1370"/>
                  </a:lnTo>
                  <a:lnTo>
                    <a:pt x="3344" y="1370"/>
                  </a:lnTo>
                  <a:lnTo>
                    <a:pt x="3305" y="1374"/>
                  </a:lnTo>
                  <a:lnTo>
                    <a:pt x="3269" y="1387"/>
                  </a:lnTo>
                  <a:lnTo>
                    <a:pt x="3240" y="1408"/>
                  </a:lnTo>
                  <a:lnTo>
                    <a:pt x="3213" y="1434"/>
                  </a:lnTo>
                  <a:lnTo>
                    <a:pt x="3193" y="1465"/>
                  </a:lnTo>
                  <a:lnTo>
                    <a:pt x="3180" y="1501"/>
                  </a:lnTo>
                  <a:lnTo>
                    <a:pt x="3176" y="1538"/>
                  </a:lnTo>
                  <a:lnTo>
                    <a:pt x="3176" y="2659"/>
                  </a:lnTo>
                  <a:lnTo>
                    <a:pt x="3171" y="2687"/>
                  </a:lnTo>
                  <a:lnTo>
                    <a:pt x="3158" y="2711"/>
                  </a:lnTo>
                  <a:lnTo>
                    <a:pt x="3139" y="2731"/>
                  </a:lnTo>
                  <a:lnTo>
                    <a:pt x="3115" y="2744"/>
                  </a:lnTo>
                  <a:lnTo>
                    <a:pt x="3085" y="2748"/>
                  </a:lnTo>
                  <a:lnTo>
                    <a:pt x="3057" y="2744"/>
                  </a:lnTo>
                  <a:lnTo>
                    <a:pt x="3033" y="2731"/>
                  </a:lnTo>
                  <a:lnTo>
                    <a:pt x="3012" y="2711"/>
                  </a:lnTo>
                  <a:lnTo>
                    <a:pt x="2999" y="2687"/>
                  </a:lnTo>
                  <a:lnTo>
                    <a:pt x="2995" y="2659"/>
                  </a:lnTo>
                  <a:lnTo>
                    <a:pt x="2995" y="1007"/>
                  </a:lnTo>
                  <a:lnTo>
                    <a:pt x="2992" y="968"/>
                  </a:lnTo>
                  <a:lnTo>
                    <a:pt x="2979" y="933"/>
                  </a:lnTo>
                  <a:lnTo>
                    <a:pt x="2958" y="901"/>
                  </a:lnTo>
                  <a:lnTo>
                    <a:pt x="2932" y="875"/>
                  </a:lnTo>
                  <a:lnTo>
                    <a:pt x="2900" y="856"/>
                  </a:lnTo>
                  <a:lnTo>
                    <a:pt x="2865" y="843"/>
                  </a:lnTo>
                  <a:lnTo>
                    <a:pt x="2828" y="838"/>
                  </a:lnTo>
                  <a:lnTo>
                    <a:pt x="2766" y="838"/>
                  </a:lnTo>
                  <a:lnTo>
                    <a:pt x="2727" y="843"/>
                  </a:lnTo>
                  <a:lnTo>
                    <a:pt x="2692" y="856"/>
                  </a:lnTo>
                  <a:lnTo>
                    <a:pt x="2660" y="875"/>
                  </a:lnTo>
                  <a:lnTo>
                    <a:pt x="2634" y="901"/>
                  </a:lnTo>
                  <a:lnTo>
                    <a:pt x="2615" y="933"/>
                  </a:lnTo>
                  <a:lnTo>
                    <a:pt x="2602" y="968"/>
                  </a:lnTo>
                  <a:lnTo>
                    <a:pt x="2596" y="1007"/>
                  </a:lnTo>
                  <a:lnTo>
                    <a:pt x="2596" y="2465"/>
                  </a:lnTo>
                  <a:lnTo>
                    <a:pt x="2593" y="2493"/>
                  </a:lnTo>
                  <a:lnTo>
                    <a:pt x="2580" y="2517"/>
                  </a:lnTo>
                  <a:lnTo>
                    <a:pt x="2561" y="2538"/>
                  </a:lnTo>
                  <a:lnTo>
                    <a:pt x="2535" y="2551"/>
                  </a:lnTo>
                  <a:lnTo>
                    <a:pt x="2507" y="2554"/>
                  </a:lnTo>
                  <a:lnTo>
                    <a:pt x="2479" y="2551"/>
                  </a:lnTo>
                  <a:lnTo>
                    <a:pt x="2455" y="2538"/>
                  </a:lnTo>
                  <a:lnTo>
                    <a:pt x="2434" y="2517"/>
                  </a:lnTo>
                  <a:lnTo>
                    <a:pt x="2421" y="2493"/>
                  </a:lnTo>
                  <a:lnTo>
                    <a:pt x="2418" y="2465"/>
                  </a:lnTo>
                  <a:lnTo>
                    <a:pt x="2418" y="348"/>
                  </a:lnTo>
                  <a:lnTo>
                    <a:pt x="2412" y="309"/>
                  </a:lnTo>
                  <a:lnTo>
                    <a:pt x="2401" y="274"/>
                  </a:lnTo>
                  <a:lnTo>
                    <a:pt x="2380" y="244"/>
                  </a:lnTo>
                  <a:lnTo>
                    <a:pt x="2354" y="218"/>
                  </a:lnTo>
                  <a:lnTo>
                    <a:pt x="2322" y="197"/>
                  </a:lnTo>
                  <a:lnTo>
                    <a:pt x="2287" y="184"/>
                  </a:lnTo>
                  <a:lnTo>
                    <a:pt x="2248" y="181"/>
                  </a:lnTo>
                  <a:lnTo>
                    <a:pt x="2188" y="181"/>
                  </a:lnTo>
                  <a:lnTo>
                    <a:pt x="2149" y="184"/>
                  </a:lnTo>
                  <a:lnTo>
                    <a:pt x="2114" y="197"/>
                  </a:lnTo>
                  <a:lnTo>
                    <a:pt x="2082" y="218"/>
                  </a:lnTo>
                  <a:lnTo>
                    <a:pt x="2056" y="244"/>
                  </a:lnTo>
                  <a:lnTo>
                    <a:pt x="2035" y="274"/>
                  </a:lnTo>
                  <a:lnTo>
                    <a:pt x="2024" y="309"/>
                  </a:lnTo>
                  <a:lnTo>
                    <a:pt x="2019" y="348"/>
                  </a:lnTo>
                  <a:lnTo>
                    <a:pt x="2019" y="2467"/>
                  </a:lnTo>
                  <a:lnTo>
                    <a:pt x="2015" y="2495"/>
                  </a:lnTo>
                  <a:lnTo>
                    <a:pt x="2002" y="2521"/>
                  </a:lnTo>
                  <a:lnTo>
                    <a:pt x="1981" y="2540"/>
                  </a:lnTo>
                  <a:lnTo>
                    <a:pt x="1957" y="2553"/>
                  </a:lnTo>
                  <a:lnTo>
                    <a:pt x="1929" y="2558"/>
                  </a:lnTo>
                  <a:lnTo>
                    <a:pt x="1901" y="2553"/>
                  </a:lnTo>
                  <a:lnTo>
                    <a:pt x="1875" y="2540"/>
                  </a:lnTo>
                  <a:lnTo>
                    <a:pt x="1856" y="2521"/>
                  </a:lnTo>
                  <a:lnTo>
                    <a:pt x="1843" y="2495"/>
                  </a:lnTo>
                  <a:lnTo>
                    <a:pt x="1838" y="2467"/>
                  </a:lnTo>
                  <a:lnTo>
                    <a:pt x="1838" y="825"/>
                  </a:lnTo>
                  <a:lnTo>
                    <a:pt x="1834" y="786"/>
                  </a:lnTo>
                  <a:lnTo>
                    <a:pt x="1821" y="750"/>
                  </a:lnTo>
                  <a:lnTo>
                    <a:pt x="1802" y="719"/>
                  </a:lnTo>
                  <a:lnTo>
                    <a:pt x="1776" y="693"/>
                  </a:lnTo>
                  <a:lnTo>
                    <a:pt x="1745" y="672"/>
                  </a:lnTo>
                  <a:lnTo>
                    <a:pt x="1709" y="661"/>
                  </a:lnTo>
                  <a:lnTo>
                    <a:pt x="1670" y="655"/>
                  </a:lnTo>
                  <a:lnTo>
                    <a:pt x="1609" y="655"/>
                  </a:lnTo>
                  <a:lnTo>
                    <a:pt x="1571" y="661"/>
                  </a:lnTo>
                  <a:lnTo>
                    <a:pt x="1536" y="672"/>
                  </a:lnTo>
                  <a:lnTo>
                    <a:pt x="1504" y="693"/>
                  </a:lnTo>
                  <a:lnTo>
                    <a:pt x="1478" y="719"/>
                  </a:lnTo>
                  <a:lnTo>
                    <a:pt x="1458" y="750"/>
                  </a:lnTo>
                  <a:lnTo>
                    <a:pt x="1445" y="786"/>
                  </a:lnTo>
                  <a:lnTo>
                    <a:pt x="1441" y="825"/>
                  </a:lnTo>
                  <a:lnTo>
                    <a:pt x="1441" y="1102"/>
                  </a:lnTo>
                  <a:lnTo>
                    <a:pt x="1435" y="1132"/>
                  </a:lnTo>
                  <a:lnTo>
                    <a:pt x="1424" y="1156"/>
                  </a:lnTo>
                  <a:lnTo>
                    <a:pt x="1404" y="1175"/>
                  </a:lnTo>
                  <a:lnTo>
                    <a:pt x="1379" y="1188"/>
                  </a:lnTo>
                  <a:lnTo>
                    <a:pt x="1351" y="1193"/>
                  </a:lnTo>
                  <a:lnTo>
                    <a:pt x="1322" y="1188"/>
                  </a:lnTo>
                  <a:lnTo>
                    <a:pt x="1297" y="1175"/>
                  </a:lnTo>
                  <a:lnTo>
                    <a:pt x="1279" y="1156"/>
                  </a:lnTo>
                  <a:lnTo>
                    <a:pt x="1266" y="1132"/>
                  </a:lnTo>
                  <a:lnTo>
                    <a:pt x="1260" y="1102"/>
                  </a:lnTo>
                  <a:lnTo>
                    <a:pt x="1260" y="825"/>
                  </a:lnTo>
                  <a:lnTo>
                    <a:pt x="1266" y="761"/>
                  </a:lnTo>
                  <a:lnTo>
                    <a:pt x="1282" y="702"/>
                  </a:lnTo>
                  <a:lnTo>
                    <a:pt x="1309" y="648"/>
                  </a:lnTo>
                  <a:lnTo>
                    <a:pt x="1342" y="600"/>
                  </a:lnTo>
                  <a:lnTo>
                    <a:pt x="1385" y="557"/>
                  </a:lnTo>
                  <a:lnTo>
                    <a:pt x="1433" y="523"/>
                  </a:lnTo>
                  <a:lnTo>
                    <a:pt x="1487" y="497"/>
                  </a:lnTo>
                  <a:lnTo>
                    <a:pt x="1547" y="480"/>
                  </a:lnTo>
                  <a:lnTo>
                    <a:pt x="1609" y="475"/>
                  </a:lnTo>
                  <a:lnTo>
                    <a:pt x="1670" y="475"/>
                  </a:lnTo>
                  <a:lnTo>
                    <a:pt x="1730" y="480"/>
                  </a:lnTo>
                  <a:lnTo>
                    <a:pt x="1786" y="495"/>
                  </a:lnTo>
                  <a:lnTo>
                    <a:pt x="1838" y="519"/>
                  </a:lnTo>
                  <a:lnTo>
                    <a:pt x="1838" y="348"/>
                  </a:lnTo>
                  <a:lnTo>
                    <a:pt x="1843" y="287"/>
                  </a:lnTo>
                  <a:lnTo>
                    <a:pt x="1860" y="227"/>
                  </a:lnTo>
                  <a:lnTo>
                    <a:pt x="1886" y="173"/>
                  </a:lnTo>
                  <a:lnTo>
                    <a:pt x="1922" y="125"/>
                  </a:lnTo>
                  <a:lnTo>
                    <a:pt x="1963" y="82"/>
                  </a:lnTo>
                  <a:lnTo>
                    <a:pt x="2011" y="48"/>
                  </a:lnTo>
                  <a:lnTo>
                    <a:pt x="2065" y="22"/>
                  </a:lnTo>
                  <a:lnTo>
                    <a:pt x="2125" y="6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719" y="2227"/>
              <a:ext cx="705" cy="592"/>
            </a:xfrm>
            <a:custGeom>
              <a:avLst/>
              <a:gdLst>
                <a:gd name="T0" fmla="*/ 514 w 1411"/>
                <a:gd name="T1" fmla="*/ 13 h 1184"/>
                <a:gd name="T2" fmla="*/ 648 w 1411"/>
                <a:gd name="T3" fmla="*/ 67 h 1184"/>
                <a:gd name="T4" fmla="*/ 742 w 1411"/>
                <a:gd name="T5" fmla="*/ 89 h 1184"/>
                <a:gd name="T6" fmla="*/ 861 w 1411"/>
                <a:gd name="T7" fmla="*/ 28 h 1184"/>
                <a:gd name="T8" fmla="*/ 1023 w 1411"/>
                <a:gd name="T9" fmla="*/ 0 h 1184"/>
                <a:gd name="T10" fmla="*/ 1191 w 1411"/>
                <a:gd name="T11" fmla="*/ 39 h 1184"/>
                <a:gd name="T12" fmla="*/ 1325 w 1411"/>
                <a:gd name="T13" fmla="*/ 143 h 1184"/>
                <a:gd name="T14" fmla="*/ 1407 w 1411"/>
                <a:gd name="T15" fmla="*/ 302 h 1184"/>
                <a:gd name="T16" fmla="*/ 1390 w 1411"/>
                <a:gd name="T17" fmla="*/ 382 h 1184"/>
                <a:gd name="T18" fmla="*/ 1316 w 1411"/>
                <a:gd name="T19" fmla="*/ 415 h 1184"/>
                <a:gd name="T20" fmla="*/ 1245 w 1411"/>
                <a:gd name="T21" fmla="*/ 376 h 1184"/>
                <a:gd name="T22" fmla="*/ 1196 w 1411"/>
                <a:gd name="T23" fmla="*/ 272 h 1184"/>
                <a:gd name="T24" fmla="*/ 1103 w 1411"/>
                <a:gd name="T25" fmla="*/ 196 h 1184"/>
                <a:gd name="T26" fmla="*/ 975 w 1411"/>
                <a:gd name="T27" fmla="*/ 184 h 1184"/>
                <a:gd name="T28" fmla="*/ 861 w 1411"/>
                <a:gd name="T29" fmla="*/ 225 h 1184"/>
                <a:gd name="T30" fmla="*/ 799 w 1411"/>
                <a:gd name="T31" fmla="*/ 277 h 1184"/>
                <a:gd name="T32" fmla="*/ 766 w 1411"/>
                <a:gd name="T33" fmla="*/ 313 h 1184"/>
                <a:gd name="T34" fmla="*/ 684 w 1411"/>
                <a:gd name="T35" fmla="*/ 326 h 1184"/>
                <a:gd name="T36" fmla="*/ 633 w 1411"/>
                <a:gd name="T37" fmla="*/ 287 h 1184"/>
                <a:gd name="T38" fmla="*/ 589 w 1411"/>
                <a:gd name="T39" fmla="*/ 244 h 1184"/>
                <a:gd name="T40" fmla="*/ 492 w 1411"/>
                <a:gd name="T41" fmla="*/ 194 h 1184"/>
                <a:gd name="T42" fmla="*/ 356 w 1411"/>
                <a:gd name="T43" fmla="*/ 184 h 1184"/>
                <a:gd name="T44" fmla="*/ 249 w 1411"/>
                <a:gd name="T45" fmla="*/ 244 h 1184"/>
                <a:gd name="T46" fmla="*/ 192 w 1411"/>
                <a:gd name="T47" fmla="*/ 346 h 1184"/>
                <a:gd name="T48" fmla="*/ 186 w 1411"/>
                <a:gd name="T49" fmla="*/ 484 h 1184"/>
                <a:gd name="T50" fmla="*/ 270 w 1411"/>
                <a:gd name="T51" fmla="*/ 661 h 1184"/>
                <a:gd name="T52" fmla="*/ 447 w 1411"/>
                <a:gd name="T53" fmla="*/ 832 h 1184"/>
                <a:gd name="T54" fmla="*/ 712 w 1411"/>
                <a:gd name="T55" fmla="*/ 994 h 1184"/>
                <a:gd name="T56" fmla="*/ 997 w 1411"/>
                <a:gd name="T57" fmla="*/ 817 h 1184"/>
                <a:gd name="T58" fmla="*/ 1178 w 1411"/>
                <a:gd name="T59" fmla="*/ 626 h 1184"/>
                <a:gd name="T60" fmla="*/ 1249 w 1411"/>
                <a:gd name="T61" fmla="*/ 585 h 1184"/>
                <a:gd name="T62" fmla="*/ 1323 w 1411"/>
                <a:gd name="T63" fmla="*/ 618 h 1184"/>
                <a:gd name="T64" fmla="*/ 1342 w 1411"/>
                <a:gd name="T65" fmla="*/ 696 h 1184"/>
                <a:gd name="T66" fmla="*/ 1215 w 1411"/>
                <a:gd name="T67" fmla="*/ 864 h 1184"/>
                <a:gd name="T68" fmla="*/ 967 w 1411"/>
                <a:gd name="T69" fmla="*/ 1058 h 1184"/>
                <a:gd name="T70" fmla="*/ 732 w 1411"/>
                <a:gd name="T71" fmla="*/ 1182 h 1184"/>
                <a:gd name="T72" fmla="*/ 673 w 1411"/>
                <a:gd name="T73" fmla="*/ 1177 h 1184"/>
                <a:gd name="T74" fmla="*/ 507 w 1411"/>
                <a:gd name="T75" fmla="*/ 1087 h 1184"/>
                <a:gd name="T76" fmla="*/ 328 w 1411"/>
                <a:gd name="T77" fmla="*/ 968 h 1184"/>
                <a:gd name="T78" fmla="*/ 164 w 1411"/>
                <a:gd name="T79" fmla="*/ 816 h 1184"/>
                <a:gd name="T80" fmla="*/ 46 w 1411"/>
                <a:gd name="T81" fmla="*/ 635 h 1184"/>
                <a:gd name="T82" fmla="*/ 0 w 1411"/>
                <a:gd name="T83" fmla="*/ 425 h 1184"/>
                <a:gd name="T84" fmla="*/ 44 w 1411"/>
                <a:gd name="T85" fmla="*/ 229 h 1184"/>
                <a:gd name="T86" fmla="*/ 162 w 1411"/>
                <a:gd name="T87" fmla="*/ 82 h 1184"/>
                <a:gd name="T88" fmla="*/ 335 w 1411"/>
                <a:gd name="T89" fmla="*/ 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184">
                  <a:moveTo>
                    <a:pt x="400" y="0"/>
                  </a:moveTo>
                  <a:lnTo>
                    <a:pt x="460" y="4"/>
                  </a:lnTo>
                  <a:lnTo>
                    <a:pt x="514" y="13"/>
                  </a:lnTo>
                  <a:lnTo>
                    <a:pt x="564" y="28"/>
                  </a:lnTo>
                  <a:lnTo>
                    <a:pt x="607" y="47"/>
                  </a:lnTo>
                  <a:lnTo>
                    <a:pt x="648" y="67"/>
                  </a:lnTo>
                  <a:lnTo>
                    <a:pt x="682" y="89"/>
                  </a:lnTo>
                  <a:lnTo>
                    <a:pt x="712" y="112"/>
                  </a:lnTo>
                  <a:lnTo>
                    <a:pt x="742" y="89"/>
                  </a:lnTo>
                  <a:lnTo>
                    <a:pt x="775" y="67"/>
                  </a:lnTo>
                  <a:lnTo>
                    <a:pt x="816" y="47"/>
                  </a:lnTo>
                  <a:lnTo>
                    <a:pt x="861" y="28"/>
                  </a:lnTo>
                  <a:lnTo>
                    <a:pt x="909" y="13"/>
                  </a:lnTo>
                  <a:lnTo>
                    <a:pt x="963" y="4"/>
                  </a:lnTo>
                  <a:lnTo>
                    <a:pt x="1023" y="0"/>
                  </a:lnTo>
                  <a:lnTo>
                    <a:pt x="1083" y="4"/>
                  </a:lnTo>
                  <a:lnTo>
                    <a:pt x="1139" y="17"/>
                  </a:lnTo>
                  <a:lnTo>
                    <a:pt x="1191" y="39"/>
                  </a:lnTo>
                  <a:lnTo>
                    <a:pt x="1241" y="67"/>
                  </a:lnTo>
                  <a:lnTo>
                    <a:pt x="1286" y="102"/>
                  </a:lnTo>
                  <a:lnTo>
                    <a:pt x="1325" y="143"/>
                  </a:lnTo>
                  <a:lnTo>
                    <a:pt x="1358" y="192"/>
                  </a:lnTo>
                  <a:lnTo>
                    <a:pt x="1386" y="244"/>
                  </a:lnTo>
                  <a:lnTo>
                    <a:pt x="1407" y="302"/>
                  </a:lnTo>
                  <a:lnTo>
                    <a:pt x="1411" y="330"/>
                  </a:lnTo>
                  <a:lnTo>
                    <a:pt x="1405" y="358"/>
                  </a:lnTo>
                  <a:lnTo>
                    <a:pt x="1390" y="382"/>
                  </a:lnTo>
                  <a:lnTo>
                    <a:pt x="1370" y="400"/>
                  </a:lnTo>
                  <a:lnTo>
                    <a:pt x="1344" y="413"/>
                  </a:lnTo>
                  <a:lnTo>
                    <a:pt x="1316" y="415"/>
                  </a:lnTo>
                  <a:lnTo>
                    <a:pt x="1288" y="410"/>
                  </a:lnTo>
                  <a:lnTo>
                    <a:pt x="1265" y="397"/>
                  </a:lnTo>
                  <a:lnTo>
                    <a:pt x="1245" y="376"/>
                  </a:lnTo>
                  <a:lnTo>
                    <a:pt x="1234" y="350"/>
                  </a:lnTo>
                  <a:lnTo>
                    <a:pt x="1219" y="307"/>
                  </a:lnTo>
                  <a:lnTo>
                    <a:pt x="1196" y="272"/>
                  </a:lnTo>
                  <a:lnTo>
                    <a:pt x="1170" y="240"/>
                  </a:lnTo>
                  <a:lnTo>
                    <a:pt x="1139" y="214"/>
                  </a:lnTo>
                  <a:lnTo>
                    <a:pt x="1103" y="196"/>
                  </a:lnTo>
                  <a:lnTo>
                    <a:pt x="1064" y="184"/>
                  </a:lnTo>
                  <a:lnTo>
                    <a:pt x="1023" y="181"/>
                  </a:lnTo>
                  <a:lnTo>
                    <a:pt x="975" y="184"/>
                  </a:lnTo>
                  <a:lnTo>
                    <a:pt x="932" y="194"/>
                  </a:lnTo>
                  <a:lnTo>
                    <a:pt x="893" y="209"/>
                  </a:lnTo>
                  <a:lnTo>
                    <a:pt x="861" y="225"/>
                  </a:lnTo>
                  <a:lnTo>
                    <a:pt x="835" y="244"/>
                  </a:lnTo>
                  <a:lnTo>
                    <a:pt x="814" y="261"/>
                  </a:lnTo>
                  <a:lnTo>
                    <a:pt x="799" y="277"/>
                  </a:lnTo>
                  <a:lnTo>
                    <a:pt x="790" y="289"/>
                  </a:lnTo>
                  <a:lnTo>
                    <a:pt x="786" y="292"/>
                  </a:lnTo>
                  <a:lnTo>
                    <a:pt x="766" y="313"/>
                  </a:lnTo>
                  <a:lnTo>
                    <a:pt x="740" y="326"/>
                  </a:lnTo>
                  <a:lnTo>
                    <a:pt x="712" y="331"/>
                  </a:lnTo>
                  <a:lnTo>
                    <a:pt x="684" y="326"/>
                  </a:lnTo>
                  <a:lnTo>
                    <a:pt x="658" y="313"/>
                  </a:lnTo>
                  <a:lnTo>
                    <a:pt x="637" y="292"/>
                  </a:lnTo>
                  <a:lnTo>
                    <a:pt x="633" y="287"/>
                  </a:lnTo>
                  <a:lnTo>
                    <a:pt x="624" y="276"/>
                  </a:lnTo>
                  <a:lnTo>
                    <a:pt x="609" y="261"/>
                  </a:lnTo>
                  <a:lnTo>
                    <a:pt x="589" y="244"/>
                  </a:lnTo>
                  <a:lnTo>
                    <a:pt x="563" y="225"/>
                  </a:lnTo>
                  <a:lnTo>
                    <a:pt x="531" y="209"/>
                  </a:lnTo>
                  <a:lnTo>
                    <a:pt x="492" y="194"/>
                  </a:lnTo>
                  <a:lnTo>
                    <a:pt x="449" y="184"/>
                  </a:lnTo>
                  <a:lnTo>
                    <a:pt x="400" y="181"/>
                  </a:lnTo>
                  <a:lnTo>
                    <a:pt x="356" y="184"/>
                  </a:lnTo>
                  <a:lnTo>
                    <a:pt x="315" y="197"/>
                  </a:lnTo>
                  <a:lnTo>
                    <a:pt x="279" y="218"/>
                  </a:lnTo>
                  <a:lnTo>
                    <a:pt x="249" y="244"/>
                  </a:lnTo>
                  <a:lnTo>
                    <a:pt x="225" y="274"/>
                  </a:lnTo>
                  <a:lnTo>
                    <a:pt x="205" y="309"/>
                  </a:lnTo>
                  <a:lnTo>
                    <a:pt x="192" y="346"/>
                  </a:lnTo>
                  <a:lnTo>
                    <a:pt x="182" y="385"/>
                  </a:lnTo>
                  <a:lnTo>
                    <a:pt x="180" y="425"/>
                  </a:lnTo>
                  <a:lnTo>
                    <a:pt x="186" y="484"/>
                  </a:lnTo>
                  <a:lnTo>
                    <a:pt x="203" y="542"/>
                  </a:lnTo>
                  <a:lnTo>
                    <a:pt x="231" y="601"/>
                  </a:lnTo>
                  <a:lnTo>
                    <a:pt x="270" y="661"/>
                  </a:lnTo>
                  <a:lnTo>
                    <a:pt x="318" y="719"/>
                  </a:lnTo>
                  <a:lnTo>
                    <a:pt x="378" y="776"/>
                  </a:lnTo>
                  <a:lnTo>
                    <a:pt x="447" y="832"/>
                  </a:lnTo>
                  <a:lnTo>
                    <a:pt x="527" y="888"/>
                  </a:lnTo>
                  <a:lnTo>
                    <a:pt x="615" y="942"/>
                  </a:lnTo>
                  <a:lnTo>
                    <a:pt x="712" y="994"/>
                  </a:lnTo>
                  <a:lnTo>
                    <a:pt x="818" y="938"/>
                  </a:lnTo>
                  <a:lnTo>
                    <a:pt x="913" y="879"/>
                  </a:lnTo>
                  <a:lnTo>
                    <a:pt x="997" y="817"/>
                  </a:lnTo>
                  <a:lnTo>
                    <a:pt x="1070" y="754"/>
                  </a:lnTo>
                  <a:lnTo>
                    <a:pt x="1129" y="691"/>
                  </a:lnTo>
                  <a:lnTo>
                    <a:pt x="1178" y="626"/>
                  </a:lnTo>
                  <a:lnTo>
                    <a:pt x="1196" y="605"/>
                  </a:lnTo>
                  <a:lnTo>
                    <a:pt x="1221" y="590"/>
                  </a:lnTo>
                  <a:lnTo>
                    <a:pt x="1249" y="585"/>
                  </a:lnTo>
                  <a:lnTo>
                    <a:pt x="1276" y="587"/>
                  </a:lnTo>
                  <a:lnTo>
                    <a:pt x="1303" y="600"/>
                  </a:lnTo>
                  <a:lnTo>
                    <a:pt x="1323" y="618"/>
                  </a:lnTo>
                  <a:lnTo>
                    <a:pt x="1338" y="642"/>
                  </a:lnTo>
                  <a:lnTo>
                    <a:pt x="1344" y="668"/>
                  </a:lnTo>
                  <a:lnTo>
                    <a:pt x="1342" y="696"/>
                  </a:lnTo>
                  <a:lnTo>
                    <a:pt x="1329" y="722"/>
                  </a:lnTo>
                  <a:lnTo>
                    <a:pt x="1278" y="795"/>
                  </a:lnTo>
                  <a:lnTo>
                    <a:pt x="1215" y="864"/>
                  </a:lnTo>
                  <a:lnTo>
                    <a:pt x="1142" y="931"/>
                  </a:lnTo>
                  <a:lnTo>
                    <a:pt x="1060" y="996"/>
                  </a:lnTo>
                  <a:lnTo>
                    <a:pt x="967" y="1058"/>
                  </a:lnTo>
                  <a:lnTo>
                    <a:pt x="865" y="1119"/>
                  </a:lnTo>
                  <a:lnTo>
                    <a:pt x="751" y="1177"/>
                  </a:lnTo>
                  <a:lnTo>
                    <a:pt x="732" y="1182"/>
                  </a:lnTo>
                  <a:lnTo>
                    <a:pt x="712" y="1184"/>
                  </a:lnTo>
                  <a:lnTo>
                    <a:pt x="691" y="1182"/>
                  </a:lnTo>
                  <a:lnTo>
                    <a:pt x="673" y="1177"/>
                  </a:lnTo>
                  <a:lnTo>
                    <a:pt x="620" y="1151"/>
                  </a:lnTo>
                  <a:lnTo>
                    <a:pt x="564" y="1121"/>
                  </a:lnTo>
                  <a:lnTo>
                    <a:pt x="507" y="1087"/>
                  </a:lnTo>
                  <a:lnTo>
                    <a:pt x="447" y="1050"/>
                  </a:lnTo>
                  <a:lnTo>
                    <a:pt x="387" y="1011"/>
                  </a:lnTo>
                  <a:lnTo>
                    <a:pt x="328" y="968"/>
                  </a:lnTo>
                  <a:lnTo>
                    <a:pt x="270" y="920"/>
                  </a:lnTo>
                  <a:lnTo>
                    <a:pt x="216" y="870"/>
                  </a:lnTo>
                  <a:lnTo>
                    <a:pt x="164" y="816"/>
                  </a:lnTo>
                  <a:lnTo>
                    <a:pt x="119" y="760"/>
                  </a:lnTo>
                  <a:lnTo>
                    <a:pt x="78" y="698"/>
                  </a:lnTo>
                  <a:lnTo>
                    <a:pt x="46" y="635"/>
                  </a:lnTo>
                  <a:lnTo>
                    <a:pt x="20" y="568"/>
                  </a:lnTo>
                  <a:lnTo>
                    <a:pt x="5" y="499"/>
                  </a:lnTo>
                  <a:lnTo>
                    <a:pt x="0" y="425"/>
                  </a:lnTo>
                  <a:lnTo>
                    <a:pt x="5" y="356"/>
                  </a:lnTo>
                  <a:lnTo>
                    <a:pt x="20" y="289"/>
                  </a:lnTo>
                  <a:lnTo>
                    <a:pt x="44" y="229"/>
                  </a:lnTo>
                  <a:lnTo>
                    <a:pt x="76" y="173"/>
                  </a:lnTo>
                  <a:lnTo>
                    <a:pt x="115" y="123"/>
                  </a:lnTo>
                  <a:lnTo>
                    <a:pt x="162" y="82"/>
                  </a:lnTo>
                  <a:lnTo>
                    <a:pt x="216" y="47"/>
                  </a:lnTo>
                  <a:lnTo>
                    <a:pt x="274" y="22"/>
                  </a:lnTo>
                  <a:lnTo>
                    <a:pt x="335" y="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399" y="3277"/>
              <a:ext cx="91" cy="175"/>
            </a:xfrm>
            <a:custGeom>
              <a:avLst/>
              <a:gdLst>
                <a:gd name="T0" fmla="*/ 90 w 181"/>
                <a:gd name="T1" fmla="*/ 0 h 350"/>
                <a:gd name="T2" fmla="*/ 120 w 181"/>
                <a:gd name="T3" fmla="*/ 4 h 350"/>
                <a:gd name="T4" fmla="*/ 144 w 181"/>
                <a:gd name="T5" fmla="*/ 17 h 350"/>
                <a:gd name="T6" fmla="*/ 163 w 181"/>
                <a:gd name="T7" fmla="*/ 37 h 350"/>
                <a:gd name="T8" fmla="*/ 176 w 181"/>
                <a:gd name="T9" fmla="*/ 62 h 350"/>
                <a:gd name="T10" fmla="*/ 181 w 181"/>
                <a:gd name="T11" fmla="*/ 90 h 350"/>
                <a:gd name="T12" fmla="*/ 181 w 181"/>
                <a:gd name="T13" fmla="*/ 261 h 350"/>
                <a:gd name="T14" fmla="*/ 176 w 181"/>
                <a:gd name="T15" fmla="*/ 289 h 350"/>
                <a:gd name="T16" fmla="*/ 163 w 181"/>
                <a:gd name="T17" fmla="*/ 313 h 350"/>
                <a:gd name="T18" fmla="*/ 144 w 181"/>
                <a:gd name="T19" fmla="*/ 333 h 350"/>
                <a:gd name="T20" fmla="*/ 120 w 181"/>
                <a:gd name="T21" fmla="*/ 346 h 350"/>
                <a:gd name="T22" fmla="*/ 90 w 181"/>
                <a:gd name="T23" fmla="*/ 350 h 350"/>
                <a:gd name="T24" fmla="*/ 62 w 181"/>
                <a:gd name="T25" fmla="*/ 346 h 350"/>
                <a:gd name="T26" fmla="*/ 38 w 181"/>
                <a:gd name="T27" fmla="*/ 333 h 350"/>
                <a:gd name="T28" fmla="*/ 17 w 181"/>
                <a:gd name="T29" fmla="*/ 313 h 350"/>
                <a:gd name="T30" fmla="*/ 4 w 181"/>
                <a:gd name="T31" fmla="*/ 289 h 350"/>
                <a:gd name="T32" fmla="*/ 0 w 181"/>
                <a:gd name="T33" fmla="*/ 261 h 350"/>
                <a:gd name="T34" fmla="*/ 0 w 181"/>
                <a:gd name="T35" fmla="*/ 90 h 350"/>
                <a:gd name="T36" fmla="*/ 4 w 181"/>
                <a:gd name="T37" fmla="*/ 62 h 350"/>
                <a:gd name="T38" fmla="*/ 17 w 181"/>
                <a:gd name="T39" fmla="*/ 37 h 350"/>
                <a:gd name="T40" fmla="*/ 38 w 181"/>
                <a:gd name="T41" fmla="*/ 17 h 350"/>
                <a:gd name="T42" fmla="*/ 62 w 181"/>
                <a:gd name="T43" fmla="*/ 4 h 350"/>
                <a:gd name="T44" fmla="*/ 90 w 181"/>
                <a:gd name="T4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50">
                  <a:moveTo>
                    <a:pt x="90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3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81" y="261"/>
                  </a:lnTo>
                  <a:lnTo>
                    <a:pt x="176" y="289"/>
                  </a:lnTo>
                  <a:lnTo>
                    <a:pt x="163" y="313"/>
                  </a:lnTo>
                  <a:lnTo>
                    <a:pt x="144" y="333"/>
                  </a:lnTo>
                  <a:lnTo>
                    <a:pt x="120" y="346"/>
                  </a:lnTo>
                  <a:lnTo>
                    <a:pt x="90" y="350"/>
                  </a:lnTo>
                  <a:lnTo>
                    <a:pt x="62" y="346"/>
                  </a:lnTo>
                  <a:lnTo>
                    <a:pt x="38" y="333"/>
                  </a:lnTo>
                  <a:lnTo>
                    <a:pt x="17" y="313"/>
                  </a:lnTo>
                  <a:lnTo>
                    <a:pt x="4" y="289"/>
                  </a:lnTo>
                  <a:lnTo>
                    <a:pt x="0" y="261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7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" name="Group 14"/>
          <p:cNvGrpSpPr>
            <a:grpSpLocks noChangeAspect="1"/>
          </p:cNvGrpSpPr>
          <p:nvPr/>
        </p:nvGrpSpPr>
        <p:grpSpPr bwMode="auto">
          <a:xfrm>
            <a:off x="6961630" y="4013872"/>
            <a:ext cx="214490" cy="351232"/>
            <a:chOff x="2902" y="624"/>
            <a:chExt cx="1876" cy="3072"/>
          </a:xfrm>
        </p:grpSpPr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946" y="1749"/>
              <a:ext cx="1788" cy="1291"/>
            </a:xfrm>
            <a:custGeom>
              <a:avLst/>
              <a:gdLst>
                <a:gd name="T0" fmla="*/ 1261 w 3574"/>
                <a:gd name="T1" fmla="*/ 0 h 2580"/>
                <a:gd name="T2" fmla="*/ 3574 w 3574"/>
                <a:gd name="T3" fmla="*/ 0 h 2580"/>
                <a:gd name="T4" fmla="*/ 3574 w 3574"/>
                <a:gd name="T5" fmla="*/ 1402 h 2580"/>
                <a:gd name="T6" fmla="*/ 3569 w 3574"/>
                <a:gd name="T7" fmla="*/ 1491 h 2580"/>
                <a:gd name="T8" fmla="*/ 3556 w 3574"/>
                <a:gd name="T9" fmla="*/ 1579 h 2580"/>
                <a:gd name="T10" fmla="*/ 3535 w 3574"/>
                <a:gd name="T11" fmla="*/ 1663 h 2580"/>
                <a:gd name="T12" fmla="*/ 3506 w 3574"/>
                <a:gd name="T13" fmla="*/ 1746 h 2580"/>
                <a:gd name="T14" fmla="*/ 3468 w 3574"/>
                <a:gd name="T15" fmla="*/ 1825 h 2580"/>
                <a:gd name="T16" fmla="*/ 3424 w 3574"/>
                <a:gd name="T17" fmla="*/ 1899 h 2580"/>
                <a:gd name="T18" fmla="*/ 3368 w 3574"/>
                <a:gd name="T19" fmla="*/ 1990 h 2580"/>
                <a:gd name="T20" fmla="*/ 3323 w 3574"/>
                <a:gd name="T21" fmla="*/ 2085 h 2580"/>
                <a:gd name="T22" fmla="*/ 3287 w 3574"/>
                <a:gd name="T23" fmla="*/ 2184 h 2580"/>
                <a:gd name="T24" fmla="*/ 3263 w 3574"/>
                <a:gd name="T25" fmla="*/ 2286 h 2580"/>
                <a:gd name="T26" fmla="*/ 3248 w 3574"/>
                <a:gd name="T27" fmla="*/ 2391 h 2580"/>
                <a:gd name="T28" fmla="*/ 3243 w 3574"/>
                <a:gd name="T29" fmla="*/ 2497 h 2580"/>
                <a:gd name="T30" fmla="*/ 3243 w 3574"/>
                <a:gd name="T31" fmla="*/ 2580 h 2580"/>
                <a:gd name="T32" fmla="*/ 1261 w 3574"/>
                <a:gd name="T33" fmla="*/ 2580 h 2580"/>
                <a:gd name="T34" fmla="*/ 1261 w 3574"/>
                <a:gd name="T35" fmla="*/ 2098 h 2580"/>
                <a:gd name="T36" fmla="*/ 1254 w 3574"/>
                <a:gd name="T37" fmla="*/ 2033 h 2580"/>
                <a:gd name="T38" fmla="*/ 1235 w 3574"/>
                <a:gd name="T39" fmla="*/ 1970 h 2580"/>
                <a:gd name="T40" fmla="*/ 1207 w 3574"/>
                <a:gd name="T41" fmla="*/ 1906 h 2580"/>
                <a:gd name="T42" fmla="*/ 1170 w 3574"/>
                <a:gd name="T43" fmla="*/ 1847 h 2580"/>
                <a:gd name="T44" fmla="*/ 1125 w 3574"/>
                <a:gd name="T45" fmla="*/ 1791 h 2580"/>
                <a:gd name="T46" fmla="*/ 1073 w 3574"/>
                <a:gd name="T47" fmla="*/ 1739 h 2580"/>
                <a:gd name="T48" fmla="*/ 1017 w 3574"/>
                <a:gd name="T49" fmla="*/ 1692 h 2580"/>
                <a:gd name="T50" fmla="*/ 959 w 3574"/>
                <a:gd name="T51" fmla="*/ 1650 h 2580"/>
                <a:gd name="T52" fmla="*/ 898 w 3574"/>
                <a:gd name="T53" fmla="*/ 1616 h 2580"/>
                <a:gd name="T54" fmla="*/ 838 w 3574"/>
                <a:gd name="T55" fmla="*/ 1588 h 2580"/>
                <a:gd name="T56" fmla="*/ 78 w 3574"/>
                <a:gd name="T57" fmla="*/ 1288 h 2580"/>
                <a:gd name="T58" fmla="*/ 52 w 3574"/>
                <a:gd name="T59" fmla="*/ 1275 h 2580"/>
                <a:gd name="T60" fmla="*/ 29 w 3574"/>
                <a:gd name="T61" fmla="*/ 1255 h 2580"/>
                <a:gd name="T62" fmla="*/ 14 w 3574"/>
                <a:gd name="T63" fmla="*/ 1231 h 2580"/>
                <a:gd name="T64" fmla="*/ 3 w 3574"/>
                <a:gd name="T65" fmla="*/ 1205 h 2580"/>
                <a:gd name="T66" fmla="*/ 0 w 3574"/>
                <a:gd name="T67" fmla="*/ 1177 h 2580"/>
                <a:gd name="T68" fmla="*/ 3 w 3574"/>
                <a:gd name="T69" fmla="*/ 1147 h 2580"/>
                <a:gd name="T70" fmla="*/ 24 w 3574"/>
                <a:gd name="T71" fmla="*/ 1067 h 2580"/>
                <a:gd name="T72" fmla="*/ 44 w 3574"/>
                <a:gd name="T73" fmla="*/ 1011 h 2580"/>
                <a:gd name="T74" fmla="*/ 70 w 3574"/>
                <a:gd name="T75" fmla="*/ 961 h 2580"/>
                <a:gd name="T76" fmla="*/ 104 w 3574"/>
                <a:gd name="T77" fmla="*/ 916 h 2580"/>
                <a:gd name="T78" fmla="*/ 143 w 3574"/>
                <a:gd name="T79" fmla="*/ 877 h 2580"/>
                <a:gd name="T80" fmla="*/ 188 w 3574"/>
                <a:gd name="T81" fmla="*/ 843 h 2580"/>
                <a:gd name="T82" fmla="*/ 236 w 3574"/>
                <a:gd name="T83" fmla="*/ 819 h 2580"/>
                <a:gd name="T84" fmla="*/ 288 w 3574"/>
                <a:gd name="T85" fmla="*/ 801 h 2580"/>
                <a:gd name="T86" fmla="*/ 342 w 3574"/>
                <a:gd name="T87" fmla="*/ 791 h 2580"/>
                <a:gd name="T88" fmla="*/ 398 w 3574"/>
                <a:gd name="T89" fmla="*/ 789 h 2580"/>
                <a:gd name="T90" fmla="*/ 456 w 3574"/>
                <a:gd name="T91" fmla="*/ 795 h 2580"/>
                <a:gd name="T92" fmla="*/ 512 w 3574"/>
                <a:gd name="T93" fmla="*/ 812 h 2580"/>
                <a:gd name="T94" fmla="*/ 615 w 3574"/>
                <a:gd name="T95" fmla="*/ 853 h 2580"/>
                <a:gd name="T96" fmla="*/ 984 w 3574"/>
                <a:gd name="T97" fmla="*/ 1000 h 2580"/>
                <a:gd name="T98" fmla="*/ 1107 w 3574"/>
                <a:gd name="T99" fmla="*/ 1050 h 2580"/>
                <a:gd name="T100" fmla="*/ 1142 w 3574"/>
                <a:gd name="T101" fmla="*/ 1059 h 2580"/>
                <a:gd name="T102" fmla="*/ 1174 w 3574"/>
                <a:gd name="T103" fmla="*/ 1061 h 2580"/>
                <a:gd name="T104" fmla="*/ 1204 w 3574"/>
                <a:gd name="T105" fmla="*/ 1052 h 2580"/>
                <a:gd name="T106" fmla="*/ 1226 w 3574"/>
                <a:gd name="T107" fmla="*/ 1037 h 2580"/>
                <a:gd name="T108" fmla="*/ 1245 w 3574"/>
                <a:gd name="T109" fmla="*/ 1013 h 2580"/>
                <a:gd name="T110" fmla="*/ 1256 w 3574"/>
                <a:gd name="T111" fmla="*/ 983 h 2580"/>
                <a:gd name="T112" fmla="*/ 1261 w 3574"/>
                <a:gd name="T113" fmla="*/ 948 h 2580"/>
                <a:gd name="T114" fmla="*/ 1261 w 3574"/>
                <a:gd name="T11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4" h="2580">
                  <a:moveTo>
                    <a:pt x="1261" y="0"/>
                  </a:moveTo>
                  <a:lnTo>
                    <a:pt x="3574" y="0"/>
                  </a:lnTo>
                  <a:lnTo>
                    <a:pt x="3574" y="1402"/>
                  </a:lnTo>
                  <a:lnTo>
                    <a:pt x="3569" y="1491"/>
                  </a:lnTo>
                  <a:lnTo>
                    <a:pt x="3556" y="1579"/>
                  </a:lnTo>
                  <a:lnTo>
                    <a:pt x="3535" y="1663"/>
                  </a:lnTo>
                  <a:lnTo>
                    <a:pt x="3506" y="1746"/>
                  </a:lnTo>
                  <a:lnTo>
                    <a:pt x="3468" y="1825"/>
                  </a:lnTo>
                  <a:lnTo>
                    <a:pt x="3424" y="1899"/>
                  </a:lnTo>
                  <a:lnTo>
                    <a:pt x="3368" y="1990"/>
                  </a:lnTo>
                  <a:lnTo>
                    <a:pt x="3323" y="2085"/>
                  </a:lnTo>
                  <a:lnTo>
                    <a:pt x="3287" y="2184"/>
                  </a:lnTo>
                  <a:lnTo>
                    <a:pt x="3263" y="2286"/>
                  </a:lnTo>
                  <a:lnTo>
                    <a:pt x="3248" y="2391"/>
                  </a:lnTo>
                  <a:lnTo>
                    <a:pt x="3243" y="2497"/>
                  </a:lnTo>
                  <a:lnTo>
                    <a:pt x="3243" y="2580"/>
                  </a:lnTo>
                  <a:lnTo>
                    <a:pt x="1261" y="2580"/>
                  </a:lnTo>
                  <a:lnTo>
                    <a:pt x="1261" y="2098"/>
                  </a:lnTo>
                  <a:lnTo>
                    <a:pt x="1254" y="2033"/>
                  </a:lnTo>
                  <a:lnTo>
                    <a:pt x="1235" y="1970"/>
                  </a:lnTo>
                  <a:lnTo>
                    <a:pt x="1207" y="1906"/>
                  </a:lnTo>
                  <a:lnTo>
                    <a:pt x="1170" y="1847"/>
                  </a:lnTo>
                  <a:lnTo>
                    <a:pt x="1125" y="1791"/>
                  </a:lnTo>
                  <a:lnTo>
                    <a:pt x="1073" y="1739"/>
                  </a:lnTo>
                  <a:lnTo>
                    <a:pt x="1017" y="1692"/>
                  </a:lnTo>
                  <a:lnTo>
                    <a:pt x="959" y="1650"/>
                  </a:lnTo>
                  <a:lnTo>
                    <a:pt x="898" y="1616"/>
                  </a:lnTo>
                  <a:lnTo>
                    <a:pt x="838" y="1588"/>
                  </a:lnTo>
                  <a:lnTo>
                    <a:pt x="78" y="1288"/>
                  </a:lnTo>
                  <a:lnTo>
                    <a:pt x="52" y="1275"/>
                  </a:lnTo>
                  <a:lnTo>
                    <a:pt x="29" y="1255"/>
                  </a:lnTo>
                  <a:lnTo>
                    <a:pt x="14" y="1231"/>
                  </a:lnTo>
                  <a:lnTo>
                    <a:pt x="3" y="1205"/>
                  </a:lnTo>
                  <a:lnTo>
                    <a:pt x="0" y="1177"/>
                  </a:lnTo>
                  <a:lnTo>
                    <a:pt x="3" y="1147"/>
                  </a:lnTo>
                  <a:lnTo>
                    <a:pt x="24" y="1067"/>
                  </a:lnTo>
                  <a:lnTo>
                    <a:pt x="44" y="1011"/>
                  </a:lnTo>
                  <a:lnTo>
                    <a:pt x="70" y="961"/>
                  </a:lnTo>
                  <a:lnTo>
                    <a:pt x="104" y="916"/>
                  </a:lnTo>
                  <a:lnTo>
                    <a:pt x="143" y="877"/>
                  </a:lnTo>
                  <a:lnTo>
                    <a:pt x="188" y="843"/>
                  </a:lnTo>
                  <a:lnTo>
                    <a:pt x="236" y="819"/>
                  </a:lnTo>
                  <a:lnTo>
                    <a:pt x="288" y="801"/>
                  </a:lnTo>
                  <a:lnTo>
                    <a:pt x="342" y="791"/>
                  </a:lnTo>
                  <a:lnTo>
                    <a:pt x="398" y="789"/>
                  </a:lnTo>
                  <a:lnTo>
                    <a:pt x="456" y="795"/>
                  </a:lnTo>
                  <a:lnTo>
                    <a:pt x="512" y="812"/>
                  </a:lnTo>
                  <a:lnTo>
                    <a:pt x="615" y="853"/>
                  </a:lnTo>
                  <a:lnTo>
                    <a:pt x="984" y="1000"/>
                  </a:lnTo>
                  <a:lnTo>
                    <a:pt x="1107" y="1050"/>
                  </a:lnTo>
                  <a:lnTo>
                    <a:pt x="1142" y="1059"/>
                  </a:lnTo>
                  <a:lnTo>
                    <a:pt x="1174" y="1061"/>
                  </a:lnTo>
                  <a:lnTo>
                    <a:pt x="1204" y="1052"/>
                  </a:lnTo>
                  <a:lnTo>
                    <a:pt x="1226" y="1037"/>
                  </a:lnTo>
                  <a:lnTo>
                    <a:pt x="1245" y="1013"/>
                  </a:lnTo>
                  <a:lnTo>
                    <a:pt x="1256" y="983"/>
                  </a:lnTo>
                  <a:lnTo>
                    <a:pt x="1261" y="948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946" y="2144"/>
              <a:ext cx="631" cy="267"/>
            </a:xfrm>
            <a:custGeom>
              <a:avLst/>
              <a:gdLst>
                <a:gd name="T0" fmla="*/ 398 w 1261"/>
                <a:gd name="T1" fmla="*/ 0 h 535"/>
                <a:gd name="T2" fmla="*/ 456 w 1261"/>
                <a:gd name="T3" fmla="*/ 6 h 535"/>
                <a:gd name="T4" fmla="*/ 512 w 1261"/>
                <a:gd name="T5" fmla="*/ 23 h 535"/>
                <a:gd name="T6" fmla="*/ 1178 w 1261"/>
                <a:gd name="T7" fmla="*/ 289 h 535"/>
                <a:gd name="T8" fmla="*/ 1204 w 1261"/>
                <a:gd name="T9" fmla="*/ 296 h 535"/>
                <a:gd name="T10" fmla="*/ 1222 w 1261"/>
                <a:gd name="T11" fmla="*/ 298 h 535"/>
                <a:gd name="T12" fmla="*/ 1237 w 1261"/>
                <a:gd name="T13" fmla="*/ 291 h 535"/>
                <a:gd name="T14" fmla="*/ 1246 w 1261"/>
                <a:gd name="T15" fmla="*/ 280 h 535"/>
                <a:gd name="T16" fmla="*/ 1254 w 1261"/>
                <a:gd name="T17" fmla="*/ 261 h 535"/>
                <a:gd name="T18" fmla="*/ 1258 w 1261"/>
                <a:gd name="T19" fmla="*/ 241 h 535"/>
                <a:gd name="T20" fmla="*/ 1260 w 1261"/>
                <a:gd name="T21" fmla="*/ 214 h 535"/>
                <a:gd name="T22" fmla="*/ 1261 w 1261"/>
                <a:gd name="T23" fmla="*/ 188 h 535"/>
                <a:gd name="T24" fmla="*/ 1261 w 1261"/>
                <a:gd name="T25" fmla="*/ 159 h 535"/>
                <a:gd name="T26" fmla="*/ 1261 w 1261"/>
                <a:gd name="T27" fmla="*/ 403 h 535"/>
                <a:gd name="T28" fmla="*/ 1258 w 1261"/>
                <a:gd name="T29" fmla="*/ 434 h 535"/>
                <a:gd name="T30" fmla="*/ 1250 w 1261"/>
                <a:gd name="T31" fmla="*/ 464 h 535"/>
                <a:gd name="T32" fmla="*/ 1237 w 1261"/>
                <a:gd name="T33" fmla="*/ 490 h 535"/>
                <a:gd name="T34" fmla="*/ 1220 w 1261"/>
                <a:gd name="T35" fmla="*/ 510 h 535"/>
                <a:gd name="T36" fmla="*/ 1200 w 1261"/>
                <a:gd name="T37" fmla="*/ 525 h 535"/>
                <a:gd name="T38" fmla="*/ 1176 w 1261"/>
                <a:gd name="T39" fmla="*/ 533 h 535"/>
                <a:gd name="T40" fmla="*/ 1148 w 1261"/>
                <a:gd name="T41" fmla="*/ 535 h 535"/>
                <a:gd name="T42" fmla="*/ 1118 w 1261"/>
                <a:gd name="T43" fmla="*/ 525 h 535"/>
                <a:gd name="T44" fmla="*/ 452 w 1261"/>
                <a:gd name="T45" fmla="*/ 259 h 535"/>
                <a:gd name="T46" fmla="*/ 395 w 1261"/>
                <a:gd name="T47" fmla="*/ 242 h 535"/>
                <a:gd name="T48" fmla="*/ 337 w 1261"/>
                <a:gd name="T49" fmla="*/ 235 h 535"/>
                <a:gd name="T50" fmla="*/ 279 w 1261"/>
                <a:gd name="T51" fmla="*/ 239 h 535"/>
                <a:gd name="T52" fmla="*/ 223 w 1261"/>
                <a:gd name="T53" fmla="*/ 250 h 535"/>
                <a:gd name="T54" fmla="*/ 171 w 1261"/>
                <a:gd name="T55" fmla="*/ 268 h 535"/>
                <a:gd name="T56" fmla="*/ 121 w 1261"/>
                <a:gd name="T57" fmla="*/ 295 h 535"/>
                <a:gd name="T58" fmla="*/ 76 w 1261"/>
                <a:gd name="T59" fmla="*/ 330 h 535"/>
                <a:gd name="T60" fmla="*/ 37 w 1261"/>
                <a:gd name="T61" fmla="*/ 369 h 535"/>
                <a:gd name="T62" fmla="*/ 3 w 1261"/>
                <a:gd name="T63" fmla="*/ 417 h 535"/>
                <a:gd name="T64" fmla="*/ 0 w 1261"/>
                <a:gd name="T65" fmla="*/ 388 h 535"/>
                <a:gd name="T66" fmla="*/ 3 w 1261"/>
                <a:gd name="T67" fmla="*/ 358 h 535"/>
                <a:gd name="T68" fmla="*/ 24 w 1261"/>
                <a:gd name="T69" fmla="*/ 278 h 535"/>
                <a:gd name="T70" fmla="*/ 44 w 1261"/>
                <a:gd name="T71" fmla="*/ 222 h 535"/>
                <a:gd name="T72" fmla="*/ 70 w 1261"/>
                <a:gd name="T73" fmla="*/ 172 h 535"/>
                <a:gd name="T74" fmla="*/ 104 w 1261"/>
                <a:gd name="T75" fmla="*/ 127 h 535"/>
                <a:gd name="T76" fmla="*/ 143 w 1261"/>
                <a:gd name="T77" fmla="*/ 88 h 535"/>
                <a:gd name="T78" fmla="*/ 188 w 1261"/>
                <a:gd name="T79" fmla="*/ 54 h 535"/>
                <a:gd name="T80" fmla="*/ 236 w 1261"/>
                <a:gd name="T81" fmla="*/ 30 h 535"/>
                <a:gd name="T82" fmla="*/ 288 w 1261"/>
                <a:gd name="T83" fmla="*/ 12 h 535"/>
                <a:gd name="T84" fmla="*/ 342 w 1261"/>
                <a:gd name="T85" fmla="*/ 2 h 535"/>
                <a:gd name="T86" fmla="*/ 398 w 1261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1" h="535">
                  <a:moveTo>
                    <a:pt x="398" y="0"/>
                  </a:moveTo>
                  <a:lnTo>
                    <a:pt x="456" y="6"/>
                  </a:lnTo>
                  <a:lnTo>
                    <a:pt x="512" y="23"/>
                  </a:lnTo>
                  <a:lnTo>
                    <a:pt x="1178" y="289"/>
                  </a:lnTo>
                  <a:lnTo>
                    <a:pt x="1204" y="296"/>
                  </a:lnTo>
                  <a:lnTo>
                    <a:pt x="1222" y="298"/>
                  </a:lnTo>
                  <a:lnTo>
                    <a:pt x="1237" y="291"/>
                  </a:lnTo>
                  <a:lnTo>
                    <a:pt x="1246" y="280"/>
                  </a:lnTo>
                  <a:lnTo>
                    <a:pt x="1254" y="261"/>
                  </a:lnTo>
                  <a:lnTo>
                    <a:pt x="1258" y="241"/>
                  </a:lnTo>
                  <a:lnTo>
                    <a:pt x="1260" y="214"/>
                  </a:lnTo>
                  <a:lnTo>
                    <a:pt x="1261" y="188"/>
                  </a:lnTo>
                  <a:lnTo>
                    <a:pt x="1261" y="159"/>
                  </a:lnTo>
                  <a:lnTo>
                    <a:pt x="1261" y="403"/>
                  </a:lnTo>
                  <a:lnTo>
                    <a:pt x="1258" y="434"/>
                  </a:lnTo>
                  <a:lnTo>
                    <a:pt x="1250" y="464"/>
                  </a:lnTo>
                  <a:lnTo>
                    <a:pt x="1237" y="490"/>
                  </a:lnTo>
                  <a:lnTo>
                    <a:pt x="1220" y="510"/>
                  </a:lnTo>
                  <a:lnTo>
                    <a:pt x="1200" y="525"/>
                  </a:lnTo>
                  <a:lnTo>
                    <a:pt x="1176" y="533"/>
                  </a:lnTo>
                  <a:lnTo>
                    <a:pt x="1148" y="535"/>
                  </a:lnTo>
                  <a:lnTo>
                    <a:pt x="1118" y="525"/>
                  </a:lnTo>
                  <a:lnTo>
                    <a:pt x="452" y="259"/>
                  </a:lnTo>
                  <a:lnTo>
                    <a:pt x="395" y="242"/>
                  </a:lnTo>
                  <a:lnTo>
                    <a:pt x="337" y="235"/>
                  </a:lnTo>
                  <a:lnTo>
                    <a:pt x="279" y="239"/>
                  </a:lnTo>
                  <a:lnTo>
                    <a:pt x="223" y="250"/>
                  </a:lnTo>
                  <a:lnTo>
                    <a:pt x="171" y="268"/>
                  </a:lnTo>
                  <a:lnTo>
                    <a:pt x="121" y="295"/>
                  </a:lnTo>
                  <a:lnTo>
                    <a:pt x="76" y="330"/>
                  </a:lnTo>
                  <a:lnTo>
                    <a:pt x="37" y="369"/>
                  </a:lnTo>
                  <a:lnTo>
                    <a:pt x="3" y="417"/>
                  </a:lnTo>
                  <a:lnTo>
                    <a:pt x="0" y="388"/>
                  </a:lnTo>
                  <a:lnTo>
                    <a:pt x="3" y="358"/>
                  </a:lnTo>
                  <a:lnTo>
                    <a:pt x="24" y="278"/>
                  </a:lnTo>
                  <a:lnTo>
                    <a:pt x="44" y="222"/>
                  </a:lnTo>
                  <a:lnTo>
                    <a:pt x="70" y="172"/>
                  </a:lnTo>
                  <a:lnTo>
                    <a:pt x="104" y="127"/>
                  </a:lnTo>
                  <a:lnTo>
                    <a:pt x="143" y="88"/>
                  </a:lnTo>
                  <a:lnTo>
                    <a:pt x="188" y="54"/>
                  </a:lnTo>
                  <a:lnTo>
                    <a:pt x="236" y="30"/>
                  </a:lnTo>
                  <a:lnTo>
                    <a:pt x="288" y="12"/>
                  </a:lnTo>
                  <a:lnTo>
                    <a:pt x="342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577" y="1749"/>
              <a:ext cx="1157" cy="438"/>
            </a:xfrm>
            <a:custGeom>
              <a:avLst/>
              <a:gdLst>
                <a:gd name="T0" fmla="*/ 0 w 2313"/>
                <a:gd name="T1" fmla="*/ 0 h 875"/>
                <a:gd name="T2" fmla="*/ 2313 w 2313"/>
                <a:gd name="T3" fmla="*/ 0 h 875"/>
                <a:gd name="T4" fmla="*/ 2313 w 2313"/>
                <a:gd name="T5" fmla="*/ 827 h 875"/>
                <a:gd name="T6" fmla="*/ 2252 w 2313"/>
                <a:gd name="T7" fmla="*/ 853 h 875"/>
                <a:gd name="T8" fmla="*/ 2187 w 2313"/>
                <a:gd name="T9" fmla="*/ 869 h 875"/>
                <a:gd name="T10" fmla="*/ 2116 w 2313"/>
                <a:gd name="T11" fmla="*/ 875 h 875"/>
                <a:gd name="T12" fmla="*/ 2036 w 2313"/>
                <a:gd name="T13" fmla="*/ 875 h 875"/>
                <a:gd name="T14" fmla="*/ 1971 w 2313"/>
                <a:gd name="T15" fmla="*/ 869 h 875"/>
                <a:gd name="T16" fmla="*/ 1909 w 2313"/>
                <a:gd name="T17" fmla="*/ 856 h 875"/>
                <a:gd name="T18" fmla="*/ 1849 w 2313"/>
                <a:gd name="T19" fmla="*/ 832 h 875"/>
                <a:gd name="T20" fmla="*/ 1797 w 2313"/>
                <a:gd name="T21" fmla="*/ 801 h 875"/>
                <a:gd name="T22" fmla="*/ 1749 w 2313"/>
                <a:gd name="T23" fmla="*/ 763 h 875"/>
                <a:gd name="T24" fmla="*/ 1713 w 2313"/>
                <a:gd name="T25" fmla="*/ 735 h 875"/>
                <a:gd name="T26" fmla="*/ 1676 w 2313"/>
                <a:gd name="T27" fmla="*/ 715 h 875"/>
                <a:gd name="T28" fmla="*/ 1635 w 2313"/>
                <a:gd name="T29" fmla="*/ 700 h 875"/>
                <a:gd name="T30" fmla="*/ 1594 w 2313"/>
                <a:gd name="T31" fmla="*/ 693 h 875"/>
                <a:gd name="T32" fmla="*/ 1549 w 2313"/>
                <a:gd name="T33" fmla="*/ 694 h 875"/>
                <a:gd name="T34" fmla="*/ 1529 w 2313"/>
                <a:gd name="T35" fmla="*/ 696 h 875"/>
                <a:gd name="T36" fmla="*/ 1501 w 2313"/>
                <a:gd name="T37" fmla="*/ 696 h 875"/>
                <a:gd name="T38" fmla="*/ 1473 w 2313"/>
                <a:gd name="T39" fmla="*/ 696 h 875"/>
                <a:gd name="T40" fmla="*/ 1445 w 2313"/>
                <a:gd name="T41" fmla="*/ 696 h 875"/>
                <a:gd name="T42" fmla="*/ 1423 w 2313"/>
                <a:gd name="T43" fmla="*/ 696 h 875"/>
                <a:gd name="T44" fmla="*/ 1354 w 2313"/>
                <a:gd name="T45" fmla="*/ 691 h 875"/>
                <a:gd name="T46" fmla="*/ 1288 w 2313"/>
                <a:gd name="T47" fmla="*/ 674 h 875"/>
                <a:gd name="T48" fmla="*/ 1227 w 2313"/>
                <a:gd name="T49" fmla="*/ 648 h 875"/>
                <a:gd name="T50" fmla="*/ 1171 w 2313"/>
                <a:gd name="T51" fmla="*/ 614 h 875"/>
                <a:gd name="T52" fmla="*/ 1121 w 2313"/>
                <a:gd name="T53" fmla="*/ 572 h 875"/>
                <a:gd name="T54" fmla="*/ 1087 w 2313"/>
                <a:gd name="T55" fmla="*/ 544 h 875"/>
                <a:gd name="T56" fmla="*/ 1052 w 2313"/>
                <a:gd name="T57" fmla="*/ 523 h 875"/>
                <a:gd name="T58" fmla="*/ 1011 w 2313"/>
                <a:gd name="T59" fmla="*/ 508 h 875"/>
                <a:gd name="T60" fmla="*/ 970 w 2313"/>
                <a:gd name="T61" fmla="*/ 501 h 875"/>
                <a:gd name="T62" fmla="*/ 927 w 2313"/>
                <a:gd name="T63" fmla="*/ 501 h 875"/>
                <a:gd name="T64" fmla="*/ 889 w 2313"/>
                <a:gd name="T65" fmla="*/ 503 h 875"/>
                <a:gd name="T66" fmla="*/ 850 w 2313"/>
                <a:gd name="T67" fmla="*/ 503 h 875"/>
                <a:gd name="T68" fmla="*/ 809 w 2313"/>
                <a:gd name="T69" fmla="*/ 503 h 875"/>
                <a:gd name="T70" fmla="*/ 772 w 2313"/>
                <a:gd name="T71" fmla="*/ 501 h 875"/>
                <a:gd name="T72" fmla="*/ 729 w 2313"/>
                <a:gd name="T73" fmla="*/ 501 h 875"/>
                <a:gd name="T74" fmla="*/ 688 w 2313"/>
                <a:gd name="T75" fmla="*/ 508 h 875"/>
                <a:gd name="T76" fmla="*/ 647 w 2313"/>
                <a:gd name="T77" fmla="*/ 523 h 875"/>
                <a:gd name="T78" fmla="*/ 612 w 2313"/>
                <a:gd name="T79" fmla="*/ 544 h 875"/>
                <a:gd name="T80" fmla="*/ 578 w 2313"/>
                <a:gd name="T81" fmla="*/ 572 h 875"/>
                <a:gd name="T82" fmla="*/ 528 w 2313"/>
                <a:gd name="T83" fmla="*/ 614 h 875"/>
                <a:gd name="T84" fmla="*/ 472 w 2313"/>
                <a:gd name="T85" fmla="*/ 648 h 875"/>
                <a:gd name="T86" fmla="*/ 410 w 2313"/>
                <a:gd name="T87" fmla="*/ 674 h 875"/>
                <a:gd name="T88" fmla="*/ 345 w 2313"/>
                <a:gd name="T89" fmla="*/ 691 h 875"/>
                <a:gd name="T90" fmla="*/ 276 w 2313"/>
                <a:gd name="T91" fmla="*/ 696 h 875"/>
                <a:gd name="T92" fmla="*/ 196 w 2313"/>
                <a:gd name="T93" fmla="*/ 696 h 875"/>
                <a:gd name="T94" fmla="*/ 127 w 2313"/>
                <a:gd name="T95" fmla="*/ 691 h 875"/>
                <a:gd name="T96" fmla="*/ 60 w 2313"/>
                <a:gd name="T97" fmla="*/ 674 h 875"/>
                <a:gd name="T98" fmla="*/ 0 w 2313"/>
                <a:gd name="T99" fmla="*/ 648 h 875"/>
                <a:gd name="T100" fmla="*/ 0 w 2313"/>
                <a:gd name="T10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3" h="875">
                  <a:moveTo>
                    <a:pt x="0" y="0"/>
                  </a:moveTo>
                  <a:lnTo>
                    <a:pt x="2313" y="0"/>
                  </a:lnTo>
                  <a:lnTo>
                    <a:pt x="2313" y="827"/>
                  </a:lnTo>
                  <a:lnTo>
                    <a:pt x="2252" y="853"/>
                  </a:lnTo>
                  <a:lnTo>
                    <a:pt x="2187" y="869"/>
                  </a:lnTo>
                  <a:lnTo>
                    <a:pt x="2116" y="875"/>
                  </a:lnTo>
                  <a:lnTo>
                    <a:pt x="2036" y="875"/>
                  </a:lnTo>
                  <a:lnTo>
                    <a:pt x="1971" y="869"/>
                  </a:lnTo>
                  <a:lnTo>
                    <a:pt x="1909" y="856"/>
                  </a:lnTo>
                  <a:lnTo>
                    <a:pt x="1849" y="832"/>
                  </a:lnTo>
                  <a:lnTo>
                    <a:pt x="1797" y="801"/>
                  </a:lnTo>
                  <a:lnTo>
                    <a:pt x="1749" y="763"/>
                  </a:lnTo>
                  <a:lnTo>
                    <a:pt x="1713" y="735"/>
                  </a:lnTo>
                  <a:lnTo>
                    <a:pt x="1676" y="715"/>
                  </a:lnTo>
                  <a:lnTo>
                    <a:pt x="1635" y="700"/>
                  </a:lnTo>
                  <a:lnTo>
                    <a:pt x="1594" y="693"/>
                  </a:lnTo>
                  <a:lnTo>
                    <a:pt x="1549" y="694"/>
                  </a:lnTo>
                  <a:lnTo>
                    <a:pt x="1529" y="696"/>
                  </a:lnTo>
                  <a:lnTo>
                    <a:pt x="1501" y="696"/>
                  </a:lnTo>
                  <a:lnTo>
                    <a:pt x="1473" y="696"/>
                  </a:lnTo>
                  <a:lnTo>
                    <a:pt x="1445" y="696"/>
                  </a:lnTo>
                  <a:lnTo>
                    <a:pt x="1423" y="696"/>
                  </a:lnTo>
                  <a:lnTo>
                    <a:pt x="1354" y="691"/>
                  </a:lnTo>
                  <a:lnTo>
                    <a:pt x="1288" y="674"/>
                  </a:lnTo>
                  <a:lnTo>
                    <a:pt x="1227" y="648"/>
                  </a:lnTo>
                  <a:lnTo>
                    <a:pt x="1171" y="614"/>
                  </a:lnTo>
                  <a:lnTo>
                    <a:pt x="1121" y="572"/>
                  </a:lnTo>
                  <a:lnTo>
                    <a:pt x="1087" y="544"/>
                  </a:lnTo>
                  <a:lnTo>
                    <a:pt x="1052" y="523"/>
                  </a:lnTo>
                  <a:lnTo>
                    <a:pt x="1011" y="508"/>
                  </a:lnTo>
                  <a:lnTo>
                    <a:pt x="970" y="501"/>
                  </a:lnTo>
                  <a:lnTo>
                    <a:pt x="927" y="501"/>
                  </a:lnTo>
                  <a:lnTo>
                    <a:pt x="889" y="503"/>
                  </a:lnTo>
                  <a:lnTo>
                    <a:pt x="850" y="503"/>
                  </a:lnTo>
                  <a:lnTo>
                    <a:pt x="809" y="503"/>
                  </a:lnTo>
                  <a:lnTo>
                    <a:pt x="772" y="501"/>
                  </a:lnTo>
                  <a:lnTo>
                    <a:pt x="729" y="501"/>
                  </a:lnTo>
                  <a:lnTo>
                    <a:pt x="688" y="508"/>
                  </a:lnTo>
                  <a:lnTo>
                    <a:pt x="647" y="523"/>
                  </a:lnTo>
                  <a:lnTo>
                    <a:pt x="612" y="544"/>
                  </a:lnTo>
                  <a:lnTo>
                    <a:pt x="578" y="572"/>
                  </a:lnTo>
                  <a:lnTo>
                    <a:pt x="528" y="614"/>
                  </a:lnTo>
                  <a:lnTo>
                    <a:pt x="472" y="648"/>
                  </a:lnTo>
                  <a:lnTo>
                    <a:pt x="410" y="674"/>
                  </a:lnTo>
                  <a:lnTo>
                    <a:pt x="345" y="691"/>
                  </a:lnTo>
                  <a:lnTo>
                    <a:pt x="276" y="696"/>
                  </a:lnTo>
                  <a:lnTo>
                    <a:pt x="196" y="696"/>
                  </a:lnTo>
                  <a:lnTo>
                    <a:pt x="127" y="691"/>
                  </a:lnTo>
                  <a:lnTo>
                    <a:pt x="60" y="674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4444" y="1264"/>
              <a:ext cx="290" cy="844"/>
            </a:xfrm>
            <a:custGeom>
              <a:avLst/>
              <a:gdLst>
                <a:gd name="T0" fmla="*/ 259 w 579"/>
                <a:gd name="T1" fmla="*/ 0 h 1687"/>
                <a:gd name="T2" fmla="*/ 320 w 579"/>
                <a:gd name="T3" fmla="*/ 0 h 1687"/>
                <a:gd name="T4" fmla="*/ 373 w 579"/>
                <a:gd name="T5" fmla="*/ 4 h 1687"/>
                <a:gd name="T6" fmla="*/ 421 w 579"/>
                <a:gd name="T7" fmla="*/ 20 h 1687"/>
                <a:gd name="T8" fmla="*/ 464 w 579"/>
                <a:gd name="T9" fmla="*/ 43 h 1687"/>
                <a:gd name="T10" fmla="*/ 503 w 579"/>
                <a:gd name="T11" fmla="*/ 74 h 1687"/>
                <a:gd name="T12" fmla="*/ 535 w 579"/>
                <a:gd name="T13" fmla="*/ 114 h 1687"/>
                <a:gd name="T14" fmla="*/ 559 w 579"/>
                <a:gd name="T15" fmla="*/ 156 h 1687"/>
                <a:gd name="T16" fmla="*/ 574 w 579"/>
                <a:gd name="T17" fmla="*/ 205 h 1687"/>
                <a:gd name="T18" fmla="*/ 579 w 579"/>
                <a:gd name="T19" fmla="*/ 257 h 1687"/>
                <a:gd name="T20" fmla="*/ 579 w 579"/>
                <a:gd name="T21" fmla="*/ 1428 h 1687"/>
                <a:gd name="T22" fmla="*/ 574 w 579"/>
                <a:gd name="T23" fmla="*/ 1480 h 1687"/>
                <a:gd name="T24" fmla="*/ 559 w 579"/>
                <a:gd name="T25" fmla="*/ 1528 h 1687"/>
                <a:gd name="T26" fmla="*/ 535 w 579"/>
                <a:gd name="T27" fmla="*/ 1573 h 1687"/>
                <a:gd name="T28" fmla="*/ 503 w 579"/>
                <a:gd name="T29" fmla="*/ 1610 h 1687"/>
                <a:gd name="T30" fmla="*/ 464 w 579"/>
                <a:gd name="T31" fmla="*/ 1642 h 1687"/>
                <a:gd name="T32" fmla="*/ 421 w 579"/>
                <a:gd name="T33" fmla="*/ 1666 h 1687"/>
                <a:gd name="T34" fmla="*/ 373 w 579"/>
                <a:gd name="T35" fmla="*/ 1681 h 1687"/>
                <a:gd name="T36" fmla="*/ 320 w 579"/>
                <a:gd name="T37" fmla="*/ 1687 h 1687"/>
                <a:gd name="T38" fmla="*/ 259 w 579"/>
                <a:gd name="T39" fmla="*/ 1687 h 1687"/>
                <a:gd name="T40" fmla="*/ 207 w 579"/>
                <a:gd name="T41" fmla="*/ 1681 h 1687"/>
                <a:gd name="T42" fmla="*/ 158 w 579"/>
                <a:gd name="T43" fmla="*/ 1666 h 1687"/>
                <a:gd name="T44" fmla="*/ 115 w 579"/>
                <a:gd name="T45" fmla="*/ 1642 h 1687"/>
                <a:gd name="T46" fmla="*/ 76 w 579"/>
                <a:gd name="T47" fmla="*/ 1610 h 1687"/>
                <a:gd name="T48" fmla="*/ 45 w 579"/>
                <a:gd name="T49" fmla="*/ 1573 h 1687"/>
                <a:gd name="T50" fmla="*/ 20 w 579"/>
                <a:gd name="T51" fmla="*/ 1528 h 1687"/>
                <a:gd name="T52" fmla="*/ 5 w 579"/>
                <a:gd name="T53" fmla="*/ 1480 h 1687"/>
                <a:gd name="T54" fmla="*/ 0 w 579"/>
                <a:gd name="T55" fmla="*/ 1428 h 1687"/>
                <a:gd name="T56" fmla="*/ 0 w 579"/>
                <a:gd name="T57" fmla="*/ 257 h 1687"/>
                <a:gd name="T58" fmla="*/ 5 w 579"/>
                <a:gd name="T59" fmla="*/ 205 h 1687"/>
                <a:gd name="T60" fmla="*/ 20 w 579"/>
                <a:gd name="T61" fmla="*/ 156 h 1687"/>
                <a:gd name="T62" fmla="*/ 45 w 579"/>
                <a:gd name="T63" fmla="*/ 114 h 1687"/>
                <a:gd name="T64" fmla="*/ 76 w 579"/>
                <a:gd name="T65" fmla="*/ 74 h 1687"/>
                <a:gd name="T66" fmla="*/ 115 w 579"/>
                <a:gd name="T67" fmla="*/ 43 h 1687"/>
                <a:gd name="T68" fmla="*/ 158 w 579"/>
                <a:gd name="T69" fmla="*/ 20 h 1687"/>
                <a:gd name="T70" fmla="*/ 207 w 579"/>
                <a:gd name="T71" fmla="*/ 4 h 1687"/>
                <a:gd name="T72" fmla="*/ 259 w 579"/>
                <a:gd name="T73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9" h="1687">
                  <a:moveTo>
                    <a:pt x="259" y="0"/>
                  </a:moveTo>
                  <a:lnTo>
                    <a:pt x="320" y="0"/>
                  </a:lnTo>
                  <a:lnTo>
                    <a:pt x="373" y="4"/>
                  </a:lnTo>
                  <a:lnTo>
                    <a:pt x="421" y="20"/>
                  </a:lnTo>
                  <a:lnTo>
                    <a:pt x="464" y="43"/>
                  </a:lnTo>
                  <a:lnTo>
                    <a:pt x="503" y="74"/>
                  </a:lnTo>
                  <a:lnTo>
                    <a:pt x="535" y="114"/>
                  </a:lnTo>
                  <a:lnTo>
                    <a:pt x="559" y="156"/>
                  </a:lnTo>
                  <a:lnTo>
                    <a:pt x="574" y="205"/>
                  </a:lnTo>
                  <a:lnTo>
                    <a:pt x="579" y="257"/>
                  </a:lnTo>
                  <a:lnTo>
                    <a:pt x="579" y="1428"/>
                  </a:lnTo>
                  <a:lnTo>
                    <a:pt x="574" y="1480"/>
                  </a:lnTo>
                  <a:lnTo>
                    <a:pt x="559" y="1528"/>
                  </a:lnTo>
                  <a:lnTo>
                    <a:pt x="535" y="1573"/>
                  </a:lnTo>
                  <a:lnTo>
                    <a:pt x="503" y="1610"/>
                  </a:lnTo>
                  <a:lnTo>
                    <a:pt x="464" y="1642"/>
                  </a:lnTo>
                  <a:lnTo>
                    <a:pt x="421" y="1666"/>
                  </a:lnTo>
                  <a:lnTo>
                    <a:pt x="373" y="1681"/>
                  </a:lnTo>
                  <a:lnTo>
                    <a:pt x="320" y="1687"/>
                  </a:lnTo>
                  <a:lnTo>
                    <a:pt x="259" y="1687"/>
                  </a:lnTo>
                  <a:lnTo>
                    <a:pt x="207" y="1681"/>
                  </a:lnTo>
                  <a:lnTo>
                    <a:pt x="158" y="1666"/>
                  </a:lnTo>
                  <a:lnTo>
                    <a:pt x="115" y="1642"/>
                  </a:lnTo>
                  <a:lnTo>
                    <a:pt x="76" y="1610"/>
                  </a:lnTo>
                  <a:lnTo>
                    <a:pt x="45" y="1573"/>
                  </a:lnTo>
                  <a:lnTo>
                    <a:pt x="20" y="1528"/>
                  </a:lnTo>
                  <a:lnTo>
                    <a:pt x="5" y="1480"/>
                  </a:lnTo>
                  <a:lnTo>
                    <a:pt x="0" y="1428"/>
                  </a:lnTo>
                  <a:lnTo>
                    <a:pt x="0" y="257"/>
                  </a:lnTo>
                  <a:lnTo>
                    <a:pt x="5" y="205"/>
                  </a:lnTo>
                  <a:lnTo>
                    <a:pt x="20" y="156"/>
                  </a:lnTo>
                  <a:lnTo>
                    <a:pt x="45" y="114"/>
                  </a:lnTo>
                  <a:lnTo>
                    <a:pt x="76" y="74"/>
                  </a:lnTo>
                  <a:lnTo>
                    <a:pt x="115" y="43"/>
                  </a:lnTo>
                  <a:lnTo>
                    <a:pt x="158" y="20"/>
                  </a:lnTo>
                  <a:lnTo>
                    <a:pt x="20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3577" y="907"/>
              <a:ext cx="289" cy="1112"/>
            </a:xfrm>
            <a:custGeom>
              <a:avLst/>
              <a:gdLst>
                <a:gd name="T0" fmla="*/ 258 w 578"/>
                <a:gd name="T1" fmla="*/ 0 h 2223"/>
                <a:gd name="T2" fmla="*/ 319 w 578"/>
                <a:gd name="T3" fmla="*/ 0 h 2223"/>
                <a:gd name="T4" fmla="*/ 371 w 578"/>
                <a:gd name="T5" fmla="*/ 6 h 2223"/>
                <a:gd name="T6" fmla="*/ 420 w 578"/>
                <a:gd name="T7" fmla="*/ 20 h 2223"/>
                <a:gd name="T8" fmla="*/ 464 w 578"/>
                <a:gd name="T9" fmla="*/ 43 h 2223"/>
                <a:gd name="T10" fmla="*/ 502 w 578"/>
                <a:gd name="T11" fmla="*/ 74 h 2223"/>
                <a:gd name="T12" fmla="*/ 533 w 578"/>
                <a:gd name="T13" fmla="*/ 114 h 2223"/>
                <a:gd name="T14" fmla="*/ 558 w 578"/>
                <a:gd name="T15" fmla="*/ 156 h 2223"/>
                <a:gd name="T16" fmla="*/ 573 w 578"/>
                <a:gd name="T17" fmla="*/ 207 h 2223"/>
                <a:gd name="T18" fmla="*/ 578 w 578"/>
                <a:gd name="T19" fmla="*/ 259 h 2223"/>
                <a:gd name="T20" fmla="*/ 578 w 578"/>
                <a:gd name="T21" fmla="*/ 1964 h 2223"/>
                <a:gd name="T22" fmla="*/ 573 w 578"/>
                <a:gd name="T23" fmla="*/ 2016 h 2223"/>
                <a:gd name="T24" fmla="*/ 558 w 578"/>
                <a:gd name="T25" fmla="*/ 2065 h 2223"/>
                <a:gd name="T26" fmla="*/ 533 w 578"/>
                <a:gd name="T27" fmla="*/ 2109 h 2223"/>
                <a:gd name="T28" fmla="*/ 502 w 578"/>
                <a:gd name="T29" fmla="*/ 2149 h 2223"/>
                <a:gd name="T30" fmla="*/ 464 w 578"/>
                <a:gd name="T31" fmla="*/ 2178 h 2223"/>
                <a:gd name="T32" fmla="*/ 420 w 578"/>
                <a:gd name="T33" fmla="*/ 2203 h 2223"/>
                <a:gd name="T34" fmla="*/ 371 w 578"/>
                <a:gd name="T35" fmla="*/ 2217 h 2223"/>
                <a:gd name="T36" fmla="*/ 319 w 578"/>
                <a:gd name="T37" fmla="*/ 2223 h 2223"/>
                <a:gd name="T38" fmla="*/ 258 w 578"/>
                <a:gd name="T39" fmla="*/ 2223 h 2223"/>
                <a:gd name="T40" fmla="*/ 205 w 578"/>
                <a:gd name="T41" fmla="*/ 2217 h 2223"/>
                <a:gd name="T42" fmla="*/ 157 w 578"/>
                <a:gd name="T43" fmla="*/ 2203 h 2223"/>
                <a:gd name="T44" fmla="*/ 114 w 578"/>
                <a:gd name="T45" fmla="*/ 2178 h 2223"/>
                <a:gd name="T46" fmla="*/ 75 w 578"/>
                <a:gd name="T47" fmla="*/ 2149 h 2223"/>
                <a:gd name="T48" fmla="*/ 43 w 578"/>
                <a:gd name="T49" fmla="*/ 2109 h 2223"/>
                <a:gd name="T50" fmla="*/ 19 w 578"/>
                <a:gd name="T51" fmla="*/ 2065 h 2223"/>
                <a:gd name="T52" fmla="*/ 4 w 578"/>
                <a:gd name="T53" fmla="*/ 2016 h 2223"/>
                <a:gd name="T54" fmla="*/ 0 w 578"/>
                <a:gd name="T55" fmla="*/ 1964 h 2223"/>
                <a:gd name="T56" fmla="*/ 0 w 578"/>
                <a:gd name="T57" fmla="*/ 259 h 2223"/>
                <a:gd name="T58" fmla="*/ 4 w 578"/>
                <a:gd name="T59" fmla="*/ 207 h 2223"/>
                <a:gd name="T60" fmla="*/ 19 w 578"/>
                <a:gd name="T61" fmla="*/ 156 h 2223"/>
                <a:gd name="T62" fmla="*/ 43 w 578"/>
                <a:gd name="T63" fmla="*/ 114 h 2223"/>
                <a:gd name="T64" fmla="*/ 75 w 578"/>
                <a:gd name="T65" fmla="*/ 74 h 2223"/>
                <a:gd name="T66" fmla="*/ 114 w 578"/>
                <a:gd name="T67" fmla="*/ 43 h 2223"/>
                <a:gd name="T68" fmla="*/ 157 w 578"/>
                <a:gd name="T69" fmla="*/ 20 h 2223"/>
                <a:gd name="T70" fmla="*/ 205 w 578"/>
                <a:gd name="T71" fmla="*/ 6 h 2223"/>
                <a:gd name="T72" fmla="*/ 258 w 578"/>
                <a:gd name="T7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223">
                  <a:moveTo>
                    <a:pt x="258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0"/>
                  </a:lnTo>
                  <a:lnTo>
                    <a:pt x="464" y="43"/>
                  </a:lnTo>
                  <a:lnTo>
                    <a:pt x="502" y="74"/>
                  </a:lnTo>
                  <a:lnTo>
                    <a:pt x="533" y="114"/>
                  </a:lnTo>
                  <a:lnTo>
                    <a:pt x="558" y="156"/>
                  </a:lnTo>
                  <a:lnTo>
                    <a:pt x="573" y="207"/>
                  </a:lnTo>
                  <a:lnTo>
                    <a:pt x="578" y="259"/>
                  </a:lnTo>
                  <a:lnTo>
                    <a:pt x="578" y="1964"/>
                  </a:lnTo>
                  <a:lnTo>
                    <a:pt x="573" y="2016"/>
                  </a:lnTo>
                  <a:lnTo>
                    <a:pt x="558" y="2065"/>
                  </a:lnTo>
                  <a:lnTo>
                    <a:pt x="533" y="2109"/>
                  </a:lnTo>
                  <a:lnTo>
                    <a:pt x="502" y="2149"/>
                  </a:lnTo>
                  <a:lnTo>
                    <a:pt x="464" y="2178"/>
                  </a:lnTo>
                  <a:lnTo>
                    <a:pt x="420" y="2203"/>
                  </a:lnTo>
                  <a:lnTo>
                    <a:pt x="371" y="2217"/>
                  </a:lnTo>
                  <a:lnTo>
                    <a:pt x="319" y="2223"/>
                  </a:lnTo>
                  <a:lnTo>
                    <a:pt x="258" y="2223"/>
                  </a:lnTo>
                  <a:lnTo>
                    <a:pt x="205" y="2217"/>
                  </a:lnTo>
                  <a:lnTo>
                    <a:pt x="157" y="2203"/>
                  </a:lnTo>
                  <a:lnTo>
                    <a:pt x="114" y="2178"/>
                  </a:lnTo>
                  <a:lnTo>
                    <a:pt x="75" y="2149"/>
                  </a:lnTo>
                  <a:lnTo>
                    <a:pt x="43" y="2109"/>
                  </a:lnTo>
                  <a:lnTo>
                    <a:pt x="19" y="2065"/>
                  </a:lnTo>
                  <a:lnTo>
                    <a:pt x="4" y="2016"/>
                  </a:lnTo>
                  <a:lnTo>
                    <a:pt x="0" y="1964"/>
                  </a:lnTo>
                  <a:lnTo>
                    <a:pt x="0" y="259"/>
                  </a:lnTo>
                  <a:lnTo>
                    <a:pt x="4" y="207"/>
                  </a:lnTo>
                  <a:lnTo>
                    <a:pt x="19" y="156"/>
                  </a:lnTo>
                  <a:lnTo>
                    <a:pt x="43" y="114"/>
                  </a:lnTo>
                  <a:lnTo>
                    <a:pt x="75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5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4155" y="998"/>
              <a:ext cx="289" cy="1021"/>
            </a:xfrm>
            <a:custGeom>
              <a:avLst/>
              <a:gdLst>
                <a:gd name="T0" fmla="*/ 259 w 578"/>
                <a:gd name="T1" fmla="*/ 0 h 2041"/>
                <a:gd name="T2" fmla="*/ 321 w 578"/>
                <a:gd name="T3" fmla="*/ 0 h 2041"/>
                <a:gd name="T4" fmla="*/ 373 w 578"/>
                <a:gd name="T5" fmla="*/ 6 h 2041"/>
                <a:gd name="T6" fmla="*/ 421 w 578"/>
                <a:gd name="T7" fmla="*/ 21 h 2041"/>
                <a:gd name="T8" fmla="*/ 464 w 578"/>
                <a:gd name="T9" fmla="*/ 45 h 2041"/>
                <a:gd name="T10" fmla="*/ 503 w 578"/>
                <a:gd name="T11" fmla="*/ 77 h 2041"/>
                <a:gd name="T12" fmla="*/ 535 w 578"/>
                <a:gd name="T13" fmla="*/ 114 h 2041"/>
                <a:gd name="T14" fmla="*/ 557 w 578"/>
                <a:gd name="T15" fmla="*/ 159 h 2041"/>
                <a:gd name="T16" fmla="*/ 574 w 578"/>
                <a:gd name="T17" fmla="*/ 207 h 2041"/>
                <a:gd name="T18" fmla="*/ 578 w 578"/>
                <a:gd name="T19" fmla="*/ 259 h 2041"/>
                <a:gd name="T20" fmla="*/ 578 w 578"/>
                <a:gd name="T21" fmla="*/ 1782 h 2041"/>
                <a:gd name="T22" fmla="*/ 574 w 578"/>
                <a:gd name="T23" fmla="*/ 1834 h 2041"/>
                <a:gd name="T24" fmla="*/ 557 w 578"/>
                <a:gd name="T25" fmla="*/ 1883 h 2041"/>
                <a:gd name="T26" fmla="*/ 535 w 578"/>
                <a:gd name="T27" fmla="*/ 1927 h 2041"/>
                <a:gd name="T28" fmla="*/ 503 w 578"/>
                <a:gd name="T29" fmla="*/ 1967 h 2041"/>
                <a:gd name="T30" fmla="*/ 464 w 578"/>
                <a:gd name="T31" fmla="*/ 1996 h 2041"/>
                <a:gd name="T32" fmla="*/ 421 w 578"/>
                <a:gd name="T33" fmla="*/ 2021 h 2041"/>
                <a:gd name="T34" fmla="*/ 373 w 578"/>
                <a:gd name="T35" fmla="*/ 2035 h 2041"/>
                <a:gd name="T36" fmla="*/ 321 w 578"/>
                <a:gd name="T37" fmla="*/ 2041 h 2041"/>
                <a:gd name="T38" fmla="*/ 259 w 578"/>
                <a:gd name="T39" fmla="*/ 2041 h 2041"/>
                <a:gd name="T40" fmla="*/ 207 w 578"/>
                <a:gd name="T41" fmla="*/ 2035 h 2041"/>
                <a:gd name="T42" fmla="*/ 158 w 578"/>
                <a:gd name="T43" fmla="*/ 2021 h 2041"/>
                <a:gd name="T44" fmla="*/ 114 w 578"/>
                <a:gd name="T45" fmla="*/ 1996 h 2041"/>
                <a:gd name="T46" fmla="*/ 76 w 578"/>
                <a:gd name="T47" fmla="*/ 1967 h 2041"/>
                <a:gd name="T48" fmla="*/ 45 w 578"/>
                <a:gd name="T49" fmla="*/ 1927 h 2041"/>
                <a:gd name="T50" fmla="*/ 21 w 578"/>
                <a:gd name="T51" fmla="*/ 1883 h 2041"/>
                <a:gd name="T52" fmla="*/ 6 w 578"/>
                <a:gd name="T53" fmla="*/ 1834 h 2041"/>
                <a:gd name="T54" fmla="*/ 0 w 578"/>
                <a:gd name="T55" fmla="*/ 1782 h 2041"/>
                <a:gd name="T56" fmla="*/ 0 w 578"/>
                <a:gd name="T57" fmla="*/ 259 h 2041"/>
                <a:gd name="T58" fmla="*/ 6 w 578"/>
                <a:gd name="T59" fmla="*/ 207 h 2041"/>
                <a:gd name="T60" fmla="*/ 21 w 578"/>
                <a:gd name="T61" fmla="*/ 159 h 2041"/>
                <a:gd name="T62" fmla="*/ 45 w 578"/>
                <a:gd name="T63" fmla="*/ 114 h 2041"/>
                <a:gd name="T64" fmla="*/ 76 w 578"/>
                <a:gd name="T65" fmla="*/ 77 h 2041"/>
                <a:gd name="T66" fmla="*/ 114 w 578"/>
                <a:gd name="T67" fmla="*/ 45 h 2041"/>
                <a:gd name="T68" fmla="*/ 158 w 578"/>
                <a:gd name="T69" fmla="*/ 21 h 2041"/>
                <a:gd name="T70" fmla="*/ 207 w 578"/>
                <a:gd name="T71" fmla="*/ 6 h 2041"/>
                <a:gd name="T72" fmla="*/ 259 w 578"/>
                <a:gd name="T7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041">
                  <a:moveTo>
                    <a:pt x="259" y="0"/>
                  </a:moveTo>
                  <a:lnTo>
                    <a:pt x="321" y="0"/>
                  </a:lnTo>
                  <a:lnTo>
                    <a:pt x="373" y="6"/>
                  </a:lnTo>
                  <a:lnTo>
                    <a:pt x="421" y="21"/>
                  </a:lnTo>
                  <a:lnTo>
                    <a:pt x="464" y="45"/>
                  </a:lnTo>
                  <a:lnTo>
                    <a:pt x="503" y="77"/>
                  </a:lnTo>
                  <a:lnTo>
                    <a:pt x="535" y="114"/>
                  </a:lnTo>
                  <a:lnTo>
                    <a:pt x="557" y="159"/>
                  </a:lnTo>
                  <a:lnTo>
                    <a:pt x="574" y="207"/>
                  </a:lnTo>
                  <a:lnTo>
                    <a:pt x="578" y="259"/>
                  </a:lnTo>
                  <a:lnTo>
                    <a:pt x="578" y="1782"/>
                  </a:lnTo>
                  <a:lnTo>
                    <a:pt x="574" y="1834"/>
                  </a:lnTo>
                  <a:lnTo>
                    <a:pt x="557" y="1883"/>
                  </a:lnTo>
                  <a:lnTo>
                    <a:pt x="535" y="1927"/>
                  </a:lnTo>
                  <a:lnTo>
                    <a:pt x="503" y="1967"/>
                  </a:lnTo>
                  <a:lnTo>
                    <a:pt x="464" y="1996"/>
                  </a:lnTo>
                  <a:lnTo>
                    <a:pt x="421" y="2021"/>
                  </a:lnTo>
                  <a:lnTo>
                    <a:pt x="373" y="2035"/>
                  </a:lnTo>
                  <a:lnTo>
                    <a:pt x="321" y="2041"/>
                  </a:lnTo>
                  <a:lnTo>
                    <a:pt x="259" y="2041"/>
                  </a:lnTo>
                  <a:lnTo>
                    <a:pt x="207" y="2035"/>
                  </a:lnTo>
                  <a:lnTo>
                    <a:pt x="158" y="2021"/>
                  </a:lnTo>
                  <a:lnTo>
                    <a:pt x="114" y="1996"/>
                  </a:lnTo>
                  <a:lnTo>
                    <a:pt x="76" y="1967"/>
                  </a:lnTo>
                  <a:lnTo>
                    <a:pt x="45" y="1927"/>
                  </a:lnTo>
                  <a:lnTo>
                    <a:pt x="21" y="1883"/>
                  </a:lnTo>
                  <a:lnTo>
                    <a:pt x="6" y="1834"/>
                  </a:lnTo>
                  <a:lnTo>
                    <a:pt x="0" y="1782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5" y="114"/>
                  </a:lnTo>
                  <a:lnTo>
                    <a:pt x="76" y="77"/>
                  </a:lnTo>
                  <a:lnTo>
                    <a:pt x="114" y="45"/>
                  </a:lnTo>
                  <a:lnTo>
                    <a:pt x="158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3866" y="669"/>
              <a:ext cx="289" cy="1253"/>
            </a:xfrm>
            <a:custGeom>
              <a:avLst/>
              <a:gdLst>
                <a:gd name="T0" fmla="*/ 259 w 578"/>
                <a:gd name="T1" fmla="*/ 0 h 2506"/>
                <a:gd name="T2" fmla="*/ 319 w 578"/>
                <a:gd name="T3" fmla="*/ 0 h 2506"/>
                <a:gd name="T4" fmla="*/ 371 w 578"/>
                <a:gd name="T5" fmla="*/ 6 h 2506"/>
                <a:gd name="T6" fmla="*/ 420 w 578"/>
                <a:gd name="T7" fmla="*/ 21 h 2506"/>
                <a:gd name="T8" fmla="*/ 464 w 578"/>
                <a:gd name="T9" fmla="*/ 45 h 2506"/>
                <a:gd name="T10" fmla="*/ 502 w 578"/>
                <a:gd name="T11" fmla="*/ 77 h 2506"/>
                <a:gd name="T12" fmla="*/ 533 w 578"/>
                <a:gd name="T13" fmla="*/ 116 h 2506"/>
                <a:gd name="T14" fmla="*/ 557 w 578"/>
                <a:gd name="T15" fmla="*/ 159 h 2506"/>
                <a:gd name="T16" fmla="*/ 572 w 578"/>
                <a:gd name="T17" fmla="*/ 207 h 2506"/>
                <a:gd name="T18" fmla="*/ 578 w 578"/>
                <a:gd name="T19" fmla="*/ 259 h 2506"/>
                <a:gd name="T20" fmla="*/ 578 w 578"/>
                <a:gd name="T21" fmla="*/ 2248 h 2506"/>
                <a:gd name="T22" fmla="*/ 572 w 578"/>
                <a:gd name="T23" fmla="*/ 2300 h 2506"/>
                <a:gd name="T24" fmla="*/ 557 w 578"/>
                <a:gd name="T25" fmla="*/ 2348 h 2506"/>
                <a:gd name="T26" fmla="*/ 533 w 578"/>
                <a:gd name="T27" fmla="*/ 2393 h 2506"/>
                <a:gd name="T28" fmla="*/ 502 w 578"/>
                <a:gd name="T29" fmla="*/ 2430 h 2506"/>
                <a:gd name="T30" fmla="*/ 464 w 578"/>
                <a:gd name="T31" fmla="*/ 2462 h 2506"/>
                <a:gd name="T32" fmla="*/ 420 w 578"/>
                <a:gd name="T33" fmla="*/ 2486 h 2506"/>
                <a:gd name="T34" fmla="*/ 371 w 578"/>
                <a:gd name="T35" fmla="*/ 2501 h 2506"/>
                <a:gd name="T36" fmla="*/ 319 w 578"/>
                <a:gd name="T37" fmla="*/ 2506 h 2506"/>
                <a:gd name="T38" fmla="*/ 259 w 578"/>
                <a:gd name="T39" fmla="*/ 2506 h 2506"/>
                <a:gd name="T40" fmla="*/ 207 w 578"/>
                <a:gd name="T41" fmla="*/ 2501 h 2506"/>
                <a:gd name="T42" fmla="*/ 159 w 578"/>
                <a:gd name="T43" fmla="*/ 2486 h 2506"/>
                <a:gd name="T44" fmla="*/ 114 w 578"/>
                <a:gd name="T45" fmla="*/ 2462 h 2506"/>
                <a:gd name="T46" fmla="*/ 75 w 578"/>
                <a:gd name="T47" fmla="*/ 2430 h 2506"/>
                <a:gd name="T48" fmla="*/ 43 w 578"/>
                <a:gd name="T49" fmla="*/ 2393 h 2506"/>
                <a:gd name="T50" fmla="*/ 21 w 578"/>
                <a:gd name="T51" fmla="*/ 2348 h 2506"/>
                <a:gd name="T52" fmla="*/ 6 w 578"/>
                <a:gd name="T53" fmla="*/ 2300 h 2506"/>
                <a:gd name="T54" fmla="*/ 0 w 578"/>
                <a:gd name="T55" fmla="*/ 2248 h 2506"/>
                <a:gd name="T56" fmla="*/ 0 w 578"/>
                <a:gd name="T57" fmla="*/ 259 h 2506"/>
                <a:gd name="T58" fmla="*/ 6 w 578"/>
                <a:gd name="T59" fmla="*/ 207 h 2506"/>
                <a:gd name="T60" fmla="*/ 21 w 578"/>
                <a:gd name="T61" fmla="*/ 159 h 2506"/>
                <a:gd name="T62" fmla="*/ 43 w 578"/>
                <a:gd name="T63" fmla="*/ 116 h 2506"/>
                <a:gd name="T64" fmla="*/ 75 w 578"/>
                <a:gd name="T65" fmla="*/ 77 h 2506"/>
                <a:gd name="T66" fmla="*/ 114 w 578"/>
                <a:gd name="T67" fmla="*/ 45 h 2506"/>
                <a:gd name="T68" fmla="*/ 159 w 578"/>
                <a:gd name="T69" fmla="*/ 21 h 2506"/>
                <a:gd name="T70" fmla="*/ 207 w 578"/>
                <a:gd name="T71" fmla="*/ 6 h 2506"/>
                <a:gd name="T72" fmla="*/ 259 w 578"/>
                <a:gd name="T7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506">
                  <a:moveTo>
                    <a:pt x="259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1"/>
                  </a:lnTo>
                  <a:lnTo>
                    <a:pt x="464" y="45"/>
                  </a:lnTo>
                  <a:lnTo>
                    <a:pt x="502" y="77"/>
                  </a:lnTo>
                  <a:lnTo>
                    <a:pt x="533" y="116"/>
                  </a:lnTo>
                  <a:lnTo>
                    <a:pt x="557" y="159"/>
                  </a:lnTo>
                  <a:lnTo>
                    <a:pt x="572" y="207"/>
                  </a:lnTo>
                  <a:lnTo>
                    <a:pt x="578" y="259"/>
                  </a:lnTo>
                  <a:lnTo>
                    <a:pt x="578" y="2248"/>
                  </a:lnTo>
                  <a:lnTo>
                    <a:pt x="572" y="2300"/>
                  </a:lnTo>
                  <a:lnTo>
                    <a:pt x="557" y="2348"/>
                  </a:lnTo>
                  <a:lnTo>
                    <a:pt x="533" y="2393"/>
                  </a:lnTo>
                  <a:lnTo>
                    <a:pt x="502" y="2430"/>
                  </a:lnTo>
                  <a:lnTo>
                    <a:pt x="464" y="2462"/>
                  </a:lnTo>
                  <a:lnTo>
                    <a:pt x="420" y="2486"/>
                  </a:lnTo>
                  <a:lnTo>
                    <a:pt x="371" y="2501"/>
                  </a:lnTo>
                  <a:lnTo>
                    <a:pt x="319" y="2506"/>
                  </a:lnTo>
                  <a:lnTo>
                    <a:pt x="259" y="2506"/>
                  </a:lnTo>
                  <a:lnTo>
                    <a:pt x="207" y="2501"/>
                  </a:lnTo>
                  <a:lnTo>
                    <a:pt x="159" y="2486"/>
                  </a:lnTo>
                  <a:lnTo>
                    <a:pt x="114" y="2462"/>
                  </a:lnTo>
                  <a:lnTo>
                    <a:pt x="75" y="2430"/>
                  </a:lnTo>
                  <a:lnTo>
                    <a:pt x="43" y="2393"/>
                  </a:lnTo>
                  <a:lnTo>
                    <a:pt x="21" y="2348"/>
                  </a:lnTo>
                  <a:lnTo>
                    <a:pt x="6" y="2300"/>
                  </a:lnTo>
                  <a:lnTo>
                    <a:pt x="0" y="2248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3" y="116"/>
                  </a:lnTo>
                  <a:lnTo>
                    <a:pt x="75" y="77"/>
                  </a:lnTo>
                  <a:lnTo>
                    <a:pt x="114" y="45"/>
                  </a:lnTo>
                  <a:lnTo>
                    <a:pt x="159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4533" y="1264"/>
              <a:ext cx="201" cy="844"/>
            </a:xfrm>
            <a:custGeom>
              <a:avLst/>
              <a:gdLst>
                <a:gd name="T0" fmla="*/ 72 w 400"/>
                <a:gd name="T1" fmla="*/ 0 h 1687"/>
                <a:gd name="T2" fmla="*/ 149 w 400"/>
                <a:gd name="T3" fmla="*/ 0 h 1687"/>
                <a:gd name="T4" fmla="*/ 199 w 400"/>
                <a:gd name="T5" fmla="*/ 6 h 1687"/>
                <a:gd name="T6" fmla="*/ 246 w 400"/>
                <a:gd name="T7" fmla="*/ 20 h 1687"/>
                <a:gd name="T8" fmla="*/ 289 w 400"/>
                <a:gd name="T9" fmla="*/ 45 h 1687"/>
                <a:gd name="T10" fmla="*/ 326 w 400"/>
                <a:gd name="T11" fmla="*/ 78 h 1687"/>
                <a:gd name="T12" fmla="*/ 358 w 400"/>
                <a:gd name="T13" fmla="*/ 117 h 1687"/>
                <a:gd name="T14" fmla="*/ 380 w 400"/>
                <a:gd name="T15" fmla="*/ 162 h 1687"/>
                <a:gd name="T16" fmla="*/ 395 w 400"/>
                <a:gd name="T17" fmla="*/ 212 h 1687"/>
                <a:gd name="T18" fmla="*/ 400 w 400"/>
                <a:gd name="T19" fmla="*/ 266 h 1687"/>
                <a:gd name="T20" fmla="*/ 400 w 400"/>
                <a:gd name="T21" fmla="*/ 1420 h 1687"/>
                <a:gd name="T22" fmla="*/ 395 w 400"/>
                <a:gd name="T23" fmla="*/ 1474 h 1687"/>
                <a:gd name="T24" fmla="*/ 380 w 400"/>
                <a:gd name="T25" fmla="*/ 1525 h 1687"/>
                <a:gd name="T26" fmla="*/ 358 w 400"/>
                <a:gd name="T27" fmla="*/ 1569 h 1687"/>
                <a:gd name="T28" fmla="*/ 326 w 400"/>
                <a:gd name="T29" fmla="*/ 1609 h 1687"/>
                <a:gd name="T30" fmla="*/ 289 w 400"/>
                <a:gd name="T31" fmla="*/ 1642 h 1687"/>
                <a:gd name="T32" fmla="*/ 246 w 400"/>
                <a:gd name="T33" fmla="*/ 1666 h 1687"/>
                <a:gd name="T34" fmla="*/ 199 w 400"/>
                <a:gd name="T35" fmla="*/ 1681 h 1687"/>
                <a:gd name="T36" fmla="*/ 149 w 400"/>
                <a:gd name="T37" fmla="*/ 1687 h 1687"/>
                <a:gd name="T38" fmla="*/ 72 w 400"/>
                <a:gd name="T39" fmla="*/ 1687 h 1687"/>
                <a:gd name="T40" fmla="*/ 35 w 400"/>
                <a:gd name="T41" fmla="*/ 1683 h 1687"/>
                <a:gd name="T42" fmla="*/ 0 w 400"/>
                <a:gd name="T43" fmla="*/ 1676 h 1687"/>
                <a:gd name="T44" fmla="*/ 43 w 400"/>
                <a:gd name="T45" fmla="*/ 1657 h 1687"/>
                <a:gd name="T46" fmla="*/ 80 w 400"/>
                <a:gd name="T47" fmla="*/ 1631 h 1687"/>
                <a:gd name="T48" fmla="*/ 113 w 400"/>
                <a:gd name="T49" fmla="*/ 1599 h 1687"/>
                <a:gd name="T50" fmla="*/ 141 w 400"/>
                <a:gd name="T51" fmla="*/ 1560 h 1687"/>
                <a:gd name="T52" fmla="*/ 162 w 400"/>
                <a:gd name="T53" fmla="*/ 1517 h 1687"/>
                <a:gd name="T54" fmla="*/ 173 w 400"/>
                <a:gd name="T55" fmla="*/ 1471 h 1687"/>
                <a:gd name="T56" fmla="*/ 179 w 400"/>
                <a:gd name="T57" fmla="*/ 1420 h 1687"/>
                <a:gd name="T58" fmla="*/ 179 w 400"/>
                <a:gd name="T59" fmla="*/ 266 h 1687"/>
                <a:gd name="T60" fmla="*/ 173 w 400"/>
                <a:gd name="T61" fmla="*/ 216 h 1687"/>
                <a:gd name="T62" fmla="*/ 162 w 400"/>
                <a:gd name="T63" fmla="*/ 167 h 1687"/>
                <a:gd name="T64" fmla="*/ 141 w 400"/>
                <a:gd name="T65" fmla="*/ 125 h 1687"/>
                <a:gd name="T66" fmla="*/ 113 w 400"/>
                <a:gd name="T67" fmla="*/ 87 h 1687"/>
                <a:gd name="T68" fmla="*/ 80 w 400"/>
                <a:gd name="T69" fmla="*/ 54 h 1687"/>
                <a:gd name="T70" fmla="*/ 43 w 400"/>
                <a:gd name="T71" fmla="*/ 30 h 1687"/>
                <a:gd name="T72" fmla="*/ 0 w 400"/>
                <a:gd name="T73" fmla="*/ 11 h 1687"/>
                <a:gd name="T74" fmla="*/ 35 w 400"/>
                <a:gd name="T75" fmla="*/ 2 h 1687"/>
                <a:gd name="T76" fmla="*/ 72 w 400"/>
                <a:gd name="T77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687">
                  <a:moveTo>
                    <a:pt x="72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0"/>
                  </a:lnTo>
                  <a:lnTo>
                    <a:pt x="289" y="45"/>
                  </a:lnTo>
                  <a:lnTo>
                    <a:pt x="326" y="78"/>
                  </a:lnTo>
                  <a:lnTo>
                    <a:pt x="358" y="117"/>
                  </a:lnTo>
                  <a:lnTo>
                    <a:pt x="380" y="162"/>
                  </a:lnTo>
                  <a:lnTo>
                    <a:pt x="395" y="212"/>
                  </a:lnTo>
                  <a:lnTo>
                    <a:pt x="400" y="266"/>
                  </a:lnTo>
                  <a:lnTo>
                    <a:pt x="400" y="1420"/>
                  </a:lnTo>
                  <a:lnTo>
                    <a:pt x="395" y="1474"/>
                  </a:lnTo>
                  <a:lnTo>
                    <a:pt x="380" y="1525"/>
                  </a:lnTo>
                  <a:lnTo>
                    <a:pt x="358" y="1569"/>
                  </a:lnTo>
                  <a:lnTo>
                    <a:pt x="326" y="1609"/>
                  </a:lnTo>
                  <a:lnTo>
                    <a:pt x="289" y="1642"/>
                  </a:lnTo>
                  <a:lnTo>
                    <a:pt x="246" y="1666"/>
                  </a:lnTo>
                  <a:lnTo>
                    <a:pt x="199" y="1681"/>
                  </a:lnTo>
                  <a:lnTo>
                    <a:pt x="149" y="1687"/>
                  </a:lnTo>
                  <a:lnTo>
                    <a:pt x="72" y="1687"/>
                  </a:lnTo>
                  <a:lnTo>
                    <a:pt x="35" y="1683"/>
                  </a:lnTo>
                  <a:lnTo>
                    <a:pt x="0" y="1676"/>
                  </a:lnTo>
                  <a:lnTo>
                    <a:pt x="43" y="1657"/>
                  </a:lnTo>
                  <a:lnTo>
                    <a:pt x="80" y="1631"/>
                  </a:lnTo>
                  <a:lnTo>
                    <a:pt x="113" y="1599"/>
                  </a:lnTo>
                  <a:lnTo>
                    <a:pt x="141" y="1560"/>
                  </a:lnTo>
                  <a:lnTo>
                    <a:pt x="162" y="1517"/>
                  </a:lnTo>
                  <a:lnTo>
                    <a:pt x="173" y="1471"/>
                  </a:lnTo>
                  <a:lnTo>
                    <a:pt x="179" y="1420"/>
                  </a:lnTo>
                  <a:lnTo>
                    <a:pt x="179" y="266"/>
                  </a:lnTo>
                  <a:lnTo>
                    <a:pt x="173" y="216"/>
                  </a:lnTo>
                  <a:lnTo>
                    <a:pt x="162" y="167"/>
                  </a:lnTo>
                  <a:lnTo>
                    <a:pt x="141" y="125"/>
                  </a:lnTo>
                  <a:lnTo>
                    <a:pt x="113" y="87"/>
                  </a:lnTo>
                  <a:lnTo>
                    <a:pt x="80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3666" y="907"/>
              <a:ext cx="200" cy="1112"/>
            </a:xfrm>
            <a:custGeom>
              <a:avLst/>
              <a:gdLst>
                <a:gd name="T0" fmla="*/ 73 w 401"/>
                <a:gd name="T1" fmla="*/ 0 h 2223"/>
                <a:gd name="T2" fmla="*/ 150 w 401"/>
                <a:gd name="T3" fmla="*/ 0 h 2223"/>
                <a:gd name="T4" fmla="*/ 200 w 401"/>
                <a:gd name="T5" fmla="*/ 6 h 2223"/>
                <a:gd name="T6" fmla="*/ 248 w 401"/>
                <a:gd name="T7" fmla="*/ 20 h 2223"/>
                <a:gd name="T8" fmla="*/ 289 w 401"/>
                <a:gd name="T9" fmla="*/ 45 h 2223"/>
                <a:gd name="T10" fmla="*/ 327 w 401"/>
                <a:gd name="T11" fmla="*/ 78 h 2223"/>
                <a:gd name="T12" fmla="*/ 358 w 401"/>
                <a:gd name="T13" fmla="*/ 117 h 2223"/>
                <a:gd name="T14" fmla="*/ 381 w 401"/>
                <a:gd name="T15" fmla="*/ 162 h 2223"/>
                <a:gd name="T16" fmla="*/ 396 w 401"/>
                <a:gd name="T17" fmla="*/ 212 h 2223"/>
                <a:gd name="T18" fmla="*/ 401 w 401"/>
                <a:gd name="T19" fmla="*/ 266 h 2223"/>
                <a:gd name="T20" fmla="*/ 401 w 401"/>
                <a:gd name="T21" fmla="*/ 1957 h 2223"/>
                <a:gd name="T22" fmla="*/ 396 w 401"/>
                <a:gd name="T23" fmla="*/ 2011 h 2223"/>
                <a:gd name="T24" fmla="*/ 381 w 401"/>
                <a:gd name="T25" fmla="*/ 2061 h 2223"/>
                <a:gd name="T26" fmla="*/ 358 w 401"/>
                <a:gd name="T27" fmla="*/ 2106 h 2223"/>
                <a:gd name="T28" fmla="*/ 327 w 401"/>
                <a:gd name="T29" fmla="*/ 2145 h 2223"/>
                <a:gd name="T30" fmla="*/ 289 w 401"/>
                <a:gd name="T31" fmla="*/ 2178 h 2223"/>
                <a:gd name="T32" fmla="*/ 248 w 401"/>
                <a:gd name="T33" fmla="*/ 2203 h 2223"/>
                <a:gd name="T34" fmla="*/ 200 w 401"/>
                <a:gd name="T35" fmla="*/ 2217 h 2223"/>
                <a:gd name="T36" fmla="*/ 150 w 401"/>
                <a:gd name="T37" fmla="*/ 2223 h 2223"/>
                <a:gd name="T38" fmla="*/ 73 w 401"/>
                <a:gd name="T39" fmla="*/ 2223 h 2223"/>
                <a:gd name="T40" fmla="*/ 36 w 401"/>
                <a:gd name="T41" fmla="*/ 2221 h 2223"/>
                <a:gd name="T42" fmla="*/ 0 w 401"/>
                <a:gd name="T43" fmla="*/ 2212 h 2223"/>
                <a:gd name="T44" fmla="*/ 43 w 401"/>
                <a:gd name="T45" fmla="*/ 2193 h 2223"/>
                <a:gd name="T46" fmla="*/ 81 w 401"/>
                <a:gd name="T47" fmla="*/ 2167 h 2223"/>
                <a:gd name="T48" fmla="*/ 114 w 401"/>
                <a:gd name="T49" fmla="*/ 2135 h 2223"/>
                <a:gd name="T50" fmla="*/ 142 w 401"/>
                <a:gd name="T51" fmla="*/ 2098 h 2223"/>
                <a:gd name="T52" fmla="*/ 163 w 401"/>
                <a:gd name="T53" fmla="*/ 2054 h 2223"/>
                <a:gd name="T54" fmla="*/ 176 w 401"/>
                <a:gd name="T55" fmla="*/ 2007 h 2223"/>
                <a:gd name="T56" fmla="*/ 179 w 401"/>
                <a:gd name="T57" fmla="*/ 1957 h 2223"/>
                <a:gd name="T58" fmla="*/ 179 w 401"/>
                <a:gd name="T59" fmla="*/ 266 h 2223"/>
                <a:gd name="T60" fmla="*/ 176 w 401"/>
                <a:gd name="T61" fmla="*/ 216 h 2223"/>
                <a:gd name="T62" fmla="*/ 163 w 401"/>
                <a:gd name="T63" fmla="*/ 168 h 2223"/>
                <a:gd name="T64" fmla="*/ 142 w 401"/>
                <a:gd name="T65" fmla="*/ 125 h 2223"/>
                <a:gd name="T66" fmla="*/ 114 w 401"/>
                <a:gd name="T67" fmla="*/ 87 h 2223"/>
                <a:gd name="T68" fmla="*/ 81 w 401"/>
                <a:gd name="T69" fmla="*/ 54 h 2223"/>
                <a:gd name="T70" fmla="*/ 43 w 401"/>
                <a:gd name="T71" fmla="*/ 30 h 2223"/>
                <a:gd name="T72" fmla="*/ 0 w 401"/>
                <a:gd name="T73" fmla="*/ 11 h 2223"/>
                <a:gd name="T74" fmla="*/ 36 w 401"/>
                <a:gd name="T75" fmla="*/ 2 h 2223"/>
                <a:gd name="T76" fmla="*/ 73 w 401"/>
                <a:gd name="T77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1" h="2223">
                  <a:moveTo>
                    <a:pt x="73" y="0"/>
                  </a:moveTo>
                  <a:lnTo>
                    <a:pt x="150" y="0"/>
                  </a:lnTo>
                  <a:lnTo>
                    <a:pt x="200" y="6"/>
                  </a:lnTo>
                  <a:lnTo>
                    <a:pt x="248" y="20"/>
                  </a:lnTo>
                  <a:lnTo>
                    <a:pt x="289" y="45"/>
                  </a:lnTo>
                  <a:lnTo>
                    <a:pt x="327" y="78"/>
                  </a:lnTo>
                  <a:lnTo>
                    <a:pt x="358" y="117"/>
                  </a:lnTo>
                  <a:lnTo>
                    <a:pt x="381" y="162"/>
                  </a:lnTo>
                  <a:lnTo>
                    <a:pt x="396" y="212"/>
                  </a:lnTo>
                  <a:lnTo>
                    <a:pt x="401" y="266"/>
                  </a:lnTo>
                  <a:lnTo>
                    <a:pt x="401" y="1957"/>
                  </a:lnTo>
                  <a:lnTo>
                    <a:pt x="396" y="2011"/>
                  </a:lnTo>
                  <a:lnTo>
                    <a:pt x="381" y="2061"/>
                  </a:lnTo>
                  <a:lnTo>
                    <a:pt x="358" y="2106"/>
                  </a:lnTo>
                  <a:lnTo>
                    <a:pt x="327" y="2145"/>
                  </a:lnTo>
                  <a:lnTo>
                    <a:pt x="289" y="2178"/>
                  </a:lnTo>
                  <a:lnTo>
                    <a:pt x="248" y="2203"/>
                  </a:lnTo>
                  <a:lnTo>
                    <a:pt x="200" y="2217"/>
                  </a:lnTo>
                  <a:lnTo>
                    <a:pt x="150" y="2223"/>
                  </a:lnTo>
                  <a:lnTo>
                    <a:pt x="73" y="2223"/>
                  </a:lnTo>
                  <a:lnTo>
                    <a:pt x="36" y="2221"/>
                  </a:lnTo>
                  <a:lnTo>
                    <a:pt x="0" y="2212"/>
                  </a:lnTo>
                  <a:lnTo>
                    <a:pt x="43" y="2193"/>
                  </a:lnTo>
                  <a:lnTo>
                    <a:pt x="81" y="2167"/>
                  </a:lnTo>
                  <a:lnTo>
                    <a:pt x="114" y="2135"/>
                  </a:lnTo>
                  <a:lnTo>
                    <a:pt x="142" y="2098"/>
                  </a:lnTo>
                  <a:lnTo>
                    <a:pt x="163" y="2054"/>
                  </a:lnTo>
                  <a:lnTo>
                    <a:pt x="176" y="2007"/>
                  </a:lnTo>
                  <a:lnTo>
                    <a:pt x="179" y="1957"/>
                  </a:lnTo>
                  <a:lnTo>
                    <a:pt x="179" y="266"/>
                  </a:lnTo>
                  <a:lnTo>
                    <a:pt x="176" y="216"/>
                  </a:lnTo>
                  <a:lnTo>
                    <a:pt x="163" y="168"/>
                  </a:lnTo>
                  <a:lnTo>
                    <a:pt x="142" y="125"/>
                  </a:lnTo>
                  <a:lnTo>
                    <a:pt x="114" y="87"/>
                  </a:lnTo>
                  <a:lnTo>
                    <a:pt x="81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6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244" y="998"/>
              <a:ext cx="200" cy="1021"/>
            </a:xfrm>
            <a:custGeom>
              <a:avLst/>
              <a:gdLst>
                <a:gd name="T0" fmla="*/ 73 w 399"/>
                <a:gd name="T1" fmla="*/ 0 h 2041"/>
                <a:gd name="T2" fmla="*/ 149 w 399"/>
                <a:gd name="T3" fmla="*/ 0 h 2041"/>
                <a:gd name="T4" fmla="*/ 199 w 399"/>
                <a:gd name="T5" fmla="*/ 6 h 2041"/>
                <a:gd name="T6" fmla="*/ 246 w 399"/>
                <a:gd name="T7" fmla="*/ 21 h 2041"/>
                <a:gd name="T8" fmla="*/ 289 w 399"/>
                <a:gd name="T9" fmla="*/ 47 h 2041"/>
                <a:gd name="T10" fmla="*/ 326 w 399"/>
                <a:gd name="T11" fmla="*/ 79 h 2041"/>
                <a:gd name="T12" fmla="*/ 356 w 399"/>
                <a:gd name="T13" fmla="*/ 118 h 2041"/>
                <a:gd name="T14" fmla="*/ 380 w 399"/>
                <a:gd name="T15" fmla="*/ 162 h 2041"/>
                <a:gd name="T16" fmla="*/ 395 w 399"/>
                <a:gd name="T17" fmla="*/ 213 h 2041"/>
                <a:gd name="T18" fmla="*/ 399 w 399"/>
                <a:gd name="T19" fmla="*/ 267 h 2041"/>
                <a:gd name="T20" fmla="*/ 399 w 399"/>
                <a:gd name="T21" fmla="*/ 1775 h 2041"/>
                <a:gd name="T22" fmla="*/ 395 w 399"/>
                <a:gd name="T23" fmla="*/ 1829 h 2041"/>
                <a:gd name="T24" fmla="*/ 380 w 399"/>
                <a:gd name="T25" fmla="*/ 1879 h 2041"/>
                <a:gd name="T26" fmla="*/ 356 w 399"/>
                <a:gd name="T27" fmla="*/ 1924 h 2041"/>
                <a:gd name="T28" fmla="*/ 326 w 399"/>
                <a:gd name="T29" fmla="*/ 1963 h 2041"/>
                <a:gd name="T30" fmla="*/ 289 w 399"/>
                <a:gd name="T31" fmla="*/ 1996 h 2041"/>
                <a:gd name="T32" fmla="*/ 246 w 399"/>
                <a:gd name="T33" fmla="*/ 2021 h 2041"/>
                <a:gd name="T34" fmla="*/ 199 w 399"/>
                <a:gd name="T35" fmla="*/ 2035 h 2041"/>
                <a:gd name="T36" fmla="*/ 149 w 399"/>
                <a:gd name="T37" fmla="*/ 2041 h 2041"/>
                <a:gd name="T38" fmla="*/ 73 w 399"/>
                <a:gd name="T39" fmla="*/ 2041 h 2041"/>
                <a:gd name="T40" fmla="*/ 35 w 399"/>
                <a:gd name="T41" fmla="*/ 2039 h 2041"/>
                <a:gd name="T42" fmla="*/ 0 w 399"/>
                <a:gd name="T43" fmla="*/ 2030 h 2041"/>
                <a:gd name="T44" fmla="*/ 43 w 399"/>
                <a:gd name="T45" fmla="*/ 2011 h 2041"/>
                <a:gd name="T46" fmla="*/ 80 w 399"/>
                <a:gd name="T47" fmla="*/ 1985 h 2041"/>
                <a:gd name="T48" fmla="*/ 114 w 399"/>
                <a:gd name="T49" fmla="*/ 1953 h 2041"/>
                <a:gd name="T50" fmla="*/ 140 w 399"/>
                <a:gd name="T51" fmla="*/ 1916 h 2041"/>
                <a:gd name="T52" fmla="*/ 160 w 399"/>
                <a:gd name="T53" fmla="*/ 1872 h 2041"/>
                <a:gd name="T54" fmla="*/ 173 w 399"/>
                <a:gd name="T55" fmla="*/ 1825 h 2041"/>
                <a:gd name="T56" fmla="*/ 179 w 399"/>
                <a:gd name="T57" fmla="*/ 1775 h 2041"/>
                <a:gd name="T58" fmla="*/ 179 w 399"/>
                <a:gd name="T59" fmla="*/ 267 h 2041"/>
                <a:gd name="T60" fmla="*/ 173 w 399"/>
                <a:gd name="T61" fmla="*/ 216 h 2041"/>
                <a:gd name="T62" fmla="*/ 160 w 399"/>
                <a:gd name="T63" fmla="*/ 170 h 2041"/>
                <a:gd name="T64" fmla="*/ 140 w 399"/>
                <a:gd name="T65" fmla="*/ 127 h 2041"/>
                <a:gd name="T66" fmla="*/ 114 w 399"/>
                <a:gd name="T67" fmla="*/ 88 h 2041"/>
                <a:gd name="T68" fmla="*/ 80 w 399"/>
                <a:gd name="T69" fmla="*/ 56 h 2041"/>
                <a:gd name="T70" fmla="*/ 43 w 399"/>
                <a:gd name="T71" fmla="*/ 30 h 2041"/>
                <a:gd name="T72" fmla="*/ 0 w 399"/>
                <a:gd name="T73" fmla="*/ 12 h 2041"/>
                <a:gd name="T74" fmla="*/ 35 w 399"/>
                <a:gd name="T75" fmla="*/ 4 h 2041"/>
                <a:gd name="T76" fmla="*/ 73 w 399"/>
                <a:gd name="T7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041">
                  <a:moveTo>
                    <a:pt x="73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1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80" y="162"/>
                  </a:lnTo>
                  <a:lnTo>
                    <a:pt x="395" y="213"/>
                  </a:lnTo>
                  <a:lnTo>
                    <a:pt x="399" y="267"/>
                  </a:lnTo>
                  <a:lnTo>
                    <a:pt x="399" y="1775"/>
                  </a:lnTo>
                  <a:lnTo>
                    <a:pt x="395" y="1829"/>
                  </a:lnTo>
                  <a:lnTo>
                    <a:pt x="380" y="1879"/>
                  </a:lnTo>
                  <a:lnTo>
                    <a:pt x="356" y="1924"/>
                  </a:lnTo>
                  <a:lnTo>
                    <a:pt x="326" y="1963"/>
                  </a:lnTo>
                  <a:lnTo>
                    <a:pt x="289" y="1996"/>
                  </a:lnTo>
                  <a:lnTo>
                    <a:pt x="246" y="2021"/>
                  </a:lnTo>
                  <a:lnTo>
                    <a:pt x="199" y="2035"/>
                  </a:lnTo>
                  <a:lnTo>
                    <a:pt x="149" y="2041"/>
                  </a:lnTo>
                  <a:lnTo>
                    <a:pt x="73" y="2041"/>
                  </a:lnTo>
                  <a:lnTo>
                    <a:pt x="35" y="2039"/>
                  </a:lnTo>
                  <a:lnTo>
                    <a:pt x="0" y="2030"/>
                  </a:lnTo>
                  <a:lnTo>
                    <a:pt x="43" y="2011"/>
                  </a:lnTo>
                  <a:lnTo>
                    <a:pt x="80" y="1985"/>
                  </a:lnTo>
                  <a:lnTo>
                    <a:pt x="114" y="1953"/>
                  </a:lnTo>
                  <a:lnTo>
                    <a:pt x="140" y="1916"/>
                  </a:lnTo>
                  <a:lnTo>
                    <a:pt x="160" y="1872"/>
                  </a:lnTo>
                  <a:lnTo>
                    <a:pt x="173" y="1825"/>
                  </a:lnTo>
                  <a:lnTo>
                    <a:pt x="179" y="1775"/>
                  </a:lnTo>
                  <a:lnTo>
                    <a:pt x="179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3" y="30"/>
                  </a:lnTo>
                  <a:lnTo>
                    <a:pt x="0" y="12"/>
                  </a:lnTo>
                  <a:lnTo>
                    <a:pt x="35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3956" y="669"/>
              <a:ext cx="199" cy="1253"/>
            </a:xfrm>
            <a:custGeom>
              <a:avLst/>
              <a:gdLst>
                <a:gd name="T0" fmla="*/ 73 w 399"/>
                <a:gd name="T1" fmla="*/ 0 h 2506"/>
                <a:gd name="T2" fmla="*/ 147 w 399"/>
                <a:gd name="T3" fmla="*/ 0 h 2506"/>
                <a:gd name="T4" fmla="*/ 200 w 399"/>
                <a:gd name="T5" fmla="*/ 6 h 2506"/>
                <a:gd name="T6" fmla="*/ 246 w 399"/>
                <a:gd name="T7" fmla="*/ 23 h 2506"/>
                <a:gd name="T8" fmla="*/ 289 w 399"/>
                <a:gd name="T9" fmla="*/ 47 h 2506"/>
                <a:gd name="T10" fmla="*/ 326 w 399"/>
                <a:gd name="T11" fmla="*/ 79 h 2506"/>
                <a:gd name="T12" fmla="*/ 356 w 399"/>
                <a:gd name="T13" fmla="*/ 118 h 2506"/>
                <a:gd name="T14" fmla="*/ 378 w 399"/>
                <a:gd name="T15" fmla="*/ 164 h 2506"/>
                <a:gd name="T16" fmla="*/ 393 w 399"/>
                <a:gd name="T17" fmla="*/ 213 h 2506"/>
                <a:gd name="T18" fmla="*/ 399 w 399"/>
                <a:gd name="T19" fmla="*/ 267 h 2506"/>
                <a:gd name="T20" fmla="*/ 399 w 399"/>
                <a:gd name="T21" fmla="*/ 2240 h 2506"/>
                <a:gd name="T22" fmla="*/ 393 w 399"/>
                <a:gd name="T23" fmla="*/ 2294 h 2506"/>
                <a:gd name="T24" fmla="*/ 378 w 399"/>
                <a:gd name="T25" fmla="*/ 2344 h 2506"/>
                <a:gd name="T26" fmla="*/ 356 w 399"/>
                <a:gd name="T27" fmla="*/ 2389 h 2506"/>
                <a:gd name="T28" fmla="*/ 326 w 399"/>
                <a:gd name="T29" fmla="*/ 2428 h 2506"/>
                <a:gd name="T30" fmla="*/ 289 w 399"/>
                <a:gd name="T31" fmla="*/ 2462 h 2506"/>
                <a:gd name="T32" fmla="*/ 246 w 399"/>
                <a:gd name="T33" fmla="*/ 2486 h 2506"/>
                <a:gd name="T34" fmla="*/ 200 w 399"/>
                <a:gd name="T35" fmla="*/ 2501 h 2506"/>
                <a:gd name="T36" fmla="*/ 147 w 399"/>
                <a:gd name="T37" fmla="*/ 2506 h 2506"/>
                <a:gd name="T38" fmla="*/ 73 w 399"/>
                <a:gd name="T39" fmla="*/ 2506 h 2506"/>
                <a:gd name="T40" fmla="*/ 36 w 399"/>
                <a:gd name="T41" fmla="*/ 2503 h 2506"/>
                <a:gd name="T42" fmla="*/ 0 w 399"/>
                <a:gd name="T43" fmla="*/ 2495 h 2506"/>
                <a:gd name="T44" fmla="*/ 41 w 399"/>
                <a:gd name="T45" fmla="*/ 2477 h 2506"/>
                <a:gd name="T46" fmla="*/ 80 w 399"/>
                <a:gd name="T47" fmla="*/ 2451 h 2506"/>
                <a:gd name="T48" fmla="*/ 114 w 399"/>
                <a:gd name="T49" fmla="*/ 2419 h 2506"/>
                <a:gd name="T50" fmla="*/ 140 w 399"/>
                <a:gd name="T51" fmla="*/ 2382 h 2506"/>
                <a:gd name="T52" fmla="*/ 160 w 399"/>
                <a:gd name="T53" fmla="*/ 2337 h 2506"/>
                <a:gd name="T54" fmla="*/ 173 w 399"/>
                <a:gd name="T55" fmla="*/ 2290 h 2506"/>
                <a:gd name="T56" fmla="*/ 177 w 399"/>
                <a:gd name="T57" fmla="*/ 2240 h 2506"/>
                <a:gd name="T58" fmla="*/ 177 w 399"/>
                <a:gd name="T59" fmla="*/ 267 h 2506"/>
                <a:gd name="T60" fmla="*/ 173 w 399"/>
                <a:gd name="T61" fmla="*/ 216 h 2506"/>
                <a:gd name="T62" fmla="*/ 160 w 399"/>
                <a:gd name="T63" fmla="*/ 170 h 2506"/>
                <a:gd name="T64" fmla="*/ 140 w 399"/>
                <a:gd name="T65" fmla="*/ 127 h 2506"/>
                <a:gd name="T66" fmla="*/ 114 w 399"/>
                <a:gd name="T67" fmla="*/ 88 h 2506"/>
                <a:gd name="T68" fmla="*/ 80 w 399"/>
                <a:gd name="T69" fmla="*/ 56 h 2506"/>
                <a:gd name="T70" fmla="*/ 41 w 399"/>
                <a:gd name="T71" fmla="*/ 30 h 2506"/>
                <a:gd name="T72" fmla="*/ 0 w 399"/>
                <a:gd name="T73" fmla="*/ 12 h 2506"/>
                <a:gd name="T74" fmla="*/ 36 w 399"/>
                <a:gd name="T75" fmla="*/ 4 h 2506"/>
                <a:gd name="T76" fmla="*/ 73 w 399"/>
                <a:gd name="T77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506">
                  <a:moveTo>
                    <a:pt x="73" y="0"/>
                  </a:moveTo>
                  <a:lnTo>
                    <a:pt x="147" y="0"/>
                  </a:lnTo>
                  <a:lnTo>
                    <a:pt x="200" y="6"/>
                  </a:lnTo>
                  <a:lnTo>
                    <a:pt x="246" y="23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78" y="164"/>
                  </a:lnTo>
                  <a:lnTo>
                    <a:pt x="393" y="213"/>
                  </a:lnTo>
                  <a:lnTo>
                    <a:pt x="399" y="267"/>
                  </a:lnTo>
                  <a:lnTo>
                    <a:pt x="399" y="2240"/>
                  </a:lnTo>
                  <a:lnTo>
                    <a:pt x="393" y="2294"/>
                  </a:lnTo>
                  <a:lnTo>
                    <a:pt x="378" y="2344"/>
                  </a:lnTo>
                  <a:lnTo>
                    <a:pt x="356" y="2389"/>
                  </a:lnTo>
                  <a:lnTo>
                    <a:pt x="326" y="2428"/>
                  </a:lnTo>
                  <a:lnTo>
                    <a:pt x="289" y="2462"/>
                  </a:lnTo>
                  <a:lnTo>
                    <a:pt x="246" y="2486"/>
                  </a:lnTo>
                  <a:lnTo>
                    <a:pt x="200" y="2501"/>
                  </a:lnTo>
                  <a:lnTo>
                    <a:pt x="147" y="2506"/>
                  </a:lnTo>
                  <a:lnTo>
                    <a:pt x="73" y="2506"/>
                  </a:lnTo>
                  <a:lnTo>
                    <a:pt x="36" y="2503"/>
                  </a:lnTo>
                  <a:lnTo>
                    <a:pt x="0" y="2495"/>
                  </a:lnTo>
                  <a:lnTo>
                    <a:pt x="41" y="2477"/>
                  </a:lnTo>
                  <a:lnTo>
                    <a:pt x="80" y="2451"/>
                  </a:lnTo>
                  <a:lnTo>
                    <a:pt x="114" y="2419"/>
                  </a:lnTo>
                  <a:lnTo>
                    <a:pt x="140" y="2382"/>
                  </a:lnTo>
                  <a:lnTo>
                    <a:pt x="160" y="2337"/>
                  </a:lnTo>
                  <a:lnTo>
                    <a:pt x="173" y="2290"/>
                  </a:lnTo>
                  <a:lnTo>
                    <a:pt x="177" y="2240"/>
                  </a:lnTo>
                  <a:lnTo>
                    <a:pt x="177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1" y="30"/>
                  </a:lnTo>
                  <a:lnTo>
                    <a:pt x="0" y="12"/>
                  </a:lnTo>
                  <a:lnTo>
                    <a:pt x="36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3487" y="3040"/>
              <a:ext cx="1174" cy="611"/>
            </a:xfrm>
            <a:prstGeom prst="rect">
              <a:avLst/>
            </a:prstGeom>
            <a:solidFill>
              <a:srgbClr val="007879"/>
            </a:solidFill>
            <a:ln w="0">
              <a:solidFill>
                <a:srgbClr val="365E7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4510" y="3040"/>
              <a:ext cx="151" cy="611"/>
            </a:xfrm>
            <a:prstGeom prst="rect">
              <a:avLst/>
            </a:prstGeom>
            <a:solidFill>
              <a:srgbClr val="2B4D66"/>
            </a:solidFill>
            <a:ln w="0">
              <a:solidFill>
                <a:srgbClr val="2B4D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3764" y="2272"/>
              <a:ext cx="622" cy="502"/>
            </a:xfrm>
            <a:custGeom>
              <a:avLst/>
              <a:gdLst>
                <a:gd name="T0" fmla="*/ 365 w 1245"/>
                <a:gd name="T1" fmla="*/ 4 h 1006"/>
                <a:gd name="T2" fmla="*/ 459 w 1245"/>
                <a:gd name="T3" fmla="*/ 28 h 1006"/>
                <a:gd name="T4" fmla="*/ 530 w 1245"/>
                <a:gd name="T5" fmla="*/ 66 h 1006"/>
                <a:gd name="T6" fmla="*/ 582 w 1245"/>
                <a:gd name="T7" fmla="*/ 107 h 1006"/>
                <a:gd name="T8" fmla="*/ 613 w 1245"/>
                <a:gd name="T9" fmla="*/ 138 h 1006"/>
                <a:gd name="T10" fmla="*/ 623 w 1245"/>
                <a:gd name="T11" fmla="*/ 151 h 1006"/>
                <a:gd name="T12" fmla="*/ 634 w 1245"/>
                <a:gd name="T13" fmla="*/ 138 h 1006"/>
                <a:gd name="T14" fmla="*/ 664 w 1245"/>
                <a:gd name="T15" fmla="*/ 107 h 1006"/>
                <a:gd name="T16" fmla="*/ 716 w 1245"/>
                <a:gd name="T17" fmla="*/ 66 h 1006"/>
                <a:gd name="T18" fmla="*/ 787 w 1245"/>
                <a:gd name="T19" fmla="*/ 28 h 1006"/>
                <a:gd name="T20" fmla="*/ 880 w 1245"/>
                <a:gd name="T21" fmla="*/ 4 h 1006"/>
                <a:gd name="T22" fmla="*/ 988 w 1245"/>
                <a:gd name="T23" fmla="*/ 6 h 1006"/>
                <a:gd name="T24" fmla="*/ 1081 w 1245"/>
                <a:gd name="T25" fmla="*/ 40 h 1006"/>
                <a:gd name="T26" fmla="*/ 1158 w 1245"/>
                <a:gd name="T27" fmla="*/ 101 h 1006"/>
                <a:gd name="T28" fmla="*/ 1212 w 1245"/>
                <a:gd name="T29" fmla="*/ 185 h 1006"/>
                <a:gd name="T30" fmla="*/ 1242 w 1245"/>
                <a:gd name="T31" fmla="*/ 283 h 1006"/>
                <a:gd name="T32" fmla="*/ 1242 w 1245"/>
                <a:gd name="T33" fmla="*/ 390 h 1006"/>
                <a:gd name="T34" fmla="*/ 1210 w 1245"/>
                <a:gd name="T35" fmla="*/ 499 h 1006"/>
                <a:gd name="T36" fmla="*/ 1146 w 1245"/>
                <a:gd name="T37" fmla="*/ 611 h 1006"/>
                <a:gd name="T38" fmla="*/ 1048 w 1245"/>
                <a:gd name="T39" fmla="*/ 727 h 1006"/>
                <a:gd name="T40" fmla="*/ 910 w 1245"/>
                <a:gd name="T41" fmla="*/ 840 h 1006"/>
                <a:gd name="T42" fmla="*/ 729 w 1245"/>
                <a:gd name="T43" fmla="*/ 952 h 1006"/>
                <a:gd name="T44" fmla="*/ 516 w 1245"/>
                <a:gd name="T45" fmla="*/ 952 h 1006"/>
                <a:gd name="T46" fmla="*/ 336 w 1245"/>
                <a:gd name="T47" fmla="*/ 840 h 1006"/>
                <a:gd name="T48" fmla="*/ 198 w 1245"/>
                <a:gd name="T49" fmla="*/ 727 h 1006"/>
                <a:gd name="T50" fmla="*/ 99 w 1245"/>
                <a:gd name="T51" fmla="*/ 611 h 1006"/>
                <a:gd name="T52" fmla="*/ 36 w 1245"/>
                <a:gd name="T53" fmla="*/ 499 h 1006"/>
                <a:gd name="T54" fmla="*/ 4 w 1245"/>
                <a:gd name="T55" fmla="*/ 390 h 1006"/>
                <a:gd name="T56" fmla="*/ 4 w 1245"/>
                <a:gd name="T57" fmla="*/ 283 h 1006"/>
                <a:gd name="T58" fmla="*/ 34 w 1245"/>
                <a:gd name="T59" fmla="*/ 185 h 1006"/>
                <a:gd name="T60" fmla="*/ 88 w 1245"/>
                <a:gd name="T61" fmla="*/ 101 h 1006"/>
                <a:gd name="T62" fmla="*/ 164 w 1245"/>
                <a:gd name="T63" fmla="*/ 40 h 1006"/>
                <a:gd name="T64" fmla="*/ 259 w 1245"/>
                <a:gd name="T65" fmla="*/ 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5" h="1006">
                  <a:moveTo>
                    <a:pt x="311" y="0"/>
                  </a:moveTo>
                  <a:lnTo>
                    <a:pt x="365" y="4"/>
                  </a:lnTo>
                  <a:lnTo>
                    <a:pt x="414" y="15"/>
                  </a:lnTo>
                  <a:lnTo>
                    <a:pt x="459" y="28"/>
                  </a:lnTo>
                  <a:lnTo>
                    <a:pt x="496" y="47"/>
                  </a:lnTo>
                  <a:lnTo>
                    <a:pt x="530" y="66"/>
                  </a:lnTo>
                  <a:lnTo>
                    <a:pt x="557" y="86"/>
                  </a:lnTo>
                  <a:lnTo>
                    <a:pt x="582" y="107"/>
                  </a:lnTo>
                  <a:lnTo>
                    <a:pt x="600" y="125"/>
                  </a:lnTo>
                  <a:lnTo>
                    <a:pt x="613" y="138"/>
                  </a:lnTo>
                  <a:lnTo>
                    <a:pt x="621" y="149"/>
                  </a:lnTo>
                  <a:lnTo>
                    <a:pt x="623" y="151"/>
                  </a:lnTo>
                  <a:lnTo>
                    <a:pt x="625" y="149"/>
                  </a:lnTo>
                  <a:lnTo>
                    <a:pt x="634" y="138"/>
                  </a:lnTo>
                  <a:lnTo>
                    <a:pt x="647" y="125"/>
                  </a:lnTo>
                  <a:lnTo>
                    <a:pt x="664" y="107"/>
                  </a:lnTo>
                  <a:lnTo>
                    <a:pt x="688" y="86"/>
                  </a:lnTo>
                  <a:lnTo>
                    <a:pt x="716" y="66"/>
                  </a:lnTo>
                  <a:lnTo>
                    <a:pt x="749" y="47"/>
                  </a:lnTo>
                  <a:lnTo>
                    <a:pt x="787" y="28"/>
                  </a:lnTo>
                  <a:lnTo>
                    <a:pt x="831" y="15"/>
                  </a:lnTo>
                  <a:lnTo>
                    <a:pt x="880" y="4"/>
                  </a:lnTo>
                  <a:lnTo>
                    <a:pt x="934" y="0"/>
                  </a:lnTo>
                  <a:lnTo>
                    <a:pt x="988" y="6"/>
                  </a:lnTo>
                  <a:lnTo>
                    <a:pt x="1036" y="19"/>
                  </a:lnTo>
                  <a:lnTo>
                    <a:pt x="1081" y="40"/>
                  </a:lnTo>
                  <a:lnTo>
                    <a:pt x="1122" y="67"/>
                  </a:lnTo>
                  <a:lnTo>
                    <a:pt x="1158" y="101"/>
                  </a:lnTo>
                  <a:lnTo>
                    <a:pt x="1187" y="140"/>
                  </a:lnTo>
                  <a:lnTo>
                    <a:pt x="1212" y="185"/>
                  </a:lnTo>
                  <a:lnTo>
                    <a:pt x="1230" y="231"/>
                  </a:lnTo>
                  <a:lnTo>
                    <a:pt x="1242" y="283"/>
                  </a:lnTo>
                  <a:lnTo>
                    <a:pt x="1245" y="336"/>
                  </a:lnTo>
                  <a:lnTo>
                    <a:pt x="1242" y="390"/>
                  </a:lnTo>
                  <a:lnTo>
                    <a:pt x="1230" y="444"/>
                  </a:lnTo>
                  <a:lnTo>
                    <a:pt x="1210" y="499"/>
                  </a:lnTo>
                  <a:lnTo>
                    <a:pt x="1184" y="555"/>
                  </a:lnTo>
                  <a:lnTo>
                    <a:pt x="1146" y="611"/>
                  </a:lnTo>
                  <a:lnTo>
                    <a:pt x="1102" y="669"/>
                  </a:lnTo>
                  <a:lnTo>
                    <a:pt x="1048" y="727"/>
                  </a:lnTo>
                  <a:lnTo>
                    <a:pt x="984" y="782"/>
                  </a:lnTo>
                  <a:lnTo>
                    <a:pt x="910" y="840"/>
                  </a:lnTo>
                  <a:lnTo>
                    <a:pt x="824" y="896"/>
                  </a:lnTo>
                  <a:lnTo>
                    <a:pt x="729" y="952"/>
                  </a:lnTo>
                  <a:lnTo>
                    <a:pt x="623" y="1006"/>
                  </a:lnTo>
                  <a:lnTo>
                    <a:pt x="516" y="952"/>
                  </a:lnTo>
                  <a:lnTo>
                    <a:pt x="421" y="896"/>
                  </a:lnTo>
                  <a:lnTo>
                    <a:pt x="336" y="840"/>
                  </a:lnTo>
                  <a:lnTo>
                    <a:pt x="263" y="782"/>
                  </a:lnTo>
                  <a:lnTo>
                    <a:pt x="198" y="727"/>
                  </a:lnTo>
                  <a:lnTo>
                    <a:pt x="144" y="669"/>
                  </a:lnTo>
                  <a:lnTo>
                    <a:pt x="99" y="611"/>
                  </a:lnTo>
                  <a:lnTo>
                    <a:pt x="62" y="555"/>
                  </a:lnTo>
                  <a:lnTo>
                    <a:pt x="36" y="499"/>
                  </a:lnTo>
                  <a:lnTo>
                    <a:pt x="15" y="444"/>
                  </a:lnTo>
                  <a:lnTo>
                    <a:pt x="4" y="390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5" y="231"/>
                  </a:lnTo>
                  <a:lnTo>
                    <a:pt x="34" y="185"/>
                  </a:lnTo>
                  <a:lnTo>
                    <a:pt x="58" y="140"/>
                  </a:lnTo>
                  <a:lnTo>
                    <a:pt x="88" y="101"/>
                  </a:lnTo>
                  <a:lnTo>
                    <a:pt x="123" y="67"/>
                  </a:lnTo>
                  <a:lnTo>
                    <a:pt x="164" y="40"/>
                  </a:lnTo>
                  <a:lnTo>
                    <a:pt x="209" y="19"/>
                  </a:lnTo>
                  <a:lnTo>
                    <a:pt x="259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D636E"/>
            </a:solidFill>
            <a:ln w="0">
              <a:solidFill>
                <a:srgbClr val="DD63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3991" y="2272"/>
              <a:ext cx="395" cy="502"/>
            </a:xfrm>
            <a:custGeom>
              <a:avLst/>
              <a:gdLst>
                <a:gd name="T0" fmla="*/ 479 w 790"/>
                <a:gd name="T1" fmla="*/ 0 h 1006"/>
                <a:gd name="T2" fmla="*/ 533 w 790"/>
                <a:gd name="T3" fmla="*/ 6 h 1006"/>
                <a:gd name="T4" fmla="*/ 581 w 790"/>
                <a:gd name="T5" fmla="*/ 19 h 1006"/>
                <a:gd name="T6" fmla="*/ 626 w 790"/>
                <a:gd name="T7" fmla="*/ 40 h 1006"/>
                <a:gd name="T8" fmla="*/ 667 w 790"/>
                <a:gd name="T9" fmla="*/ 67 h 1006"/>
                <a:gd name="T10" fmla="*/ 703 w 790"/>
                <a:gd name="T11" fmla="*/ 101 h 1006"/>
                <a:gd name="T12" fmla="*/ 732 w 790"/>
                <a:gd name="T13" fmla="*/ 140 h 1006"/>
                <a:gd name="T14" fmla="*/ 757 w 790"/>
                <a:gd name="T15" fmla="*/ 185 h 1006"/>
                <a:gd name="T16" fmla="*/ 775 w 790"/>
                <a:gd name="T17" fmla="*/ 231 h 1006"/>
                <a:gd name="T18" fmla="*/ 787 w 790"/>
                <a:gd name="T19" fmla="*/ 283 h 1006"/>
                <a:gd name="T20" fmla="*/ 790 w 790"/>
                <a:gd name="T21" fmla="*/ 336 h 1006"/>
                <a:gd name="T22" fmla="*/ 787 w 790"/>
                <a:gd name="T23" fmla="*/ 390 h 1006"/>
                <a:gd name="T24" fmla="*/ 775 w 790"/>
                <a:gd name="T25" fmla="*/ 444 h 1006"/>
                <a:gd name="T26" fmla="*/ 755 w 790"/>
                <a:gd name="T27" fmla="*/ 499 h 1006"/>
                <a:gd name="T28" fmla="*/ 729 w 790"/>
                <a:gd name="T29" fmla="*/ 555 h 1006"/>
                <a:gd name="T30" fmla="*/ 691 w 790"/>
                <a:gd name="T31" fmla="*/ 611 h 1006"/>
                <a:gd name="T32" fmla="*/ 647 w 790"/>
                <a:gd name="T33" fmla="*/ 669 h 1006"/>
                <a:gd name="T34" fmla="*/ 593 w 790"/>
                <a:gd name="T35" fmla="*/ 727 h 1006"/>
                <a:gd name="T36" fmla="*/ 529 w 790"/>
                <a:gd name="T37" fmla="*/ 782 h 1006"/>
                <a:gd name="T38" fmla="*/ 455 w 790"/>
                <a:gd name="T39" fmla="*/ 840 h 1006"/>
                <a:gd name="T40" fmla="*/ 369 w 790"/>
                <a:gd name="T41" fmla="*/ 896 h 1006"/>
                <a:gd name="T42" fmla="*/ 274 w 790"/>
                <a:gd name="T43" fmla="*/ 952 h 1006"/>
                <a:gd name="T44" fmla="*/ 168 w 790"/>
                <a:gd name="T45" fmla="*/ 1006 h 1006"/>
                <a:gd name="T46" fmla="*/ 80 w 790"/>
                <a:gd name="T47" fmla="*/ 961 h 1006"/>
                <a:gd name="T48" fmla="*/ 0 w 790"/>
                <a:gd name="T49" fmla="*/ 916 h 1006"/>
                <a:gd name="T50" fmla="*/ 91 w 790"/>
                <a:gd name="T51" fmla="*/ 859 h 1006"/>
                <a:gd name="T52" fmla="*/ 171 w 790"/>
                <a:gd name="T53" fmla="*/ 799 h 1006"/>
                <a:gd name="T54" fmla="*/ 240 w 790"/>
                <a:gd name="T55" fmla="*/ 740 h 1006"/>
                <a:gd name="T56" fmla="*/ 298 w 790"/>
                <a:gd name="T57" fmla="*/ 682 h 1006"/>
                <a:gd name="T58" fmla="*/ 347 w 790"/>
                <a:gd name="T59" fmla="*/ 622 h 1006"/>
                <a:gd name="T60" fmla="*/ 386 w 790"/>
                <a:gd name="T61" fmla="*/ 563 h 1006"/>
                <a:gd name="T62" fmla="*/ 416 w 790"/>
                <a:gd name="T63" fmla="*/ 505 h 1006"/>
                <a:gd name="T64" fmla="*/ 436 w 790"/>
                <a:gd name="T65" fmla="*/ 447 h 1006"/>
                <a:gd name="T66" fmla="*/ 449 w 790"/>
                <a:gd name="T67" fmla="*/ 391 h 1006"/>
                <a:gd name="T68" fmla="*/ 453 w 790"/>
                <a:gd name="T69" fmla="*/ 336 h 1006"/>
                <a:gd name="T70" fmla="*/ 447 w 790"/>
                <a:gd name="T71" fmla="*/ 276 h 1006"/>
                <a:gd name="T72" fmla="*/ 434 w 790"/>
                <a:gd name="T73" fmla="*/ 218 h 1006"/>
                <a:gd name="T74" fmla="*/ 412 w 790"/>
                <a:gd name="T75" fmla="*/ 166 h 1006"/>
                <a:gd name="T76" fmla="*/ 380 w 790"/>
                <a:gd name="T77" fmla="*/ 120 h 1006"/>
                <a:gd name="T78" fmla="*/ 343 w 790"/>
                <a:gd name="T79" fmla="*/ 79 h 1006"/>
                <a:gd name="T80" fmla="*/ 298 w 790"/>
                <a:gd name="T81" fmla="*/ 45 h 1006"/>
                <a:gd name="T82" fmla="*/ 335 w 790"/>
                <a:gd name="T83" fmla="*/ 28 h 1006"/>
                <a:gd name="T84" fmla="*/ 378 w 790"/>
                <a:gd name="T85" fmla="*/ 13 h 1006"/>
                <a:gd name="T86" fmla="*/ 427 w 790"/>
                <a:gd name="T87" fmla="*/ 4 h 1006"/>
                <a:gd name="T88" fmla="*/ 479 w 790"/>
                <a:gd name="T8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0" h="1006">
                  <a:moveTo>
                    <a:pt x="479" y="0"/>
                  </a:moveTo>
                  <a:lnTo>
                    <a:pt x="533" y="6"/>
                  </a:lnTo>
                  <a:lnTo>
                    <a:pt x="581" y="19"/>
                  </a:lnTo>
                  <a:lnTo>
                    <a:pt x="626" y="40"/>
                  </a:lnTo>
                  <a:lnTo>
                    <a:pt x="667" y="67"/>
                  </a:lnTo>
                  <a:lnTo>
                    <a:pt x="703" y="101"/>
                  </a:lnTo>
                  <a:lnTo>
                    <a:pt x="732" y="140"/>
                  </a:lnTo>
                  <a:lnTo>
                    <a:pt x="757" y="185"/>
                  </a:lnTo>
                  <a:lnTo>
                    <a:pt x="775" y="231"/>
                  </a:lnTo>
                  <a:lnTo>
                    <a:pt x="787" y="283"/>
                  </a:lnTo>
                  <a:lnTo>
                    <a:pt x="790" y="336"/>
                  </a:lnTo>
                  <a:lnTo>
                    <a:pt x="787" y="390"/>
                  </a:lnTo>
                  <a:lnTo>
                    <a:pt x="775" y="444"/>
                  </a:lnTo>
                  <a:lnTo>
                    <a:pt x="755" y="499"/>
                  </a:lnTo>
                  <a:lnTo>
                    <a:pt x="729" y="555"/>
                  </a:lnTo>
                  <a:lnTo>
                    <a:pt x="691" y="611"/>
                  </a:lnTo>
                  <a:lnTo>
                    <a:pt x="647" y="669"/>
                  </a:lnTo>
                  <a:lnTo>
                    <a:pt x="593" y="727"/>
                  </a:lnTo>
                  <a:lnTo>
                    <a:pt x="529" y="782"/>
                  </a:lnTo>
                  <a:lnTo>
                    <a:pt x="455" y="840"/>
                  </a:lnTo>
                  <a:lnTo>
                    <a:pt x="369" y="896"/>
                  </a:lnTo>
                  <a:lnTo>
                    <a:pt x="274" y="952"/>
                  </a:lnTo>
                  <a:lnTo>
                    <a:pt x="168" y="1006"/>
                  </a:lnTo>
                  <a:lnTo>
                    <a:pt x="80" y="961"/>
                  </a:lnTo>
                  <a:lnTo>
                    <a:pt x="0" y="916"/>
                  </a:lnTo>
                  <a:lnTo>
                    <a:pt x="91" y="859"/>
                  </a:lnTo>
                  <a:lnTo>
                    <a:pt x="171" y="799"/>
                  </a:lnTo>
                  <a:lnTo>
                    <a:pt x="240" y="740"/>
                  </a:lnTo>
                  <a:lnTo>
                    <a:pt x="298" y="682"/>
                  </a:lnTo>
                  <a:lnTo>
                    <a:pt x="347" y="622"/>
                  </a:lnTo>
                  <a:lnTo>
                    <a:pt x="386" y="563"/>
                  </a:lnTo>
                  <a:lnTo>
                    <a:pt x="416" y="505"/>
                  </a:lnTo>
                  <a:lnTo>
                    <a:pt x="436" y="447"/>
                  </a:lnTo>
                  <a:lnTo>
                    <a:pt x="449" y="391"/>
                  </a:lnTo>
                  <a:lnTo>
                    <a:pt x="453" y="336"/>
                  </a:lnTo>
                  <a:lnTo>
                    <a:pt x="447" y="276"/>
                  </a:lnTo>
                  <a:lnTo>
                    <a:pt x="434" y="218"/>
                  </a:lnTo>
                  <a:lnTo>
                    <a:pt x="412" y="166"/>
                  </a:lnTo>
                  <a:lnTo>
                    <a:pt x="380" y="120"/>
                  </a:lnTo>
                  <a:lnTo>
                    <a:pt x="343" y="79"/>
                  </a:lnTo>
                  <a:lnTo>
                    <a:pt x="298" y="45"/>
                  </a:lnTo>
                  <a:lnTo>
                    <a:pt x="335" y="28"/>
                  </a:lnTo>
                  <a:lnTo>
                    <a:pt x="378" y="13"/>
                  </a:lnTo>
                  <a:lnTo>
                    <a:pt x="427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A4A54"/>
            </a:solidFill>
            <a:ln w="0">
              <a:solidFill>
                <a:srgbClr val="DA4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2902" y="624"/>
              <a:ext cx="1876" cy="3072"/>
            </a:xfrm>
            <a:custGeom>
              <a:avLst/>
              <a:gdLst>
                <a:gd name="T0" fmla="*/ 2473 w 3754"/>
                <a:gd name="T1" fmla="*/ 82 h 6144"/>
                <a:gd name="T2" fmla="*/ 2596 w 3754"/>
                <a:gd name="T3" fmla="*/ 702 h 6144"/>
                <a:gd name="T4" fmla="*/ 2949 w 3754"/>
                <a:gd name="T5" fmla="*/ 681 h 6144"/>
                <a:gd name="T6" fmla="*/ 3171 w 3754"/>
                <a:gd name="T7" fmla="*/ 944 h 6144"/>
                <a:gd name="T8" fmla="*/ 3405 w 3754"/>
                <a:gd name="T9" fmla="*/ 1190 h 6144"/>
                <a:gd name="T10" fmla="*/ 3705 w 3754"/>
                <a:gd name="T11" fmla="*/ 1363 h 6144"/>
                <a:gd name="T12" fmla="*/ 3735 w 3754"/>
                <a:gd name="T13" fmla="*/ 3847 h 6144"/>
                <a:gd name="T14" fmla="*/ 3499 w 3754"/>
                <a:gd name="T15" fmla="*/ 4368 h 6144"/>
                <a:gd name="T16" fmla="*/ 3547 w 3754"/>
                <a:gd name="T17" fmla="*/ 4746 h 6144"/>
                <a:gd name="T18" fmla="*/ 3605 w 3754"/>
                <a:gd name="T19" fmla="*/ 6083 h 6144"/>
                <a:gd name="T20" fmla="*/ 2078 w 3754"/>
                <a:gd name="T21" fmla="*/ 6140 h 6144"/>
                <a:gd name="T22" fmla="*/ 2034 w 3754"/>
                <a:gd name="T23" fmla="*/ 6001 h 6144"/>
                <a:gd name="T24" fmla="*/ 1260 w 3754"/>
                <a:gd name="T25" fmla="*/ 4921 h 6144"/>
                <a:gd name="T26" fmla="*/ 1836 w 3754"/>
                <a:gd name="T27" fmla="*/ 6025 h 6144"/>
                <a:gd name="T28" fmla="*/ 1752 w 3754"/>
                <a:gd name="T29" fmla="*/ 6144 h 6144"/>
                <a:gd name="T30" fmla="*/ 1079 w 3754"/>
                <a:gd name="T31" fmla="*/ 6055 h 6144"/>
                <a:gd name="T32" fmla="*/ 1171 w 3754"/>
                <a:gd name="T33" fmla="*/ 4740 h 6144"/>
                <a:gd name="T34" fmla="*/ 1182 w 3754"/>
                <a:gd name="T35" fmla="*/ 4146 h 6144"/>
                <a:gd name="T36" fmla="*/ 895 w 3754"/>
                <a:gd name="T37" fmla="*/ 3923 h 6144"/>
                <a:gd name="T38" fmla="*/ 4 w 3754"/>
                <a:gd name="T39" fmla="*/ 3463 h 6144"/>
                <a:gd name="T40" fmla="*/ 112 w 3754"/>
                <a:gd name="T41" fmla="*/ 3124 h 6144"/>
                <a:gd name="T42" fmla="*/ 444 w 3754"/>
                <a:gd name="T43" fmla="*/ 2951 h 6144"/>
                <a:gd name="T44" fmla="*/ 1240 w 3754"/>
                <a:gd name="T45" fmla="*/ 3221 h 6144"/>
                <a:gd name="T46" fmla="*/ 1258 w 3754"/>
                <a:gd name="T47" fmla="*/ 3217 h 6144"/>
                <a:gd name="T48" fmla="*/ 1279 w 3754"/>
                <a:gd name="T49" fmla="*/ 1404 h 6144"/>
                <a:gd name="T50" fmla="*/ 1424 w 3754"/>
                <a:gd name="T51" fmla="*/ 1404 h 6144"/>
                <a:gd name="T52" fmla="*/ 1409 w 3754"/>
                <a:gd name="T53" fmla="*/ 3316 h 6144"/>
                <a:gd name="T54" fmla="*/ 1204 w 3754"/>
                <a:gd name="T55" fmla="*/ 3398 h 6144"/>
                <a:gd name="T56" fmla="*/ 386 w 3754"/>
                <a:gd name="T57" fmla="*/ 3143 h 6144"/>
                <a:gd name="T58" fmla="*/ 201 w 3754"/>
                <a:gd name="T59" fmla="*/ 3340 h 6144"/>
                <a:gd name="T60" fmla="*/ 962 w 3754"/>
                <a:gd name="T61" fmla="*/ 3755 h 6144"/>
                <a:gd name="T62" fmla="*/ 1312 w 3754"/>
                <a:gd name="T63" fmla="*/ 4022 h 6144"/>
                <a:gd name="T64" fmla="*/ 1441 w 3754"/>
                <a:gd name="T65" fmla="*/ 4740 h 6144"/>
                <a:gd name="T66" fmla="*/ 3344 w 3754"/>
                <a:gd name="T67" fmla="*/ 4271 h 6144"/>
                <a:gd name="T68" fmla="*/ 3558 w 3754"/>
                <a:gd name="T69" fmla="*/ 3811 h 6144"/>
                <a:gd name="T70" fmla="*/ 3536 w 3754"/>
                <a:gd name="T71" fmla="*/ 1434 h 6144"/>
                <a:gd name="T72" fmla="*/ 3305 w 3754"/>
                <a:gd name="T73" fmla="*/ 1374 h 6144"/>
                <a:gd name="T74" fmla="*/ 3176 w 3754"/>
                <a:gd name="T75" fmla="*/ 1538 h 6144"/>
                <a:gd name="T76" fmla="*/ 3085 w 3754"/>
                <a:gd name="T77" fmla="*/ 2748 h 6144"/>
                <a:gd name="T78" fmla="*/ 2995 w 3754"/>
                <a:gd name="T79" fmla="*/ 1007 h 6144"/>
                <a:gd name="T80" fmla="*/ 2865 w 3754"/>
                <a:gd name="T81" fmla="*/ 843 h 6144"/>
                <a:gd name="T82" fmla="*/ 2634 w 3754"/>
                <a:gd name="T83" fmla="*/ 901 h 6144"/>
                <a:gd name="T84" fmla="*/ 2580 w 3754"/>
                <a:gd name="T85" fmla="*/ 2517 h 6144"/>
                <a:gd name="T86" fmla="*/ 2434 w 3754"/>
                <a:gd name="T87" fmla="*/ 2517 h 6144"/>
                <a:gd name="T88" fmla="*/ 2380 w 3754"/>
                <a:gd name="T89" fmla="*/ 244 h 6144"/>
                <a:gd name="T90" fmla="*/ 2149 w 3754"/>
                <a:gd name="T91" fmla="*/ 184 h 6144"/>
                <a:gd name="T92" fmla="*/ 2019 w 3754"/>
                <a:gd name="T93" fmla="*/ 348 h 6144"/>
                <a:gd name="T94" fmla="*/ 1929 w 3754"/>
                <a:gd name="T95" fmla="*/ 2558 h 6144"/>
                <a:gd name="T96" fmla="*/ 1838 w 3754"/>
                <a:gd name="T97" fmla="*/ 825 h 6144"/>
                <a:gd name="T98" fmla="*/ 1709 w 3754"/>
                <a:gd name="T99" fmla="*/ 661 h 6144"/>
                <a:gd name="T100" fmla="*/ 1478 w 3754"/>
                <a:gd name="T101" fmla="*/ 719 h 6144"/>
                <a:gd name="T102" fmla="*/ 1424 w 3754"/>
                <a:gd name="T103" fmla="*/ 1156 h 6144"/>
                <a:gd name="T104" fmla="*/ 1279 w 3754"/>
                <a:gd name="T105" fmla="*/ 1156 h 6144"/>
                <a:gd name="T106" fmla="*/ 1309 w 3754"/>
                <a:gd name="T107" fmla="*/ 648 h 6144"/>
                <a:gd name="T108" fmla="*/ 1609 w 3754"/>
                <a:gd name="T109" fmla="*/ 475 h 6144"/>
                <a:gd name="T110" fmla="*/ 1843 w 3754"/>
                <a:gd name="T111" fmla="*/ 287 h 6144"/>
                <a:gd name="T112" fmla="*/ 2065 w 3754"/>
                <a:gd name="T113" fmla="*/ 2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4" h="6144">
                  <a:moveTo>
                    <a:pt x="2188" y="0"/>
                  </a:moveTo>
                  <a:lnTo>
                    <a:pt x="2248" y="0"/>
                  </a:lnTo>
                  <a:lnTo>
                    <a:pt x="2311" y="6"/>
                  </a:lnTo>
                  <a:lnTo>
                    <a:pt x="2371" y="22"/>
                  </a:lnTo>
                  <a:lnTo>
                    <a:pt x="2425" y="48"/>
                  </a:lnTo>
                  <a:lnTo>
                    <a:pt x="2473" y="82"/>
                  </a:lnTo>
                  <a:lnTo>
                    <a:pt x="2514" y="125"/>
                  </a:lnTo>
                  <a:lnTo>
                    <a:pt x="2550" y="173"/>
                  </a:lnTo>
                  <a:lnTo>
                    <a:pt x="2576" y="227"/>
                  </a:lnTo>
                  <a:lnTo>
                    <a:pt x="2591" y="287"/>
                  </a:lnTo>
                  <a:lnTo>
                    <a:pt x="2596" y="348"/>
                  </a:lnTo>
                  <a:lnTo>
                    <a:pt x="2596" y="702"/>
                  </a:lnTo>
                  <a:lnTo>
                    <a:pt x="2649" y="678"/>
                  </a:lnTo>
                  <a:lnTo>
                    <a:pt x="2706" y="665"/>
                  </a:lnTo>
                  <a:lnTo>
                    <a:pt x="2766" y="659"/>
                  </a:lnTo>
                  <a:lnTo>
                    <a:pt x="2828" y="659"/>
                  </a:lnTo>
                  <a:lnTo>
                    <a:pt x="2889" y="665"/>
                  </a:lnTo>
                  <a:lnTo>
                    <a:pt x="2949" y="681"/>
                  </a:lnTo>
                  <a:lnTo>
                    <a:pt x="3003" y="706"/>
                  </a:lnTo>
                  <a:lnTo>
                    <a:pt x="3051" y="741"/>
                  </a:lnTo>
                  <a:lnTo>
                    <a:pt x="3094" y="782"/>
                  </a:lnTo>
                  <a:lnTo>
                    <a:pt x="3128" y="832"/>
                  </a:lnTo>
                  <a:lnTo>
                    <a:pt x="3154" y="886"/>
                  </a:lnTo>
                  <a:lnTo>
                    <a:pt x="3171" y="944"/>
                  </a:lnTo>
                  <a:lnTo>
                    <a:pt x="3176" y="1007"/>
                  </a:lnTo>
                  <a:lnTo>
                    <a:pt x="3176" y="1234"/>
                  </a:lnTo>
                  <a:lnTo>
                    <a:pt x="3228" y="1210"/>
                  </a:lnTo>
                  <a:lnTo>
                    <a:pt x="3284" y="1195"/>
                  </a:lnTo>
                  <a:lnTo>
                    <a:pt x="3344" y="1190"/>
                  </a:lnTo>
                  <a:lnTo>
                    <a:pt x="3405" y="1190"/>
                  </a:lnTo>
                  <a:lnTo>
                    <a:pt x="3467" y="1195"/>
                  </a:lnTo>
                  <a:lnTo>
                    <a:pt x="3527" y="1212"/>
                  </a:lnTo>
                  <a:lnTo>
                    <a:pt x="3581" y="1238"/>
                  </a:lnTo>
                  <a:lnTo>
                    <a:pt x="3629" y="1272"/>
                  </a:lnTo>
                  <a:lnTo>
                    <a:pt x="3672" y="1314"/>
                  </a:lnTo>
                  <a:lnTo>
                    <a:pt x="3705" y="1363"/>
                  </a:lnTo>
                  <a:lnTo>
                    <a:pt x="3732" y="1417"/>
                  </a:lnTo>
                  <a:lnTo>
                    <a:pt x="3748" y="1476"/>
                  </a:lnTo>
                  <a:lnTo>
                    <a:pt x="3754" y="1538"/>
                  </a:lnTo>
                  <a:lnTo>
                    <a:pt x="3754" y="3653"/>
                  </a:lnTo>
                  <a:lnTo>
                    <a:pt x="3748" y="3750"/>
                  </a:lnTo>
                  <a:lnTo>
                    <a:pt x="3735" y="3847"/>
                  </a:lnTo>
                  <a:lnTo>
                    <a:pt x="3711" y="3940"/>
                  </a:lnTo>
                  <a:lnTo>
                    <a:pt x="3679" y="4029"/>
                  </a:lnTo>
                  <a:lnTo>
                    <a:pt x="3638" y="4116"/>
                  </a:lnTo>
                  <a:lnTo>
                    <a:pt x="3588" y="4200"/>
                  </a:lnTo>
                  <a:lnTo>
                    <a:pt x="3538" y="4282"/>
                  </a:lnTo>
                  <a:lnTo>
                    <a:pt x="3499" y="4368"/>
                  </a:lnTo>
                  <a:lnTo>
                    <a:pt x="3465" y="4457"/>
                  </a:lnTo>
                  <a:lnTo>
                    <a:pt x="3443" y="4550"/>
                  </a:lnTo>
                  <a:lnTo>
                    <a:pt x="3428" y="4645"/>
                  </a:lnTo>
                  <a:lnTo>
                    <a:pt x="3422" y="4740"/>
                  </a:lnTo>
                  <a:lnTo>
                    <a:pt x="3519" y="4740"/>
                  </a:lnTo>
                  <a:lnTo>
                    <a:pt x="3547" y="4746"/>
                  </a:lnTo>
                  <a:lnTo>
                    <a:pt x="3573" y="4759"/>
                  </a:lnTo>
                  <a:lnTo>
                    <a:pt x="3592" y="4777"/>
                  </a:lnTo>
                  <a:lnTo>
                    <a:pt x="3605" y="4802"/>
                  </a:lnTo>
                  <a:lnTo>
                    <a:pt x="3610" y="4831"/>
                  </a:lnTo>
                  <a:lnTo>
                    <a:pt x="3610" y="6055"/>
                  </a:lnTo>
                  <a:lnTo>
                    <a:pt x="3605" y="6083"/>
                  </a:lnTo>
                  <a:lnTo>
                    <a:pt x="3592" y="6107"/>
                  </a:lnTo>
                  <a:lnTo>
                    <a:pt x="3573" y="6127"/>
                  </a:lnTo>
                  <a:lnTo>
                    <a:pt x="3547" y="6140"/>
                  </a:lnTo>
                  <a:lnTo>
                    <a:pt x="3519" y="6144"/>
                  </a:lnTo>
                  <a:lnTo>
                    <a:pt x="2106" y="6144"/>
                  </a:lnTo>
                  <a:lnTo>
                    <a:pt x="2078" y="6140"/>
                  </a:lnTo>
                  <a:lnTo>
                    <a:pt x="2052" y="6127"/>
                  </a:lnTo>
                  <a:lnTo>
                    <a:pt x="2034" y="6107"/>
                  </a:lnTo>
                  <a:lnTo>
                    <a:pt x="2021" y="6083"/>
                  </a:lnTo>
                  <a:lnTo>
                    <a:pt x="2017" y="6055"/>
                  </a:lnTo>
                  <a:lnTo>
                    <a:pt x="2021" y="6025"/>
                  </a:lnTo>
                  <a:lnTo>
                    <a:pt x="2034" y="6001"/>
                  </a:lnTo>
                  <a:lnTo>
                    <a:pt x="2052" y="5982"/>
                  </a:lnTo>
                  <a:lnTo>
                    <a:pt x="2078" y="5969"/>
                  </a:lnTo>
                  <a:lnTo>
                    <a:pt x="2106" y="5963"/>
                  </a:lnTo>
                  <a:lnTo>
                    <a:pt x="3430" y="5963"/>
                  </a:lnTo>
                  <a:lnTo>
                    <a:pt x="3430" y="4921"/>
                  </a:lnTo>
                  <a:lnTo>
                    <a:pt x="1260" y="4921"/>
                  </a:lnTo>
                  <a:lnTo>
                    <a:pt x="1260" y="5963"/>
                  </a:lnTo>
                  <a:lnTo>
                    <a:pt x="1752" y="5963"/>
                  </a:lnTo>
                  <a:lnTo>
                    <a:pt x="1780" y="5969"/>
                  </a:lnTo>
                  <a:lnTo>
                    <a:pt x="1804" y="5982"/>
                  </a:lnTo>
                  <a:lnTo>
                    <a:pt x="1825" y="6001"/>
                  </a:lnTo>
                  <a:lnTo>
                    <a:pt x="1836" y="6025"/>
                  </a:lnTo>
                  <a:lnTo>
                    <a:pt x="1842" y="6055"/>
                  </a:lnTo>
                  <a:lnTo>
                    <a:pt x="1836" y="6083"/>
                  </a:lnTo>
                  <a:lnTo>
                    <a:pt x="1825" y="6107"/>
                  </a:lnTo>
                  <a:lnTo>
                    <a:pt x="1804" y="6127"/>
                  </a:lnTo>
                  <a:lnTo>
                    <a:pt x="1780" y="6140"/>
                  </a:lnTo>
                  <a:lnTo>
                    <a:pt x="1752" y="6144"/>
                  </a:lnTo>
                  <a:lnTo>
                    <a:pt x="1171" y="6144"/>
                  </a:lnTo>
                  <a:lnTo>
                    <a:pt x="1141" y="6140"/>
                  </a:lnTo>
                  <a:lnTo>
                    <a:pt x="1117" y="6127"/>
                  </a:lnTo>
                  <a:lnTo>
                    <a:pt x="1098" y="6107"/>
                  </a:lnTo>
                  <a:lnTo>
                    <a:pt x="1085" y="6083"/>
                  </a:lnTo>
                  <a:lnTo>
                    <a:pt x="1079" y="6055"/>
                  </a:lnTo>
                  <a:lnTo>
                    <a:pt x="1079" y="4831"/>
                  </a:lnTo>
                  <a:lnTo>
                    <a:pt x="1085" y="4802"/>
                  </a:lnTo>
                  <a:lnTo>
                    <a:pt x="1098" y="4777"/>
                  </a:lnTo>
                  <a:lnTo>
                    <a:pt x="1117" y="4759"/>
                  </a:lnTo>
                  <a:lnTo>
                    <a:pt x="1141" y="4746"/>
                  </a:lnTo>
                  <a:lnTo>
                    <a:pt x="1171" y="4740"/>
                  </a:lnTo>
                  <a:lnTo>
                    <a:pt x="1260" y="4740"/>
                  </a:lnTo>
                  <a:lnTo>
                    <a:pt x="1260" y="4349"/>
                  </a:lnTo>
                  <a:lnTo>
                    <a:pt x="1254" y="4297"/>
                  </a:lnTo>
                  <a:lnTo>
                    <a:pt x="1240" y="4247"/>
                  </a:lnTo>
                  <a:lnTo>
                    <a:pt x="1215" y="4195"/>
                  </a:lnTo>
                  <a:lnTo>
                    <a:pt x="1182" y="4146"/>
                  </a:lnTo>
                  <a:lnTo>
                    <a:pt x="1144" y="4098"/>
                  </a:lnTo>
                  <a:lnTo>
                    <a:pt x="1100" y="4053"/>
                  </a:lnTo>
                  <a:lnTo>
                    <a:pt x="1051" y="4014"/>
                  </a:lnTo>
                  <a:lnTo>
                    <a:pt x="1001" y="3977"/>
                  </a:lnTo>
                  <a:lnTo>
                    <a:pt x="949" y="3947"/>
                  </a:lnTo>
                  <a:lnTo>
                    <a:pt x="895" y="3923"/>
                  </a:lnTo>
                  <a:lnTo>
                    <a:pt x="136" y="3623"/>
                  </a:lnTo>
                  <a:lnTo>
                    <a:pt x="95" y="3603"/>
                  </a:lnTo>
                  <a:lnTo>
                    <a:pt x="62" y="3575"/>
                  </a:lnTo>
                  <a:lnTo>
                    <a:pt x="35" y="3543"/>
                  </a:lnTo>
                  <a:lnTo>
                    <a:pt x="15" y="3504"/>
                  </a:lnTo>
                  <a:lnTo>
                    <a:pt x="4" y="3463"/>
                  </a:lnTo>
                  <a:lnTo>
                    <a:pt x="0" y="3420"/>
                  </a:lnTo>
                  <a:lnTo>
                    <a:pt x="8" y="3375"/>
                  </a:lnTo>
                  <a:lnTo>
                    <a:pt x="28" y="3295"/>
                  </a:lnTo>
                  <a:lnTo>
                    <a:pt x="47" y="3234"/>
                  </a:lnTo>
                  <a:lnTo>
                    <a:pt x="76" y="3176"/>
                  </a:lnTo>
                  <a:lnTo>
                    <a:pt x="112" y="3124"/>
                  </a:lnTo>
                  <a:lnTo>
                    <a:pt x="155" y="3076"/>
                  </a:lnTo>
                  <a:lnTo>
                    <a:pt x="205" y="3035"/>
                  </a:lnTo>
                  <a:lnTo>
                    <a:pt x="259" y="3001"/>
                  </a:lnTo>
                  <a:lnTo>
                    <a:pt x="319" y="2975"/>
                  </a:lnTo>
                  <a:lnTo>
                    <a:pt x="380" y="2958"/>
                  </a:lnTo>
                  <a:lnTo>
                    <a:pt x="444" y="2951"/>
                  </a:lnTo>
                  <a:lnTo>
                    <a:pt x="509" y="2951"/>
                  </a:lnTo>
                  <a:lnTo>
                    <a:pt x="572" y="2960"/>
                  </a:lnTo>
                  <a:lnTo>
                    <a:pt x="634" y="2979"/>
                  </a:lnTo>
                  <a:lnTo>
                    <a:pt x="636" y="2979"/>
                  </a:lnTo>
                  <a:lnTo>
                    <a:pt x="1230" y="3217"/>
                  </a:lnTo>
                  <a:lnTo>
                    <a:pt x="1240" y="3221"/>
                  </a:lnTo>
                  <a:lnTo>
                    <a:pt x="1245" y="3223"/>
                  </a:lnTo>
                  <a:lnTo>
                    <a:pt x="1251" y="3223"/>
                  </a:lnTo>
                  <a:lnTo>
                    <a:pt x="1254" y="3223"/>
                  </a:lnTo>
                  <a:lnTo>
                    <a:pt x="1254" y="3221"/>
                  </a:lnTo>
                  <a:lnTo>
                    <a:pt x="1256" y="3221"/>
                  </a:lnTo>
                  <a:lnTo>
                    <a:pt x="1258" y="3217"/>
                  </a:lnTo>
                  <a:lnTo>
                    <a:pt x="1258" y="3213"/>
                  </a:lnTo>
                  <a:lnTo>
                    <a:pt x="1260" y="3206"/>
                  </a:lnTo>
                  <a:lnTo>
                    <a:pt x="1260" y="3199"/>
                  </a:lnTo>
                  <a:lnTo>
                    <a:pt x="1260" y="1458"/>
                  </a:lnTo>
                  <a:lnTo>
                    <a:pt x="1266" y="1430"/>
                  </a:lnTo>
                  <a:lnTo>
                    <a:pt x="1279" y="1404"/>
                  </a:lnTo>
                  <a:lnTo>
                    <a:pt x="1297" y="1385"/>
                  </a:lnTo>
                  <a:lnTo>
                    <a:pt x="1322" y="1372"/>
                  </a:lnTo>
                  <a:lnTo>
                    <a:pt x="1351" y="1368"/>
                  </a:lnTo>
                  <a:lnTo>
                    <a:pt x="1379" y="1372"/>
                  </a:lnTo>
                  <a:lnTo>
                    <a:pt x="1404" y="1385"/>
                  </a:lnTo>
                  <a:lnTo>
                    <a:pt x="1424" y="1404"/>
                  </a:lnTo>
                  <a:lnTo>
                    <a:pt x="1435" y="1430"/>
                  </a:lnTo>
                  <a:lnTo>
                    <a:pt x="1441" y="1458"/>
                  </a:lnTo>
                  <a:lnTo>
                    <a:pt x="1441" y="3199"/>
                  </a:lnTo>
                  <a:lnTo>
                    <a:pt x="1437" y="3241"/>
                  </a:lnTo>
                  <a:lnTo>
                    <a:pt x="1426" y="3281"/>
                  </a:lnTo>
                  <a:lnTo>
                    <a:pt x="1409" y="3316"/>
                  </a:lnTo>
                  <a:lnTo>
                    <a:pt x="1385" y="3346"/>
                  </a:lnTo>
                  <a:lnTo>
                    <a:pt x="1355" y="3372"/>
                  </a:lnTo>
                  <a:lnTo>
                    <a:pt x="1322" y="3389"/>
                  </a:lnTo>
                  <a:lnTo>
                    <a:pt x="1284" y="3400"/>
                  </a:lnTo>
                  <a:lnTo>
                    <a:pt x="1245" y="3402"/>
                  </a:lnTo>
                  <a:lnTo>
                    <a:pt x="1204" y="3398"/>
                  </a:lnTo>
                  <a:lnTo>
                    <a:pt x="1163" y="3385"/>
                  </a:lnTo>
                  <a:lnTo>
                    <a:pt x="570" y="3146"/>
                  </a:lnTo>
                  <a:lnTo>
                    <a:pt x="524" y="3133"/>
                  </a:lnTo>
                  <a:lnTo>
                    <a:pt x="477" y="3130"/>
                  </a:lnTo>
                  <a:lnTo>
                    <a:pt x="432" y="3132"/>
                  </a:lnTo>
                  <a:lnTo>
                    <a:pt x="386" y="3143"/>
                  </a:lnTo>
                  <a:lnTo>
                    <a:pt x="343" y="3161"/>
                  </a:lnTo>
                  <a:lnTo>
                    <a:pt x="304" y="3186"/>
                  </a:lnTo>
                  <a:lnTo>
                    <a:pt x="268" y="3217"/>
                  </a:lnTo>
                  <a:lnTo>
                    <a:pt x="240" y="3254"/>
                  </a:lnTo>
                  <a:lnTo>
                    <a:pt x="218" y="3295"/>
                  </a:lnTo>
                  <a:lnTo>
                    <a:pt x="201" y="3340"/>
                  </a:lnTo>
                  <a:lnTo>
                    <a:pt x="181" y="3420"/>
                  </a:lnTo>
                  <a:lnTo>
                    <a:pt x="181" y="3433"/>
                  </a:lnTo>
                  <a:lnTo>
                    <a:pt x="188" y="3446"/>
                  </a:lnTo>
                  <a:lnTo>
                    <a:pt x="199" y="3456"/>
                  </a:lnTo>
                  <a:lnTo>
                    <a:pt x="201" y="3456"/>
                  </a:lnTo>
                  <a:lnTo>
                    <a:pt x="962" y="3755"/>
                  </a:lnTo>
                  <a:lnTo>
                    <a:pt x="1025" y="3783"/>
                  </a:lnTo>
                  <a:lnTo>
                    <a:pt x="1089" y="3820"/>
                  </a:lnTo>
                  <a:lnTo>
                    <a:pt x="1150" y="3863"/>
                  </a:lnTo>
                  <a:lnTo>
                    <a:pt x="1210" y="3910"/>
                  </a:lnTo>
                  <a:lnTo>
                    <a:pt x="1264" y="3964"/>
                  </a:lnTo>
                  <a:lnTo>
                    <a:pt x="1312" y="4022"/>
                  </a:lnTo>
                  <a:lnTo>
                    <a:pt x="1355" y="4081"/>
                  </a:lnTo>
                  <a:lnTo>
                    <a:pt x="1391" y="4146"/>
                  </a:lnTo>
                  <a:lnTo>
                    <a:pt x="1418" y="4211"/>
                  </a:lnTo>
                  <a:lnTo>
                    <a:pt x="1435" y="4280"/>
                  </a:lnTo>
                  <a:lnTo>
                    <a:pt x="1441" y="4347"/>
                  </a:lnTo>
                  <a:lnTo>
                    <a:pt x="1441" y="4740"/>
                  </a:lnTo>
                  <a:lnTo>
                    <a:pt x="3243" y="4740"/>
                  </a:lnTo>
                  <a:lnTo>
                    <a:pt x="3247" y="4643"/>
                  </a:lnTo>
                  <a:lnTo>
                    <a:pt x="3260" y="4547"/>
                  </a:lnTo>
                  <a:lnTo>
                    <a:pt x="3281" y="4452"/>
                  </a:lnTo>
                  <a:lnTo>
                    <a:pt x="3308" y="4360"/>
                  </a:lnTo>
                  <a:lnTo>
                    <a:pt x="3344" y="4271"/>
                  </a:lnTo>
                  <a:lnTo>
                    <a:pt x="3387" y="4184"/>
                  </a:lnTo>
                  <a:lnTo>
                    <a:pt x="3437" y="4100"/>
                  </a:lnTo>
                  <a:lnTo>
                    <a:pt x="3478" y="4033"/>
                  </a:lnTo>
                  <a:lnTo>
                    <a:pt x="3514" y="3962"/>
                  </a:lnTo>
                  <a:lnTo>
                    <a:pt x="3540" y="3887"/>
                  </a:lnTo>
                  <a:lnTo>
                    <a:pt x="3558" y="3811"/>
                  </a:lnTo>
                  <a:lnTo>
                    <a:pt x="3569" y="3733"/>
                  </a:lnTo>
                  <a:lnTo>
                    <a:pt x="3573" y="3653"/>
                  </a:lnTo>
                  <a:lnTo>
                    <a:pt x="3573" y="1538"/>
                  </a:lnTo>
                  <a:lnTo>
                    <a:pt x="3569" y="1501"/>
                  </a:lnTo>
                  <a:lnTo>
                    <a:pt x="3556" y="1465"/>
                  </a:lnTo>
                  <a:lnTo>
                    <a:pt x="3536" y="1434"/>
                  </a:lnTo>
                  <a:lnTo>
                    <a:pt x="3510" y="1408"/>
                  </a:lnTo>
                  <a:lnTo>
                    <a:pt x="3480" y="1387"/>
                  </a:lnTo>
                  <a:lnTo>
                    <a:pt x="3445" y="1374"/>
                  </a:lnTo>
                  <a:lnTo>
                    <a:pt x="3405" y="1370"/>
                  </a:lnTo>
                  <a:lnTo>
                    <a:pt x="3344" y="1370"/>
                  </a:lnTo>
                  <a:lnTo>
                    <a:pt x="3305" y="1374"/>
                  </a:lnTo>
                  <a:lnTo>
                    <a:pt x="3269" y="1387"/>
                  </a:lnTo>
                  <a:lnTo>
                    <a:pt x="3240" y="1408"/>
                  </a:lnTo>
                  <a:lnTo>
                    <a:pt x="3213" y="1434"/>
                  </a:lnTo>
                  <a:lnTo>
                    <a:pt x="3193" y="1465"/>
                  </a:lnTo>
                  <a:lnTo>
                    <a:pt x="3180" y="1501"/>
                  </a:lnTo>
                  <a:lnTo>
                    <a:pt x="3176" y="1538"/>
                  </a:lnTo>
                  <a:lnTo>
                    <a:pt x="3176" y="2659"/>
                  </a:lnTo>
                  <a:lnTo>
                    <a:pt x="3171" y="2687"/>
                  </a:lnTo>
                  <a:lnTo>
                    <a:pt x="3158" y="2711"/>
                  </a:lnTo>
                  <a:lnTo>
                    <a:pt x="3139" y="2731"/>
                  </a:lnTo>
                  <a:lnTo>
                    <a:pt x="3115" y="2744"/>
                  </a:lnTo>
                  <a:lnTo>
                    <a:pt x="3085" y="2748"/>
                  </a:lnTo>
                  <a:lnTo>
                    <a:pt x="3057" y="2744"/>
                  </a:lnTo>
                  <a:lnTo>
                    <a:pt x="3033" y="2731"/>
                  </a:lnTo>
                  <a:lnTo>
                    <a:pt x="3012" y="2711"/>
                  </a:lnTo>
                  <a:lnTo>
                    <a:pt x="2999" y="2687"/>
                  </a:lnTo>
                  <a:lnTo>
                    <a:pt x="2995" y="2659"/>
                  </a:lnTo>
                  <a:lnTo>
                    <a:pt x="2995" y="1007"/>
                  </a:lnTo>
                  <a:lnTo>
                    <a:pt x="2992" y="968"/>
                  </a:lnTo>
                  <a:lnTo>
                    <a:pt x="2979" y="933"/>
                  </a:lnTo>
                  <a:lnTo>
                    <a:pt x="2958" y="901"/>
                  </a:lnTo>
                  <a:lnTo>
                    <a:pt x="2932" y="875"/>
                  </a:lnTo>
                  <a:lnTo>
                    <a:pt x="2900" y="856"/>
                  </a:lnTo>
                  <a:lnTo>
                    <a:pt x="2865" y="843"/>
                  </a:lnTo>
                  <a:lnTo>
                    <a:pt x="2828" y="838"/>
                  </a:lnTo>
                  <a:lnTo>
                    <a:pt x="2766" y="838"/>
                  </a:lnTo>
                  <a:lnTo>
                    <a:pt x="2727" y="843"/>
                  </a:lnTo>
                  <a:lnTo>
                    <a:pt x="2692" y="856"/>
                  </a:lnTo>
                  <a:lnTo>
                    <a:pt x="2660" y="875"/>
                  </a:lnTo>
                  <a:lnTo>
                    <a:pt x="2634" y="901"/>
                  </a:lnTo>
                  <a:lnTo>
                    <a:pt x="2615" y="933"/>
                  </a:lnTo>
                  <a:lnTo>
                    <a:pt x="2602" y="968"/>
                  </a:lnTo>
                  <a:lnTo>
                    <a:pt x="2596" y="1007"/>
                  </a:lnTo>
                  <a:lnTo>
                    <a:pt x="2596" y="2465"/>
                  </a:lnTo>
                  <a:lnTo>
                    <a:pt x="2593" y="2493"/>
                  </a:lnTo>
                  <a:lnTo>
                    <a:pt x="2580" y="2517"/>
                  </a:lnTo>
                  <a:lnTo>
                    <a:pt x="2561" y="2538"/>
                  </a:lnTo>
                  <a:lnTo>
                    <a:pt x="2535" y="2551"/>
                  </a:lnTo>
                  <a:lnTo>
                    <a:pt x="2507" y="2554"/>
                  </a:lnTo>
                  <a:lnTo>
                    <a:pt x="2479" y="2551"/>
                  </a:lnTo>
                  <a:lnTo>
                    <a:pt x="2455" y="2538"/>
                  </a:lnTo>
                  <a:lnTo>
                    <a:pt x="2434" y="2517"/>
                  </a:lnTo>
                  <a:lnTo>
                    <a:pt x="2421" y="2493"/>
                  </a:lnTo>
                  <a:lnTo>
                    <a:pt x="2418" y="2465"/>
                  </a:lnTo>
                  <a:lnTo>
                    <a:pt x="2418" y="348"/>
                  </a:lnTo>
                  <a:lnTo>
                    <a:pt x="2412" y="309"/>
                  </a:lnTo>
                  <a:lnTo>
                    <a:pt x="2401" y="274"/>
                  </a:lnTo>
                  <a:lnTo>
                    <a:pt x="2380" y="244"/>
                  </a:lnTo>
                  <a:lnTo>
                    <a:pt x="2354" y="218"/>
                  </a:lnTo>
                  <a:lnTo>
                    <a:pt x="2322" y="197"/>
                  </a:lnTo>
                  <a:lnTo>
                    <a:pt x="2287" y="184"/>
                  </a:lnTo>
                  <a:lnTo>
                    <a:pt x="2248" y="181"/>
                  </a:lnTo>
                  <a:lnTo>
                    <a:pt x="2188" y="181"/>
                  </a:lnTo>
                  <a:lnTo>
                    <a:pt x="2149" y="184"/>
                  </a:lnTo>
                  <a:lnTo>
                    <a:pt x="2114" y="197"/>
                  </a:lnTo>
                  <a:lnTo>
                    <a:pt x="2082" y="218"/>
                  </a:lnTo>
                  <a:lnTo>
                    <a:pt x="2056" y="244"/>
                  </a:lnTo>
                  <a:lnTo>
                    <a:pt x="2035" y="274"/>
                  </a:lnTo>
                  <a:lnTo>
                    <a:pt x="2024" y="309"/>
                  </a:lnTo>
                  <a:lnTo>
                    <a:pt x="2019" y="348"/>
                  </a:lnTo>
                  <a:lnTo>
                    <a:pt x="2019" y="2467"/>
                  </a:lnTo>
                  <a:lnTo>
                    <a:pt x="2015" y="2495"/>
                  </a:lnTo>
                  <a:lnTo>
                    <a:pt x="2002" y="2521"/>
                  </a:lnTo>
                  <a:lnTo>
                    <a:pt x="1981" y="2540"/>
                  </a:lnTo>
                  <a:lnTo>
                    <a:pt x="1957" y="2553"/>
                  </a:lnTo>
                  <a:lnTo>
                    <a:pt x="1929" y="2558"/>
                  </a:lnTo>
                  <a:lnTo>
                    <a:pt x="1901" y="2553"/>
                  </a:lnTo>
                  <a:lnTo>
                    <a:pt x="1875" y="2540"/>
                  </a:lnTo>
                  <a:lnTo>
                    <a:pt x="1856" y="2521"/>
                  </a:lnTo>
                  <a:lnTo>
                    <a:pt x="1843" y="2495"/>
                  </a:lnTo>
                  <a:lnTo>
                    <a:pt x="1838" y="2467"/>
                  </a:lnTo>
                  <a:lnTo>
                    <a:pt x="1838" y="825"/>
                  </a:lnTo>
                  <a:lnTo>
                    <a:pt x="1834" y="786"/>
                  </a:lnTo>
                  <a:lnTo>
                    <a:pt x="1821" y="750"/>
                  </a:lnTo>
                  <a:lnTo>
                    <a:pt x="1802" y="719"/>
                  </a:lnTo>
                  <a:lnTo>
                    <a:pt x="1776" y="693"/>
                  </a:lnTo>
                  <a:lnTo>
                    <a:pt x="1745" y="672"/>
                  </a:lnTo>
                  <a:lnTo>
                    <a:pt x="1709" y="661"/>
                  </a:lnTo>
                  <a:lnTo>
                    <a:pt x="1670" y="655"/>
                  </a:lnTo>
                  <a:lnTo>
                    <a:pt x="1609" y="655"/>
                  </a:lnTo>
                  <a:lnTo>
                    <a:pt x="1571" y="661"/>
                  </a:lnTo>
                  <a:lnTo>
                    <a:pt x="1536" y="672"/>
                  </a:lnTo>
                  <a:lnTo>
                    <a:pt x="1504" y="693"/>
                  </a:lnTo>
                  <a:lnTo>
                    <a:pt x="1478" y="719"/>
                  </a:lnTo>
                  <a:lnTo>
                    <a:pt x="1458" y="750"/>
                  </a:lnTo>
                  <a:lnTo>
                    <a:pt x="1445" y="786"/>
                  </a:lnTo>
                  <a:lnTo>
                    <a:pt x="1441" y="825"/>
                  </a:lnTo>
                  <a:lnTo>
                    <a:pt x="1441" y="1102"/>
                  </a:lnTo>
                  <a:lnTo>
                    <a:pt x="1435" y="1132"/>
                  </a:lnTo>
                  <a:lnTo>
                    <a:pt x="1424" y="1156"/>
                  </a:lnTo>
                  <a:lnTo>
                    <a:pt x="1404" y="1175"/>
                  </a:lnTo>
                  <a:lnTo>
                    <a:pt x="1379" y="1188"/>
                  </a:lnTo>
                  <a:lnTo>
                    <a:pt x="1351" y="1193"/>
                  </a:lnTo>
                  <a:lnTo>
                    <a:pt x="1322" y="1188"/>
                  </a:lnTo>
                  <a:lnTo>
                    <a:pt x="1297" y="1175"/>
                  </a:lnTo>
                  <a:lnTo>
                    <a:pt x="1279" y="1156"/>
                  </a:lnTo>
                  <a:lnTo>
                    <a:pt x="1266" y="1132"/>
                  </a:lnTo>
                  <a:lnTo>
                    <a:pt x="1260" y="1102"/>
                  </a:lnTo>
                  <a:lnTo>
                    <a:pt x="1260" y="825"/>
                  </a:lnTo>
                  <a:lnTo>
                    <a:pt x="1266" y="761"/>
                  </a:lnTo>
                  <a:lnTo>
                    <a:pt x="1282" y="702"/>
                  </a:lnTo>
                  <a:lnTo>
                    <a:pt x="1309" y="648"/>
                  </a:lnTo>
                  <a:lnTo>
                    <a:pt x="1342" y="600"/>
                  </a:lnTo>
                  <a:lnTo>
                    <a:pt x="1385" y="557"/>
                  </a:lnTo>
                  <a:lnTo>
                    <a:pt x="1433" y="523"/>
                  </a:lnTo>
                  <a:lnTo>
                    <a:pt x="1487" y="497"/>
                  </a:lnTo>
                  <a:lnTo>
                    <a:pt x="1547" y="480"/>
                  </a:lnTo>
                  <a:lnTo>
                    <a:pt x="1609" y="475"/>
                  </a:lnTo>
                  <a:lnTo>
                    <a:pt x="1670" y="475"/>
                  </a:lnTo>
                  <a:lnTo>
                    <a:pt x="1730" y="480"/>
                  </a:lnTo>
                  <a:lnTo>
                    <a:pt x="1786" y="495"/>
                  </a:lnTo>
                  <a:lnTo>
                    <a:pt x="1838" y="519"/>
                  </a:lnTo>
                  <a:lnTo>
                    <a:pt x="1838" y="348"/>
                  </a:lnTo>
                  <a:lnTo>
                    <a:pt x="1843" y="287"/>
                  </a:lnTo>
                  <a:lnTo>
                    <a:pt x="1860" y="227"/>
                  </a:lnTo>
                  <a:lnTo>
                    <a:pt x="1886" y="173"/>
                  </a:lnTo>
                  <a:lnTo>
                    <a:pt x="1922" y="125"/>
                  </a:lnTo>
                  <a:lnTo>
                    <a:pt x="1963" y="82"/>
                  </a:lnTo>
                  <a:lnTo>
                    <a:pt x="2011" y="48"/>
                  </a:lnTo>
                  <a:lnTo>
                    <a:pt x="2065" y="22"/>
                  </a:lnTo>
                  <a:lnTo>
                    <a:pt x="2125" y="6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3719" y="2227"/>
              <a:ext cx="705" cy="592"/>
            </a:xfrm>
            <a:custGeom>
              <a:avLst/>
              <a:gdLst>
                <a:gd name="T0" fmla="*/ 514 w 1411"/>
                <a:gd name="T1" fmla="*/ 13 h 1184"/>
                <a:gd name="T2" fmla="*/ 648 w 1411"/>
                <a:gd name="T3" fmla="*/ 67 h 1184"/>
                <a:gd name="T4" fmla="*/ 742 w 1411"/>
                <a:gd name="T5" fmla="*/ 89 h 1184"/>
                <a:gd name="T6" fmla="*/ 861 w 1411"/>
                <a:gd name="T7" fmla="*/ 28 h 1184"/>
                <a:gd name="T8" fmla="*/ 1023 w 1411"/>
                <a:gd name="T9" fmla="*/ 0 h 1184"/>
                <a:gd name="T10" fmla="*/ 1191 w 1411"/>
                <a:gd name="T11" fmla="*/ 39 h 1184"/>
                <a:gd name="T12" fmla="*/ 1325 w 1411"/>
                <a:gd name="T13" fmla="*/ 143 h 1184"/>
                <a:gd name="T14" fmla="*/ 1407 w 1411"/>
                <a:gd name="T15" fmla="*/ 302 h 1184"/>
                <a:gd name="T16" fmla="*/ 1390 w 1411"/>
                <a:gd name="T17" fmla="*/ 382 h 1184"/>
                <a:gd name="T18" fmla="*/ 1316 w 1411"/>
                <a:gd name="T19" fmla="*/ 415 h 1184"/>
                <a:gd name="T20" fmla="*/ 1245 w 1411"/>
                <a:gd name="T21" fmla="*/ 376 h 1184"/>
                <a:gd name="T22" fmla="*/ 1196 w 1411"/>
                <a:gd name="T23" fmla="*/ 272 h 1184"/>
                <a:gd name="T24" fmla="*/ 1103 w 1411"/>
                <a:gd name="T25" fmla="*/ 196 h 1184"/>
                <a:gd name="T26" fmla="*/ 975 w 1411"/>
                <a:gd name="T27" fmla="*/ 184 h 1184"/>
                <a:gd name="T28" fmla="*/ 861 w 1411"/>
                <a:gd name="T29" fmla="*/ 225 h 1184"/>
                <a:gd name="T30" fmla="*/ 799 w 1411"/>
                <a:gd name="T31" fmla="*/ 277 h 1184"/>
                <a:gd name="T32" fmla="*/ 766 w 1411"/>
                <a:gd name="T33" fmla="*/ 313 h 1184"/>
                <a:gd name="T34" fmla="*/ 684 w 1411"/>
                <a:gd name="T35" fmla="*/ 326 h 1184"/>
                <a:gd name="T36" fmla="*/ 633 w 1411"/>
                <a:gd name="T37" fmla="*/ 287 h 1184"/>
                <a:gd name="T38" fmla="*/ 589 w 1411"/>
                <a:gd name="T39" fmla="*/ 244 h 1184"/>
                <a:gd name="T40" fmla="*/ 492 w 1411"/>
                <a:gd name="T41" fmla="*/ 194 h 1184"/>
                <a:gd name="T42" fmla="*/ 356 w 1411"/>
                <a:gd name="T43" fmla="*/ 184 h 1184"/>
                <a:gd name="T44" fmla="*/ 249 w 1411"/>
                <a:gd name="T45" fmla="*/ 244 h 1184"/>
                <a:gd name="T46" fmla="*/ 192 w 1411"/>
                <a:gd name="T47" fmla="*/ 346 h 1184"/>
                <a:gd name="T48" fmla="*/ 186 w 1411"/>
                <a:gd name="T49" fmla="*/ 484 h 1184"/>
                <a:gd name="T50" fmla="*/ 270 w 1411"/>
                <a:gd name="T51" fmla="*/ 661 h 1184"/>
                <a:gd name="T52" fmla="*/ 447 w 1411"/>
                <a:gd name="T53" fmla="*/ 832 h 1184"/>
                <a:gd name="T54" fmla="*/ 712 w 1411"/>
                <a:gd name="T55" fmla="*/ 994 h 1184"/>
                <a:gd name="T56" fmla="*/ 997 w 1411"/>
                <a:gd name="T57" fmla="*/ 817 h 1184"/>
                <a:gd name="T58" fmla="*/ 1178 w 1411"/>
                <a:gd name="T59" fmla="*/ 626 h 1184"/>
                <a:gd name="T60" fmla="*/ 1249 w 1411"/>
                <a:gd name="T61" fmla="*/ 585 h 1184"/>
                <a:gd name="T62" fmla="*/ 1323 w 1411"/>
                <a:gd name="T63" fmla="*/ 618 h 1184"/>
                <a:gd name="T64" fmla="*/ 1342 w 1411"/>
                <a:gd name="T65" fmla="*/ 696 h 1184"/>
                <a:gd name="T66" fmla="*/ 1215 w 1411"/>
                <a:gd name="T67" fmla="*/ 864 h 1184"/>
                <a:gd name="T68" fmla="*/ 967 w 1411"/>
                <a:gd name="T69" fmla="*/ 1058 h 1184"/>
                <a:gd name="T70" fmla="*/ 732 w 1411"/>
                <a:gd name="T71" fmla="*/ 1182 h 1184"/>
                <a:gd name="T72" fmla="*/ 673 w 1411"/>
                <a:gd name="T73" fmla="*/ 1177 h 1184"/>
                <a:gd name="T74" fmla="*/ 507 w 1411"/>
                <a:gd name="T75" fmla="*/ 1087 h 1184"/>
                <a:gd name="T76" fmla="*/ 328 w 1411"/>
                <a:gd name="T77" fmla="*/ 968 h 1184"/>
                <a:gd name="T78" fmla="*/ 164 w 1411"/>
                <a:gd name="T79" fmla="*/ 816 h 1184"/>
                <a:gd name="T80" fmla="*/ 46 w 1411"/>
                <a:gd name="T81" fmla="*/ 635 h 1184"/>
                <a:gd name="T82" fmla="*/ 0 w 1411"/>
                <a:gd name="T83" fmla="*/ 425 h 1184"/>
                <a:gd name="T84" fmla="*/ 44 w 1411"/>
                <a:gd name="T85" fmla="*/ 229 h 1184"/>
                <a:gd name="T86" fmla="*/ 162 w 1411"/>
                <a:gd name="T87" fmla="*/ 82 h 1184"/>
                <a:gd name="T88" fmla="*/ 335 w 1411"/>
                <a:gd name="T89" fmla="*/ 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184">
                  <a:moveTo>
                    <a:pt x="400" y="0"/>
                  </a:moveTo>
                  <a:lnTo>
                    <a:pt x="460" y="4"/>
                  </a:lnTo>
                  <a:lnTo>
                    <a:pt x="514" y="13"/>
                  </a:lnTo>
                  <a:lnTo>
                    <a:pt x="564" y="28"/>
                  </a:lnTo>
                  <a:lnTo>
                    <a:pt x="607" y="47"/>
                  </a:lnTo>
                  <a:lnTo>
                    <a:pt x="648" y="67"/>
                  </a:lnTo>
                  <a:lnTo>
                    <a:pt x="682" y="89"/>
                  </a:lnTo>
                  <a:lnTo>
                    <a:pt x="712" y="112"/>
                  </a:lnTo>
                  <a:lnTo>
                    <a:pt x="742" y="89"/>
                  </a:lnTo>
                  <a:lnTo>
                    <a:pt x="775" y="67"/>
                  </a:lnTo>
                  <a:lnTo>
                    <a:pt x="816" y="47"/>
                  </a:lnTo>
                  <a:lnTo>
                    <a:pt x="861" y="28"/>
                  </a:lnTo>
                  <a:lnTo>
                    <a:pt x="909" y="13"/>
                  </a:lnTo>
                  <a:lnTo>
                    <a:pt x="963" y="4"/>
                  </a:lnTo>
                  <a:lnTo>
                    <a:pt x="1023" y="0"/>
                  </a:lnTo>
                  <a:lnTo>
                    <a:pt x="1083" y="4"/>
                  </a:lnTo>
                  <a:lnTo>
                    <a:pt x="1139" y="17"/>
                  </a:lnTo>
                  <a:lnTo>
                    <a:pt x="1191" y="39"/>
                  </a:lnTo>
                  <a:lnTo>
                    <a:pt x="1241" y="67"/>
                  </a:lnTo>
                  <a:lnTo>
                    <a:pt x="1286" y="102"/>
                  </a:lnTo>
                  <a:lnTo>
                    <a:pt x="1325" y="143"/>
                  </a:lnTo>
                  <a:lnTo>
                    <a:pt x="1358" y="192"/>
                  </a:lnTo>
                  <a:lnTo>
                    <a:pt x="1386" y="244"/>
                  </a:lnTo>
                  <a:lnTo>
                    <a:pt x="1407" y="302"/>
                  </a:lnTo>
                  <a:lnTo>
                    <a:pt x="1411" y="330"/>
                  </a:lnTo>
                  <a:lnTo>
                    <a:pt x="1405" y="358"/>
                  </a:lnTo>
                  <a:lnTo>
                    <a:pt x="1390" y="382"/>
                  </a:lnTo>
                  <a:lnTo>
                    <a:pt x="1370" y="400"/>
                  </a:lnTo>
                  <a:lnTo>
                    <a:pt x="1344" y="413"/>
                  </a:lnTo>
                  <a:lnTo>
                    <a:pt x="1316" y="415"/>
                  </a:lnTo>
                  <a:lnTo>
                    <a:pt x="1288" y="410"/>
                  </a:lnTo>
                  <a:lnTo>
                    <a:pt x="1265" y="397"/>
                  </a:lnTo>
                  <a:lnTo>
                    <a:pt x="1245" y="376"/>
                  </a:lnTo>
                  <a:lnTo>
                    <a:pt x="1234" y="350"/>
                  </a:lnTo>
                  <a:lnTo>
                    <a:pt x="1219" y="307"/>
                  </a:lnTo>
                  <a:lnTo>
                    <a:pt x="1196" y="272"/>
                  </a:lnTo>
                  <a:lnTo>
                    <a:pt x="1170" y="240"/>
                  </a:lnTo>
                  <a:lnTo>
                    <a:pt x="1139" y="214"/>
                  </a:lnTo>
                  <a:lnTo>
                    <a:pt x="1103" y="196"/>
                  </a:lnTo>
                  <a:lnTo>
                    <a:pt x="1064" y="184"/>
                  </a:lnTo>
                  <a:lnTo>
                    <a:pt x="1023" y="181"/>
                  </a:lnTo>
                  <a:lnTo>
                    <a:pt x="975" y="184"/>
                  </a:lnTo>
                  <a:lnTo>
                    <a:pt x="932" y="194"/>
                  </a:lnTo>
                  <a:lnTo>
                    <a:pt x="893" y="209"/>
                  </a:lnTo>
                  <a:lnTo>
                    <a:pt x="861" y="225"/>
                  </a:lnTo>
                  <a:lnTo>
                    <a:pt x="835" y="244"/>
                  </a:lnTo>
                  <a:lnTo>
                    <a:pt x="814" y="261"/>
                  </a:lnTo>
                  <a:lnTo>
                    <a:pt x="799" y="277"/>
                  </a:lnTo>
                  <a:lnTo>
                    <a:pt x="790" y="289"/>
                  </a:lnTo>
                  <a:lnTo>
                    <a:pt x="786" y="292"/>
                  </a:lnTo>
                  <a:lnTo>
                    <a:pt x="766" y="313"/>
                  </a:lnTo>
                  <a:lnTo>
                    <a:pt x="740" y="326"/>
                  </a:lnTo>
                  <a:lnTo>
                    <a:pt x="712" y="331"/>
                  </a:lnTo>
                  <a:lnTo>
                    <a:pt x="684" y="326"/>
                  </a:lnTo>
                  <a:lnTo>
                    <a:pt x="658" y="313"/>
                  </a:lnTo>
                  <a:lnTo>
                    <a:pt x="637" y="292"/>
                  </a:lnTo>
                  <a:lnTo>
                    <a:pt x="633" y="287"/>
                  </a:lnTo>
                  <a:lnTo>
                    <a:pt x="624" y="276"/>
                  </a:lnTo>
                  <a:lnTo>
                    <a:pt x="609" y="261"/>
                  </a:lnTo>
                  <a:lnTo>
                    <a:pt x="589" y="244"/>
                  </a:lnTo>
                  <a:lnTo>
                    <a:pt x="563" y="225"/>
                  </a:lnTo>
                  <a:lnTo>
                    <a:pt x="531" y="209"/>
                  </a:lnTo>
                  <a:lnTo>
                    <a:pt x="492" y="194"/>
                  </a:lnTo>
                  <a:lnTo>
                    <a:pt x="449" y="184"/>
                  </a:lnTo>
                  <a:lnTo>
                    <a:pt x="400" y="181"/>
                  </a:lnTo>
                  <a:lnTo>
                    <a:pt x="356" y="184"/>
                  </a:lnTo>
                  <a:lnTo>
                    <a:pt x="315" y="197"/>
                  </a:lnTo>
                  <a:lnTo>
                    <a:pt x="279" y="218"/>
                  </a:lnTo>
                  <a:lnTo>
                    <a:pt x="249" y="244"/>
                  </a:lnTo>
                  <a:lnTo>
                    <a:pt x="225" y="274"/>
                  </a:lnTo>
                  <a:lnTo>
                    <a:pt x="205" y="309"/>
                  </a:lnTo>
                  <a:lnTo>
                    <a:pt x="192" y="346"/>
                  </a:lnTo>
                  <a:lnTo>
                    <a:pt x="182" y="385"/>
                  </a:lnTo>
                  <a:lnTo>
                    <a:pt x="180" y="425"/>
                  </a:lnTo>
                  <a:lnTo>
                    <a:pt x="186" y="484"/>
                  </a:lnTo>
                  <a:lnTo>
                    <a:pt x="203" y="542"/>
                  </a:lnTo>
                  <a:lnTo>
                    <a:pt x="231" y="601"/>
                  </a:lnTo>
                  <a:lnTo>
                    <a:pt x="270" y="661"/>
                  </a:lnTo>
                  <a:lnTo>
                    <a:pt x="318" y="719"/>
                  </a:lnTo>
                  <a:lnTo>
                    <a:pt x="378" y="776"/>
                  </a:lnTo>
                  <a:lnTo>
                    <a:pt x="447" y="832"/>
                  </a:lnTo>
                  <a:lnTo>
                    <a:pt x="527" y="888"/>
                  </a:lnTo>
                  <a:lnTo>
                    <a:pt x="615" y="942"/>
                  </a:lnTo>
                  <a:lnTo>
                    <a:pt x="712" y="994"/>
                  </a:lnTo>
                  <a:lnTo>
                    <a:pt x="818" y="938"/>
                  </a:lnTo>
                  <a:lnTo>
                    <a:pt x="913" y="879"/>
                  </a:lnTo>
                  <a:lnTo>
                    <a:pt x="997" y="817"/>
                  </a:lnTo>
                  <a:lnTo>
                    <a:pt x="1070" y="754"/>
                  </a:lnTo>
                  <a:lnTo>
                    <a:pt x="1129" y="691"/>
                  </a:lnTo>
                  <a:lnTo>
                    <a:pt x="1178" y="626"/>
                  </a:lnTo>
                  <a:lnTo>
                    <a:pt x="1196" y="605"/>
                  </a:lnTo>
                  <a:lnTo>
                    <a:pt x="1221" y="590"/>
                  </a:lnTo>
                  <a:lnTo>
                    <a:pt x="1249" y="585"/>
                  </a:lnTo>
                  <a:lnTo>
                    <a:pt x="1276" y="587"/>
                  </a:lnTo>
                  <a:lnTo>
                    <a:pt x="1303" y="600"/>
                  </a:lnTo>
                  <a:lnTo>
                    <a:pt x="1323" y="618"/>
                  </a:lnTo>
                  <a:lnTo>
                    <a:pt x="1338" y="642"/>
                  </a:lnTo>
                  <a:lnTo>
                    <a:pt x="1344" y="668"/>
                  </a:lnTo>
                  <a:lnTo>
                    <a:pt x="1342" y="696"/>
                  </a:lnTo>
                  <a:lnTo>
                    <a:pt x="1329" y="722"/>
                  </a:lnTo>
                  <a:lnTo>
                    <a:pt x="1278" y="795"/>
                  </a:lnTo>
                  <a:lnTo>
                    <a:pt x="1215" y="864"/>
                  </a:lnTo>
                  <a:lnTo>
                    <a:pt x="1142" y="931"/>
                  </a:lnTo>
                  <a:lnTo>
                    <a:pt x="1060" y="996"/>
                  </a:lnTo>
                  <a:lnTo>
                    <a:pt x="967" y="1058"/>
                  </a:lnTo>
                  <a:lnTo>
                    <a:pt x="865" y="1119"/>
                  </a:lnTo>
                  <a:lnTo>
                    <a:pt x="751" y="1177"/>
                  </a:lnTo>
                  <a:lnTo>
                    <a:pt x="732" y="1182"/>
                  </a:lnTo>
                  <a:lnTo>
                    <a:pt x="712" y="1184"/>
                  </a:lnTo>
                  <a:lnTo>
                    <a:pt x="691" y="1182"/>
                  </a:lnTo>
                  <a:lnTo>
                    <a:pt x="673" y="1177"/>
                  </a:lnTo>
                  <a:lnTo>
                    <a:pt x="620" y="1151"/>
                  </a:lnTo>
                  <a:lnTo>
                    <a:pt x="564" y="1121"/>
                  </a:lnTo>
                  <a:lnTo>
                    <a:pt x="507" y="1087"/>
                  </a:lnTo>
                  <a:lnTo>
                    <a:pt x="447" y="1050"/>
                  </a:lnTo>
                  <a:lnTo>
                    <a:pt x="387" y="1011"/>
                  </a:lnTo>
                  <a:lnTo>
                    <a:pt x="328" y="968"/>
                  </a:lnTo>
                  <a:lnTo>
                    <a:pt x="270" y="920"/>
                  </a:lnTo>
                  <a:lnTo>
                    <a:pt x="216" y="870"/>
                  </a:lnTo>
                  <a:lnTo>
                    <a:pt x="164" y="816"/>
                  </a:lnTo>
                  <a:lnTo>
                    <a:pt x="119" y="760"/>
                  </a:lnTo>
                  <a:lnTo>
                    <a:pt x="78" y="698"/>
                  </a:lnTo>
                  <a:lnTo>
                    <a:pt x="46" y="635"/>
                  </a:lnTo>
                  <a:lnTo>
                    <a:pt x="20" y="568"/>
                  </a:lnTo>
                  <a:lnTo>
                    <a:pt x="5" y="499"/>
                  </a:lnTo>
                  <a:lnTo>
                    <a:pt x="0" y="425"/>
                  </a:lnTo>
                  <a:lnTo>
                    <a:pt x="5" y="356"/>
                  </a:lnTo>
                  <a:lnTo>
                    <a:pt x="20" y="289"/>
                  </a:lnTo>
                  <a:lnTo>
                    <a:pt x="44" y="229"/>
                  </a:lnTo>
                  <a:lnTo>
                    <a:pt x="76" y="173"/>
                  </a:lnTo>
                  <a:lnTo>
                    <a:pt x="115" y="123"/>
                  </a:lnTo>
                  <a:lnTo>
                    <a:pt x="162" y="82"/>
                  </a:lnTo>
                  <a:lnTo>
                    <a:pt x="216" y="47"/>
                  </a:lnTo>
                  <a:lnTo>
                    <a:pt x="274" y="22"/>
                  </a:lnTo>
                  <a:lnTo>
                    <a:pt x="335" y="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4399" y="3277"/>
              <a:ext cx="91" cy="175"/>
            </a:xfrm>
            <a:custGeom>
              <a:avLst/>
              <a:gdLst>
                <a:gd name="T0" fmla="*/ 90 w 181"/>
                <a:gd name="T1" fmla="*/ 0 h 350"/>
                <a:gd name="T2" fmla="*/ 120 w 181"/>
                <a:gd name="T3" fmla="*/ 4 h 350"/>
                <a:gd name="T4" fmla="*/ 144 w 181"/>
                <a:gd name="T5" fmla="*/ 17 h 350"/>
                <a:gd name="T6" fmla="*/ 163 w 181"/>
                <a:gd name="T7" fmla="*/ 37 h 350"/>
                <a:gd name="T8" fmla="*/ 176 w 181"/>
                <a:gd name="T9" fmla="*/ 62 h 350"/>
                <a:gd name="T10" fmla="*/ 181 w 181"/>
                <a:gd name="T11" fmla="*/ 90 h 350"/>
                <a:gd name="T12" fmla="*/ 181 w 181"/>
                <a:gd name="T13" fmla="*/ 261 h 350"/>
                <a:gd name="T14" fmla="*/ 176 w 181"/>
                <a:gd name="T15" fmla="*/ 289 h 350"/>
                <a:gd name="T16" fmla="*/ 163 w 181"/>
                <a:gd name="T17" fmla="*/ 313 h 350"/>
                <a:gd name="T18" fmla="*/ 144 w 181"/>
                <a:gd name="T19" fmla="*/ 333 h 350"/>
                <a:gd name="T20" fmla="*/ 120 w 181"/>
                <a:gd name="T21" fmla="*/ 346 h 350"/>
                <a:gd name="T22" fmla="*/ 90 w 181"/>
                <a:gd name="T23" fmla="*/ 350 h 350"/>
                <a:gd name="T24" fmla="*/ 62 w 181"/>
                <a:gd name="T25" fmla="*/ 346 h 350"/>
                <a:gd name="T26" fmla="*/ 38 w 181"/>
                <a:gd name="T27" fmla="*/ 333 h 350"/>
                <a:gd name="T28" fmla="*/ 17 w 181"/>
                <a:gd name="T29" fmla="*/ 313 h 350"/>
                <a:gd name="T30" fmla="*/ 4 w 181"/>
                <a:gd name="T31" fmla="*/ 289 h 350"/>
                <a:gd name="T32" fmla="*/ 0 w 181"/>
                <a:gd name="T33" fmla="*/ 261 h 350"/>
                <a:gd name="T34" fmla="*/ 0 w 181"/>
                <a:gd name="T35" fmla="*/ 90 h 350"/>
                <a:gd name="T36" fmla="*/ 4 w 181"/>
                <a:gd name="T37" fmla="*/ 62 h 350"/>
                <a:gd name="T38" fmla="*/ 17 w 181"/>
                <a:gd name="T39" fmla="*/ 37 h 350"/>
                <a:gd name="T40" fmla="*/ 38 w 181"/>
                <a:gd name="T41" fmla="*/ 17 h 350"/>
                <a:gd name="T42" fmla="*/ 62 w 181"/>
                <a:gd name="T43" fmla="*/ 4 h 350"/>
                <a:gd name="T44" fmla="*/ 90 w 181"/>
                <a:gd name="T4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50">
                  <a:moveTo>
                    <a:pt x="90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3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81" y="261"/>
                  </a:lnTo>
                  <a:lnTo>
                    <a:pt x="176" y="289"/>
                  </a:lnTo>
                  <a:lnTo>
                    <a:pt x="163" y="313"/>
                  </a:lnTo>
                  <a:lnTo>
                    <a:pt x="144" y="333"/>
                  </a:lnTo>
                  <a:lnTo>
                    <a:pt x="120" y="346"/>
                  </a:lnTo>
                  <a:lnTo>
                    <a:pt x="90" y="350"/>
                  </a:lnTo>
                  <a:lnTo>
                    <a:pt x="62" y="346"/>
                  </a:lnTo>
                  <a:lnTo>
                    <a:pt x="38" y="333"/>
                  </a:lnTo>
                  <a:lnTo>
                    <a:pt x="17" y="313"/>
                  </a:lnTo>
                  <a:lnTo>
                    <a:pt x="4" y="289"/>
                  </a:lnTo>
                  <a:lnTo>
                    <a:pt x="0" y="261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7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737237" y="597089"/>
            <a:ext cx="1152128" cy="0"/>
            <a:chOff x="2711624" y="-819472"/>
            <a:chExt cx="1152128" cy="0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9EDCDA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9EDCDA">
                  <a:alpha val="8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0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3701200" y="-897509"/>
            <a:ext cx="10049853" cy="9116522"/>
          </a:xfrm>
          <a:custGeom>
            <a:avLst/>
            <a:gdLst>
              <a:gd name="connsiteX0" fmla="*/ 674030 w 10049853"/>
              <a:gd name="connsiteY0" fmla="*/ 7962028 h 9120484"/>
              <a:gd name="connsiteX1" fmla="*/ 616157 w 10049853"/>
              <a:gd name="connsiteY1" fmla="*/ 7962028 h 9120484"/>
              <a:gd name="connsiteX2" fmla="*/ 986547 w 10049853"/>
              <a:gd name="connsiteY2" fmla="*/ 7429593 h 9120484"/>
              <a:gd name="connsiteX3" fmla="*/ 2005119 w 10049853"/>
              <a:gd name="connsiteY3" fmla="*/ 7244398 h 9120484"/>
              <a:gd name="connsiteX4" fmla="*/ 2248187 w 10049853"/>
              <a:gd name="connsiteY4" fmla="*/ 6144803 h 9120484"/>
              <a:gd name="connsiteX5" fmla="*/ 3313058 w 10049853"/>
              <a:gd name="connsiteY5" fmla="*/ 5924884 h 9120484"/>
              <a:gd name="connsiteX6" fmla="*/ 5083985 w 10049853"/>
              <a:gd name="connsiteY6" fmla="*/ 4825289 h 9120484"/>
              <a:gd name="connsiteX7" fmla="*/ 5014537 w 10049853"/>
              <a:gd name="connsiteY7" fmla="*/ 3853015 h 9120484"/>
              <a:gd name="connsiteX8" fmla="*/ 5546972 w 10049853"/>
              <a:gd name="connsiteY8" fmla="*/ 2602949 h 9120484"/>
              <a:gd name="connsiteX9" fmla="*/ 9100400 w 10049853"/>
              <a:gd name="connsiteY9" fmla="*/ 218565 h 9120484"/>
              <a:gd name="connsiteX10" fmla="*/ 9343468 w 10049853"/>
              <a:gd name="connsiteY10" fmla="*/ 8668084 h 9120484"/>
              <a:gd name="connsiteX11" fmla="*/ 674030 w 10049853"/>
              <a:gd name="connsiteY11" fmla="*/ 7962028 h 9120484"/>
              <a:gd name="connsiteX0" fmla="*/ 674030 w 10049853"/>
              <a:gd name="connsiteY0" fmla="*/ 7958066 h 9116522"/>
              <a:gd name="connsiteX1" fmla="*/ 616157 w 10049853"/>
              <a:gd name="connsiteY1" fmla="*/ 7958066 h 9116522"/>
              <a:gd name="connsiteX2" fmla="*/ 986547 w 10049853"/>
              <a:gd name="connsiteY2" fmla="*/ 7425631 h 9116522"/>
              <a:gd name="connsiteX3" fmla="*/ 2005119 w 10049853"/>
              <a:gd name="connsiteY3" fmla="*/ 7240436 h 9116522"/>
              <a:gd name="connsiteX4" fmla="*/ 2248187 w 10049853"/>
              <a:gd name="connsiteY4" fmla="*/ 6140841 h 9116522"/>
              <a:gd name="connsiteX5" fmla="*/ 3313058 w 10049853"/>
              <a:gd name="connsiteY5" fmla="*/ 5920922 h 9116522"/>
              <a:gd name="connsiteX6" fmla="*/ 5083985 w 10049853"/>
              <a:gd name="connsiteY6" fmla="*/ 4821327 h 9116522"/>
              <a:gd name="connsiteX7" fmla="*/ 5940512 w 10049853"/>
              <a:gd name="connsiteY7" fmla="*/ 3432364 h 9116522"/>
              <a:gd name="connsiteX8" fmla="*/ 5546972 w 10049853"/>
              <a:gd name="connsiteY8" fmla="*/ 2598987 h 9116522"/>
              <a:gd name="connsiteX9" fmla="*/ 9100400 w 10049853"/>
              <a:gd name="connsiteY9" fmla="*/ 214603 h 9116522"/>
              <a:gd name="connsiteX10" fmla="*/ 9343468 w 10049853"/>
              <a:gd name="connsiteY10" fmla="*/ 8664122 h 9116522"/>
              <a:gd name="connsiteX11" fmla="*/ 674030 w 10049853"/>
              <a:gd name="connsiteY11" fmla="*/ 7958066 h 911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9853" h="9116522">
                <a:moveTo>
                  <a:pt x="674030" y="7958066"/>
                </a:moveTo>
                <a:cubicBezTo>
                  <a:pt x="-780522" y="7840390"/>
                  <a:pt x="564071" y="8046805"/>
                  <a:pt x="616157" y="7958066"/>
                </a:cubicBezTo>
                <a:cubicBezTo>
                  <a:pt x="668243" y="7869327"/>
                  <a:pt x="755053" y="7545236"/>
                  <a:pt x="986547" y="7425631"/>
                </a:cubicBezTo>
                <a:cubicBezTo>
                  <a:pt x="1218041" y="7306026"/>
                  <a:pt x="1794846" y="7454568"/>
                  <a:pt x="2005119" y="7240436"/>
                </a:cubicBezTo>
                <a:cubicBezTo>
                  <a:pt x="2215392" y="7026304"/>
                  <a:pt x="2030197" y="6360760"/>
                  <a:pt x="2248187" y="6140841"/>
                </a:cubicBezTo>
                <a:cubicBezTo>
                  <a:pt x="2466177" y="5920922"/>
                  <a:pt x="2840425" y="6140841"/>
                  <a:pt x="3313058" y="5920922"/>
                </a:cubicBezTo>
                <a:cubicBezTo>
                  <a:pt x="3785691" y="5701003"/>
                  <a:pt x="4646076" y="5236087"/>
                  <a:pt x="5083985" y="4821327"/>
                </a:cubicBezTo>
                <a:cubicBezTo>
                  <a:pt x="5521894" y="4406567"/>
                  <a:pt x="5863348" y="3802754"/>
                  <a:pt x="5940512" y="3432364"/>
                </a:cubicBezTo>
                <a:cubicBezTo>
                  <a:pt x="6017676" y="3061974"/>
                  <a:pt x="5020324" y="3135280"/>
                  <a:pt x="5546972" y="2598987"/>
                </a:cubicBezTo>
                <a:cubicBezTo>
                  <a:pt x="6073620" y="2062694"/>
                  <a:pt x="8467651" y="-796253"/>
                  <a:pt x="9100400" y="214603"/>
                </a:cubicBezTo>
                <a:cubicBezTo>
                  <a:pt x="9733149" y="1225459"/>
                  <a:pt x="10745934" y="7369687"/>
                  <a:pt x="9343468" y="8664122"/>
                </a:cubicBezTo>
                <a:cubicBezTo>
                  <a:pt x="7941002" y="9958557"/>
                  <a:pt x="2128582" y="8075742"/>
                  <a:pt x="674030" y="7958066"/>
                </a:cubicBezTo>
                <a:close/>
              </a:path>
            </a:pathLst>
          </a:custGeom>
          <a:solidFill>
            <a:srgbClr val="9EDCD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413698" y="-966527"/>
            <a:ext cx="7920972" cy="8932031"/>
          </a:xfrm>
          <a:custGeom>
            <a:avLst/>
            <a:gdLst>
              <a:gd name="connsiteX0" fmla="*/ 442311 w 7301076"/>
              <a:gd name="connsiteY0" fmla="*/ 632770 h 8942201"/>
              <a:gd name="connsiteX1" fmla="*/ 639080 w 7301076"/>
              <a:gd name="connsiteY1" fmla="*/ 1454572 h 8942201"/>
              <a:gd name="connsiteX2" fmla="*/ 1622929 w 7301076"/>
              <a:gd name="connsiteY2" fmla="*/ 2415271 h 8942201"/>
              <a:gd name="connsiteX3" fmla="*/ 1854422 w 7301076"/>
              <a:gd name="connsiteY3" fmla="*/ 4220922 h 8942201"/>
              <a:gd name="connsiteX4" fmla="*/ 1125217 w 7301076"/>
              <a:gd name="connsiteY4" fmla="*/ 5748780 h 8942201"/>
              <a:gd name="connsiteX5" fmla="*/ 3243384 w 7301076"/>
              <a:gd name="connsiteY5" fmla="*/ 8318360 h 8942201"/>
              <a:gd name="connsiteX6" fmla="*/ 6657916 w 7301076"/>
              <a:gd name="connsiteY6" fmla="*/ 8237337 h 8942201"/>
              <a:gd name="connsiteX7" fmla="*/ 6704215 w 7301076"/>
              <a:gd name="connsiteY7" fmla="*/ 586471 h 8942201"/>
              <a:gd name="connsiteX8" fmla="*/ 442311 w 7301076"/>
              <a:gd name="connsiteY8" fmla="*/ 632770 h 8942201"/>
              <a:gd name="connsiteX0" fmla="*/ 431357 w 7290122"/>
              <a:gd name="connsiteY0" fmla="*/ 640944 h 8950375"/>
              <a:gd name="connsiteX1" fmla="*/ 662850 w 7290122"/>
              <a:gd name="connsiteY1" fmla="*/ 1671090 h 8950375"/>
              <a:gd name="connsiteX2" fmla="*/ 1611975 w 7290122"/>
              <a:gd name="connsiteY2" fmla="*/ 2423445 h 8950375"/>
              <a:gd name="connsiteX3" fmla="*/ 1843468 w 7290122"/>
              <a:gd name="connsiteY3" fmla="*/ 4229096 h 8950375"/>
              <a:gd name="connsiteX4" fmla="*/ 1114263 w 7290122"/>
              <a:gd name="connsiteY4" fmla="*/ 5756954 h 8950375"/>
              <a:gd name="connsiteX5" fmla="*/ 3232430 w 7290122"/>
              <a:gd name="connsiteY5" fmla="*/ 8326534 h 8950375"/>
              <a:gd name="connsiteX6" fmla="*/ 6646962 w 7290122"/>
              <a:gd name="connsiteY6" fmla="*/ 8245511 h 8950375"/>
              <a:gd name="connsiteX7" fmla="*/ 6693261 w 7290122"/>
              <a:gd name="connsiteY7" fmla="*/ 594645 h 8950375"/>
              <a:gd name="connsiteX8" fmla="*/ 431357 w 7290122"/>
              <a:gd name="connsiteY8" fmla="*/ 640944 h 8950375"/>
              <a:gd name="connsiteX0" fmla="*/ 466611 w 7325376"/>
              <a:gd name="connsiteY0" fmla="*/ 640944 h 8950375"/>
              <a:gd name="connsiteX1" fmla="*/ 698104 w 7325376"/>
              <a:gd name="connsiteY1" fmla="*/ 1671090 h 8950375"/>
              <a:gd name="connsiteX2" fmla="*/ 1647229 w 7325376"/>
              <a:gd name="connsiteY2" fmla="*/ 2423445 h 8950375"/>
              <a:gd name="connsiteX3" fmla="*/ 1878722 w 7325376"/>
              <a:gd name="connsiteY3" fmla="*/ 4229096 h 8950375"/>
              <a:gd name="connsiteX4" fmla="*/ 1149517 w 7325376"/>
              <a:gd name="connsiteY4" fmla="*/ 5756954 h 8950375"/>
              <a:gd name="connsiteX5" fmla="*/ 3267684 w 7325376"/>
              <a:gd name="connsiteY5" fmla="*/ 8326534 h 8950375"/>
              <a:gd name="connsiteX6" fmla="*/ 6682216 w 7325376"/>
              <a:gd name="connsiteY6" fmla="*/ 8245511 h 8950375"/>
              <a:gd name="connsiteX7" fmla="*/ 6728515 w 7325376"/>
              <a:gd name="connsiteY7" fmla="*/ 594645 h 8950375"/>
              <a:gd name="connsiteX8" fmla="*/ 466611 w 7325376"/>
              <a:gd name="connsiteY8" fmla="*/ 640944 h 8950375"/>
              <a:gd name="connsiteX0" fmla="*/ 468391 w 7327156"/>
              <a:gd name="connsiteY0" fmla="*/ 640944 h 8950375"/>
              <a:gd name="connsiteX1" fmla="*/ 699884 w 7327156"/>
              <a:gd name="connsiteY1" fmla="*/ 1671090 h 8950375"/>
              <a:gd name="connsiteX2" fmla="*/ 2667581 w 7327156"/>
              <a:gd name="connsiteY2" fmla="*/ 3175800 h 8950375"/>
              <a:gd name="connsiteX3" fmla="*/ 1880502 w 7327156"/>
              <a:gd name="connsiteY3" fmla="*/ 4229096 h 8950375"/>
              <a:gd name="connsiteX4" fmla="*/ 1151297 w 7327156"/>
              <a:gd name="connsiteY4" fmla="*/ 5756954 h 8950375"/>
              <a:gd name="connsiteX5" fmla="*/ 3269464 w 7327156"/>
              <a:gd name="connsiteY5" fmla="*/ 8326534 h 8950375"/>
              <a:gd name="connsiteX6" fmla="*/ 6683996 w 7327156"/>
              <a:gd name="connsiteY6" fmla="*/ 8245511 h 8950375"/>
              <a:gd name="connsiteX7" fmla="*/ 6730295 w 7327156"/>
              <a:gd name="connsiteY7" fmla="*/ 594645 h 8950375"/>
              <a:gd name="connsiteX8" fmla="*/ 468391 w 7327156"/>
              <a:gd name="connsiteY8" fmla="*/ 640944 h 8950375"/>
              <a:gd name="connsiteX0" fmla="*/ 116314 w 6975079"/>
              <a:gd name="connsiteY0" fmla="*/ 650686 h 8960117"/>
              <a:gd name="connsiteX1" fmla="*/ 2303928 w 6975079"/>
              <a:gd name="connsiteY1" fmla="*/ 1923901 h 8960117"/>
              <a:gd name="connsiteX2" fmla="*/ 2315504 w 6975079"/>
              <a:gd name="connsiteY2" fmla="*/ 3185542 h 8960117"/>
              <a:gd name="connsiteX3" fmla="*/ 1528425 w 6975079"/>
              <a:gd name="connsiteY3" fmla="*/ 4238838 h 8960117"/>
              <a:gd name="connsiteX4" fmla="*/ 799220 w 6975079"/>
              <a:gd name="connsiteY4" fmla="*/ 5766696 h 8960117"/>
              <a:gd name="connsiteX5" fmla="*/ 2917387 w 6975079"/>
              <a:gd name="connsiteY5" fmla="*/ 8336276 h 8960117"/>
              <a:gd name="connsiteX6" fmla="*/ 6331919 w 6975079"/>
              <a:gd name="connsiteY6" fmla="*/ 8255253 h 8960117"/>
              <a:gd name="connsiteX7" fmla="*/ 6378218 w 6975079"/>
              <a:gd name="connsiteY7" fmla="*/ 604387 h 8960117"/>
              <a:gd name="connsiteX8" fmla="*/ 116314 w 6975079"/>
              <a:gd name="connsiteY8" fmla="*/ 650686 h 8960117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2531062 w 7190637"/>
              <a:gd name="connsiteY3" fmla="*/ 316762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445462 w 7190637"/>
              <a:gd name="connsiteY3" fmla="*/ 3375971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195415 w 7054180"/>
              <a:gd name="connsiteY0" fmla="*/ 633219 h 8942650"/>
              <a:gd name="connsiteX1" fmla="*/ 1653824 w 7054180"/>
              <a:gd name="connsiteY1" fmla="*/ 1466595 h 8942650"/>
              <a:gd name="connsiteX2" fmla="*/ 2695546 w 7054180"/>
              <a:gd name="connsiteY2" fmla="*/ 2265249 h 8942650"/>
              <a:gd name="connsiteX3" fmla="*/ 3309005 w 7054180"/>
              <a:gd name="connsiteY3" fmla="*/ 3376419 h 8942650"/>
              <a:gd name="connsiteX4" fmla="*/ 1607526 w 7054180"/>
              <a:gd name="connsiteY4" fmla="*/ 4221371 h 8942650"/>
              <a:gd name="connsiteX5" fmla="*/ 878321 w 7054180"/>
              <a:gd name="connsiteY5" fmla="*/ 5749229 h 8942650"/>
              <a:gd name="connsiteX6" fmla="*/ 2996488 w 7054180"/>
              <a:gd name="connsiteY6" fmla="*/ 8318809 h 8942650"/>
              <a:gd name="connsiteX7" fmla="*/ 6411020 w 7054180"/>
              <a:gd name="connsiteY7" fmla="*/ 8237786 h 8942650"/>
              <a:gd name="connsiteX8" fmla="*/ 6457319 w 7054180"/>
              <a:gd name="connsiteY8" fmla="*/ 586920 h 8942650"/>
              <a:gd name="connsiteX9" fmla="*/ 195415 w 7054180"/>
              <a:gd name="connsiteY9" fmla="*/ 633219 h 8942650"/>
              <a:gd name="connsiteX0" fmla="*/ 295896 w 6239708"/>
              <a:gd name="connsiteY0" fmla="*/ 771376 h 8872462"/>
              <a:gd name="connsiteX1" fmla="*/ 897778 w 6239708"/>
              <a:gd name="connsiteY1" fmla="*/ 1396407 h 8872462"/>
              <a:gd name="connsiteX2" fmla="*/ 1939500 w 6239708"/>
              <a:gd name="connsiteY2" fmla="*/ 2195061 h 8872462"/>
              <a:gd name="connsiteX3" fmla="*/ 2552959 w 6239708"/>
              <a:gd name="connsiteY3" fmla="*/ 3306231 h 8872462"/>
              <a:gd name="connsiteX4" fmla="*/ 851480 w 6239708"/>
              <a:gd name="connsiteY4" fmla="*/ 4151183 h 8872462"/>
              <a:gd name="connsiteX5" fmla="*/ 122275 w 6239708"/>
              <a:gd name="connsiteY5" fmla="*/ 5679041 h 8872462"/>
              <a:gd name="connsiteX6" fmla="*/ 2240442 w 6239708"/>
              <a:gd name="connsiteY6" fmla="*/ 8248621 h 8872462"/>
              <a:gd name="connsiteX7" fmla="*/ 5654974 w 6239708"/>
              <a:gd name="connsiteY7" fmla="*/ 8167598 h 8872462"/>
              <a:gd name="connsiteX8" fmla="*/ 5701273 w 6239708"/>
              <a:gd name="connsiteY8" fmla="*/ 516732 h 8872462"/>
              <a:gd name="connsiteX9" fmla="*/ 295896 w 6239708"/>
              <a:gd name="connsiteY9" fmla="*/ 771376 h 8872462"/>
              <a:gd name="connsiteX0" fmla="*/ 228147 w 6171959"/>
              <a:gd name="connsiteY0" fmla="*/ 873702 h 8974788"/>
              <a:gd name="connsiteX1" fmla="*/ 830029 w 6171959"/>
              <a:gd name="connsiteY1" fmla="*/ 1498733 h 8974788"/>
              <a:gd name="connsiteX2" fmla="*/ 1871751 w 6171959"/>
              <a:gd name="connsiteY2" fmla="*/ 2297387 h 8974788"/>
              <a:gd name="connsiteX3" fmla="*/ 2485210 w 6171959"/>
              <a:gd name="connsiteY3" fmla="*/ 3408557 h 8974788"/>
              <a:gd name="connsiteX4" fmla="*/ 783731 w 6171959"/>
              <a:gd name="connsiteY4" fmla="*/ 4253509 h 8974788"/>
              <a:gd name="connsiteX5" fmla="*/ 54526 w 6171959"/>
              <a:gd name="connsiteY5" fmla="*/ 5781367 h 8974788"/>
              <a:gd name="connsiteX6" fmla="*/ 2172693 w 6171959"/>
              <a:gd name="connsiteY6" fmla="*/ 8350947 h 8974788"/>
              <a:gd name="connsiteX7" fmla="*/ 5587225 w 6171959"/>
              <a:gd name="connsiteY7" fmla="*/ 8269924 h 8974788"/>
              <a:gd name="connsiteX8" fmla="*/ 5633524 w 6171959"/>
              <a:gd name="connsiteY8" fmla="*/ 619058 h 8974788"/>
              <a:gd name="connsiteX9" fmla="*/ 228147 w 6171959"/>
              <a:gd name="connsiteY9" fmla="*/ 873702 h 8974788"/>
              <a:gd name="connsiteX0" fmla="*/ 77676 w 6182441"/>
              <a:gd name="connsiteY0" fmla="*/ 880910 h 8970421"/>
              <a:gd name="connsiteX1" fmla="*/ 830029 w 6182441"/>
              <a:gd name="connsiteY1" fmla="*/ 1494366 h 8970421"/>
              <a:gd name="connsiteX2" fmla="*/ 1871751 w 6182441"/>
              <a:gd name="connsiteY2" fmla="*/ 2293020 h 8970421"/>
              <a:gd name="connsiteX3" fmla="*/ 2485210 w 6182441"/>
              <a:gd name="connsiteY3" fmla="*/ 3404190 h 8970421"/>
              <a:gd name="connsiteX4" fmla="*/ 783731 w 6182441"/>
              <a:gd name="connsiteY4" fmla="*/ 4249142 h 8970421"/>
              <a:gd name="connsiteX5" fmla="*/ 54526 w 6182441"/>
              <a:gd name="connsiteY5" fmla="*/ 5777000 h 8970421"/>
              <a:gd name="connsiteX6" fmla="*/ 2172693 w 6182441"/>
              <a:gd name="connsiteY6" fmla="*/ 8346580 h 8970421"/>
              <a:gd name="connsiteX7" fmla="*/ 5587225 w 6182441"/>
              <a:gd name="connsiteY7" fmla="*/ 8265557 h 8970421"/>
              <a:gd name="connsiteX8" fmla="*/ 5633524 w 6182441"/>
              <a:gd name="connsiteY8" fmla="*/ 614691 h 8970421"/>
              <a:gd name="connsiteX9" fmla="*/ 77676 w 6182441"/>
              <a:gd name="connsiteY9" fmla="*/ 880910 h 8970421"/>
              <a:gd name="connsiteX0" fmla="*/ 77676 w 6182441"/>
              <a:gd name="connsiteY0" fmla="*/ 877982 h 8967493"/>
              <a:gd name="connsiteX1" fmla="*/ 830029 w 6182441"/>
              <a:gd name="connsiteY1" fmla="*/ 1491438 h 8967493"/>
              <a:gd name="connsiteX2" fmla="*/ 1871751 w 6182441"/>
              <a:gd name="connsiteY2" fmla="*/ 2290092 h 8967493"/>
              <a:gd name="connsiteX3" fmla="*/ 2485210 w 6182441"/>
              <a:gd name="connsiteY3" fmla="*/ 3401262 h 8967493"/>
              <a:gd name="connsiteX4" fmla="*/ 783731 w 6182441"/>
              <a:gd name="connsiteY4" fmla="*/ 4246214 h 8967493"/>
              <a:gd name="connsiteX5" fmla="*/ 54526 w 6182441"/>
              <a:gd name="connsiteY5" fmla="*/ 5774072 h 8967493"/>
              <a:gd name="connsiteX6" fmla="*/ 2172693 w 6182441"/>
              <a:gd name="connsiteY6" fmla="*/ 8343652 h 8967493"/>
              <a:gd name="connsiteX7" fmla="*/ 5587225 w 6182441"/>
              <a:gd name="connsiteY7" fmla="*/ 8262629 h 8967493"/>
              <a:gd name="connsiteX8" fmla="*/ 5633524 w 6182441"/>
              <a:gd name="connsiteY8" fmla="*/ 611763 h 8967493"/>
              <a:gd name="connsiteX9" fmla="*/ 77676 w 6182441"/>
              <a:gd name="connsiteY9" fmla="*/ 877982 h 8967493"/>
              <a:gd name="connsiteX0" fmla="*/ 3274 w 6318564"/>
              <a:gd name="connsiteY0" fmla="*/ 974906 h 8913946"/>
              <a:gd name="connsiteX1" fmla="*/ 952397 w 6318564"/>
              <a:gd name="connsiteY1" fmla="*/ 1437891 h 8913946"/>
              <a:gd name="connsiteX2" fmla="*/ 1994119 w 6318564"/>
              <a:gd name="connsiteY2" fmla="*/ 2236545 h 8913946"/>
              <a:gd name="connsiteX3" fmla="*/ 2607578 w 6318564"/>
              <a:gd name="connsiteY3" fmla="*/ 3347715 h 8913946"/>
              <a:gd name="connsiteX4" fmla="*/ 906099 w 6318564"/>
              <a:gd name="connsiteY4" fmla="*/ 4192667 h 8913946"/>
              <a:gd name="connsiteX5" fmla="*/ 176894 w 6318564"/>
              <a:gd name="connsiteY5" fmla="*/ 5720525 h 8913946"/>
              <a:gd name="connsiteX6" fmla="*/ 2295061 w 6318564"/>
              <a:gd name="connsiteY6" fmla="*/ 8290105 h 8913946"/>
              <a:gd name="connsiteX7" fmla="*/ 5709593 w 6318564"/>
              <a:gd name="connsiteY7" fmla="*/ 8209082 h 8913946"/>
              <a:gd name="connsiteX8" fmla="*/ 5755892 w 6318564"/>
              <a:gd name="connsiteY8" fmla="*/ 558216 h 8913946"/>
              <a:gd name="connsiteX9" fmla="*/ 3274 w 6318564"/>
              <a:gd name="connsiteY9" fmla="*/ 974906 h 8913946"/>
              <a:gd name="connsiteX0" fmla="*/ 3237 w 6392842"/>
              <a:gd name="connsiteY0" fmla="*/ 807205 h 9012463"/>
              <a:gd name="connsiteX1" fmla="*/ 1021808 w 6392842"/>
              <a:gd name="connsiteY1" fmla="*/ 1536408 h 9012463"/>
              <a:gd name="connsiteX2" fmla="*/ 2063530 w 6392842"/>
              <a:gd name="connsiteY2" fmla="*/ 2335062 h 9012463"/>
              <a:gd name="connsiteX3" fmla="*/ 2676989 w 6392842"/>
              <a:gd name="connsiteY3" fmla="*/ 3446232 h 9012463"/>
              <a:gd name="connsiteX4" fmla="*/ 975510 w 6392842"/>
              <a:gd name="connsiteY4" fmla="*/ 4291184 h 9012463"/>
              <a:gd name="connsiteX5" fmla="*/ 246305 w 6392842"/>
              <a:gd name="connsiteY5" fmla="*/ 5819042 h 9012463"/>
              <a:gd name="connsiteX6" fmla="*/ 2364472 w 6392842"/>
              <a:gd name="connsiteY6" fmla="*/ 8388622 h 9012463"/>
              <a:gd name="connsiteX7" fmla="*/ 5779004 w 6392842"/>
              <a:gd name="connsiteY7" fmla="*/ 8307599 h 9012463"/>
              <a:gd name="connsiteX8" fmla="*/ 5825303 w 6392842"/>
              <a:gd name="connsiteY8" fmla="*/ 656733 h 9012463"/>
              <a:gd name="connsiteX9" fmla="*/ 3237 w 6392842"/>
              <a:gd name="connsiteY9" fmla="*/ 807205 h 9012463"/>
              <a:gd name="connsiteX0" fmla="*/ 2850 w 7284658"/>
              <a:gd name="connsiteY0" fmla="*/ 746545 h 9055976"/>
              <a:gd name="connsiteX1" fmla="*/ 1854798 w 7284658"/>
              <a:gd name="connsiteY1" fmla="*/ 1579921 h 9055976"/>
              <a:gd name="connsiteX2" fmla="*/ 2896520 w 7284658"/>
              <a:gd name="connsiteY2" fmla="*/ 2378575 h 9055976"/>
              <a:gd name="connsiteX3" fmla="*/ 3509979 w 7284658"/>
              <a:gd name="connsiteY3" fmla="*/ 3489745 h 9055976"/>
              <a:gd name="connsiteX4" fmla="*/ 1808500 w 7284658"/>
              <a:gd name="connsiteY4" fmla="*/ 4334697 h 9055976"/>
              <a:gd name="connsiteX5" fmla="*/ 1079295 w 7284658"/>
              <a:gd name="connsiteY5" fmla="*/ 5862555 h 9055976"/>
              <a:gd name="connsiteX6" fmla="*/ 3197462 w 7284658"/>
              <a:gd name="connsiteY6" fmla="*/ 8432135 h 9055976"/>
              <a:gd name="connsiteX7" fmla="*/ 6611994 w 7284658"/>
              <a:gd name="connsiteY7" fmla="*/ 8351112 h 9055976"/>
              <a:gd name="connsiteX8" fmla="*/ 6658293 w 7284658"/>
              <a:gd name="connsiteY8" fmla="*/ 700246 h 9055976"/>
              <a:gd name="connsiteX9" fmla="*/ 2850 w 7284658"/>
              <a:gd name="connsiteY9" fmla="*/ 746545 h 9055976"/>
              <a:gd name="connsiteX0" fmla="*/ 202787 w 7484595"/>
              <a:gd name="connsiteY0" fmla="*/ 644850 h 8954281"/>
              <a:gd name="connsiteX1" fmla="*/ 1776942 w 7484595"/>
              <a:gd name="connsiteY1" fmla="*/ 1837041 h 8954281"/>
              <a:gd name="connsiteX2" fmla="*/ 3096457 w 7484595"/>
              <a:gd name="connsiteY2" fmla="*/ 2276880 h 8954281"/>
              <a:gd name="connsiteX3" fmla="*/ 3709916 w 7484595"/>
              <a:gd name="connsiteY3" fmla="*/ 3388050 h 8954281"/>
              <a:gd name="connsiteX4" fmla="*/ 2008437 w 7484595"/>
              <a:gd name="connsiteY4" fmla="*/ 4233002 h 8954281"/>
              <a:gd name="connsiteX5" fmla="*/ 1279232 w 7484595"/>
              <a:gd name="connsiteY5" fmla="*/ 5760860 h 8954281"/>
              <a:gd name="connsiteX6" fmla="*/ 3397399 w 7484595"/>
              <a:gd name="connsiteY6" fmla="*/ 8330440 h 8954281"/>
              <a:gd name="connsiteX7" fmla="*/ 6811931 w 7484595"/>
              <a:gd name="connsiteY7" fmla="*/ 8249417 h 8954281"/>
              <a:gd name="connsiteX8" fmla="*/ 6858230 w 7484595"/>
              <a:gd name="connsiteY8" fmla="*/ 598551 h 8954281"/>
              <a:gd name="connsiteX9" fmla="*/ 202787 w 7484595"/>
              <a:gd name="connsiteY9" fmla="*/ 644850 h 8954281"/>
              <a:gd name="connsiteX0" fmla="*/ 229884 w 7511692"/>
              <a:gd name="connsiteY0" fmla="*/ 615169 h 8924600"/>
              <a:gd name="connsiteX1" fmla="*/ 1557093 w 7511692"/>
              <a:gd name="connsiteY1" fmla="*/ 1042790 h 8924600"/>
              <a:gd name="connsiteX2" fmla="*/ 1804039 w 7511692"/>
              <a:gd name="connsiteY2" fmla="*/ 1807360 h 8924600"/>
              <a:gd name="connsiteX3" fmla="*/ 3123554 w 7511692"/>
              <a:gd name="connsiteY3" fmla="*/ 2247199 h 8924600"/>
              <a:gd name="connsiteX4" fmla="*/ 3737013 w 7511692"/>
              <a:gd name="connsiteY4" fmla="*/ 3358369 h 8924600"/>
              <a:gd name="connsiteX5" fmla="*/ 2035534 w 7511692"/>
              <a:gd name="connsiteY5" fmla="*/ 4203321 h 8924600"/>
              <a:gd name="connsiteX6" fmla="*/ 1306329 w 7511692"/>
              <a:gd name="connsiteY6" fmla="*/ 5731179 h 8924600"/>
              <a:gd name="connsiteX7" fmla="*/ 3424496 w 7511692"/>
              <a:gd name="connsiteY7" fmla="*/ 8300759 h 8924600"/>
              <a:gd name="connsiteX8" fmla="*/ 6839028 w 7511692"/>
              <a:gd name="connsiteY8" fmla="*/ 8219736 h 8924600"/>
              <a:gd name="connsiteX9" fmla="*/ 6885327 w 7511692"/>
              <a:gd name="connsiteY9" fmla="*/ 568870 h 8924600"/>
              <a:gd name="connsiteX10" fmla="*/ 229884 w 7511692"/>
              <a:gd name="connsiteY10" fmla="*/ 615169 h 8924600"/>
              <a:gd name="connsiteX0" fmla="*/ 639164 w 7920972"/>
              <a:gd name="connsiteY0" fmla="*/ 622600 h 8932031"/>
              <a:gd name="connsiteX1" fmla="*/ 415365 w 7920972"/>
              <a:gd name="connsiteY1" fmla="*/ 1246990 h 8932031"/>
              <a:gd name="connsiteX2" fmla="*/ 1966373 w 7920972"/>
              <a:gd name="connsiteY2" fmla="*/ 1050221 h 8932031"/>
              <a:gd name="connsiteX3" fmla="*/ 2213319 w 7920972"/>
              <a:gd name="connsiteY3" fmla="*/ 1814791 h 8932031"/>
              <a:gd name="connsiteX4" fmla="*/ 3532834 w 7920972"/>
              <a:gd name="connsiteY4" fmla="*/ 2254630 h 8932031"/>
              <a:gd name="connsiteX5" fmla="*/ 4146293 w 7920972"/>
              <a:gd name="connsiteY5" fmla="*/ 3365800 h 8932031"/>
              <a:gd name="connsiteX6" fmla="*/ 2444814 w 7920972"/>
              <a:gd name="connsiteY6" fmla="*/ 4210752 h 8932031"/>
              <a:gd name="connsiteX7" fmla="*/ 1715609 w 7920972"/>
              <a:gd name="connsiteY7" fmla="*/ 5738610 h 8932031"/>
              <a:gd name="connsiteX8" fmla="*/ 3833776 w 7920972"/>
              <a:gd name="connsiteY8" fmla="*/ 8308190 h 8932031"/>
              <a:gd name="connsiteX9" fmla="*/ 7248308 w 7920972"/>
              <a:gd name="connsiteY9" fmla="*/ 8227167 h 8932031"/>
              <a:gd name="connsiteX10" fmla="*/ 7294607 w 7920972"/>
              <a:gd name="connsiteY10" fmla="*/ 576301 h 8932031"/>
              <a:gd name="connsiteX11" fmla="*/ 639164 w 7920972"/>
              <a:gd name="connsiteY11" fmla="*/ 622600 h 893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0972" h="8932031">
                <a:moveTo>
                  <a:pt x="639164" y="622600"/>
                </a:moveTo>
                <a:cubicBezTo>
                  <a:pt x="-507376" y="734381"/>
                  <a:pt x="194164" y="1175720"/>
                  <a:pt x="415365" y="1246990"/>
                </a:cubicBezTo>
                <a:cubicBezTo>
                  <a:pt x="636566" y="1318260"/>
                  <a:pt x="1740020" y="878423"/>
                  <a:pt x="1966373" y="1050221"/>
                </a:cubicBezTo>
                <a:cubicBezTo>
                  <a:pt x="2192726" y="1222019"/>
                  <a:pt x="1819133" y="1658426"/>
                  <a:pt x="2213319" y="1814791"/>
                </a:cubicBezTo>
                <a:cubicBezTo>
                  <a:pt x="2607505" y="1971156"/>
                  <a:pt x="3210672" y="1996129"/>
                  <a:pt x="3532834" y="2254630"/>
                </a:cubicBezTo>
                <a:cubicBezTo>
                  <a:pt x="3854996" y="2513131"/>
                  <a:pt x="4327630" y="3039780"/>
                  <a:pt x="4146293" y="3365800"/>
                </a:cubicBezTo>
                <a:cubicBezTo>
                  <a:pt x="3964956" y="3691820"/>
                  <a:pt x="2849928" y="3815284"/>
                  <a:pt x="2444814" y="4210752"/>
                </a:cubicBezTo>
                <a:cubicBezTo>
                  <a:pt x="2039700" y="4606220"/>
                  <a:pt x="1484115" y="5055704"/>
                  <a:pt x="1715609" y="5738610"/>
                </a:cubicBezTo>
                <a:cubicBezTo>
                  <a:pt x="1947103" y="6421516"/>
                  <a:pt x="2911660" y="7893431"/>
                  <a:pt x="3833776" y="8308190"/>
                </a:cubicBezTo>
                <a:cubicBezTo>
                  <a:pt x="4755893" y="8722950"/>
                  <a:pt x="6671503" y="9515815"/>
                  <a:pt x="7248308" y="8227167"/>
                </a:cubicBezTo>
                <a:cubicBezTo>
                  <a:pt x="7825113" y="6938519"/>
                  <a:pt x="8396131" y="1843729"/>
                  <a:pt x="7294607" y="576301"/>
                </a:cubicBezTo>
                <a:cubicBezTo>
                  <a:pt x="6193083" y="-691127"/>
                  <a:pt x="1785704" y="510819"/>
                  <a:pt x="639164" y="622600"/>
                </a:cubicBezTo>
                <a:close/>
              </a:path>
            </a:pathLst>
          </a:custGeom>
          <a:solidFill>
            <a:srgbClr val="F7941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80" y="54381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Как </a:t>
            </a:r>
            <a:r>
              <a:rPr lang="ru-RU" sz="3800" b="1" dirty="0" smtClean="0">
                <a:solidFill>
                  <a:srgbClr val="116967"/>
                </a:solidFill>
              </a:rPr>
              <a:t>складывается пара значимый взрослый - подросток?</a:t>
            </a:r>
            <a:endParaRPr lang="ru-RU" sz="3800" b="1" dirty="0">
              <a:solidFill>
                <a:srgbClr val="11696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3649" y="1973723"/>
            <a:ext cx="5157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000" dirty="0" smtClean="0"/>
              <a:t>	Перед тем, как </a:t>
            </a:r>
            <a:r>
              <a:rPr lang="ru-RU" sz="2000" dirty="0"/>
              <a:t>сформировать пару, специалисты проекта знакомятся с детьми, спрашивают их о том, хотят ли они участвовать в проекте, и, оценив объективно их состояние, понимают, какой </a:t>
            </a:r>
            <a:r>
              <a:rPr lang="ru-RU" sz="2000" dirty="0" smtClean="0"/>
              <a:t>взрослый </a:t>
            </a:r>
            <a:r>
              <a:rPr lang="ru-RU" sz="2000" dirty="0"/>
              <a:t>должен оказаться рядом, чтобы отношения развивались и были полезны для ребенка.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" t="1680"/>
          <a:stretch>
            <a:fillRect/>
          </a:stretch>
        </p:blipFill>
        <p:spPr>
          <a:xfrm>
            <a:off x="6260752" y="2932335"/>
            <a:ext cx="5968402" cy="3925665"/>
          </a:xfrm>
          <a:custGeom>
            <a:avLst/>
            <a:gdLst>
              <a:gd name="connsiteX0" fmla="*/ 3374008 w 5968402"/>
              <a:gd name="connsiteY0" fmla="*/ 0 h 3925665"/>
              <a:gd name="connsiteX1" fmla="*/ 5759792 w 5968402"/>
              <a:gd name="connsiteY1" fmla="*/ 988224 h 3925665"/>
              <a:gd name="connsiteX2" fmla="*/ 5968402 w 5968402"/>
              <a:gd name="connsiteY2" fmla="*/ 1217753 h 3925665"/>
              <a:gd name="connsiteX3" fmla="*/ 5968402 w 5968402"/>
              <a:gd name="connsiteY3" fmla="*/ 3925665 h 3925665"/>
              <a:gd name="connsiteX4" fmla="*/ 45632 w 5968402"/>
              <a:gd name="connsiteY4" fmla="*/ 3925665 h 3925665"/>
              <a:gd name="connsiteX5" fmla="*/ 38877 w 5968402"/>
              <a:gd name="connsiteY5" fmla="*/ 3887836 h 3925665"/>
              <a:gd name="connsiteX6" fmla="*/ 0 w 5968402"/>
              <a:gd name="connsiteY6" fmla="*/ 3374008 h 3925665"/>
              <a:gd name="connsiteX7" fmla="*/ 3374008 w 5968402"/>
              <a:gd name="connsiteY7" fmla="*/ 0 h 392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402" h="3925665">
                <a:moveTo>
                  <a:pt x="3374008" y="0"/>
                </a:moveTo>
                <a:cubicBezTo>
                  <a:pt x="4305715" y="0"/>
                  <a:pt x="5149216" y="377649"/>
                  <a:pt x="5759792" y="988224"/>
                </a:cubicBezTo>
                <a:lnTo>
                  <a:pt x="5968402" y="1217753"/>
                </a:lnTo>
                <a:lnTo>
                  <a:pt x="5968402" y="3925665"/>
                </a:lnTo>
                <a:lnTo>
                  <a:pt x="45632" y="3925665"/>
                </a:lnTo>
                <a:lnTo>
                  <a:pt x="38877" y="3887836"/>
                </a:lnTo>
                <a:cubicBezTo>
                  <a:pt x="13277" y="3720297"/>
                  <a:pt x="0" y="3548703"/>
                  <a:pt x="0" y="3374008"/>
                </a:cubicBezTo>
                <a:cubicBezTo>
                  <a:pt x="0" y="1510595"/>
                  <a:pt x="1510595" y="0"/>
                  <a:pt x="3374008" y="0"/>
                </a:cubicBezTo>
                <a:close/>
              </a:path>
            </a:pathLst>
          </a:custGeom>
        </p:spPr>
      </p:pic>
      <p:sp>
        <p:nvSpPr>
          <p:cNvPr id="17" name="Прямоугольник 16"/>
          <p:cNvSpPr/>
          <p:nvPr/>
        </p:nvSpPr>
        <p:spPr>
          <a:xfrm>
            <a:off x="6672064" y="281286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Пара «значимый взрослый – подросток»  </a:t>
            </a:r>
          </a:p>
          <a:p>
            <a:r>
              <a:rPr lang="ru-RU" sz="1000" i="1" dirty="0"/>
              <a:t>Таня и Диана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31</a:t>
            </a:r>
            <a:r>
              <a:rPr lang="ru-RU" sz="1100" dirty="0" smtClean="0"/>
              <a:t>/56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94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-2256928" y="4509120"/>
            <a:ext cx="15877014" cy="2427656"/>
          </a:xfrm>
          <a:custGeom>
            <a:avLst/>
            <a:gdLst>
              <a:gd name="connsiteX0" fmla="*/ 1661146 w 16883550"/>
              <a:gd name="connsiteY0" fmla="*/ 1703514 h 2400751"/>
              <a:gd name="connsiteX1" fmla="*/ 3547819 w 16883550"/>
              <a:gd name="connsiteY1" fmla="*/ 164081 h 2400751"/>
              <a:gd name="connsiteX2" fmla="*/ 5735434 w 16883550"/>
              <a:gd name="connsiteY2" fmla="*/ 1402572 h 2400751"/>
              <a:gd name="connsiteX3" fmla="*/ 7321166 w 16883550"/>
              <a:gd name="connsiteY3" fmla="*/ 1032182 h 2400751"/>
              <a:gd name="connsiteX4" fmla="*/ 8652254 w 16883550"/>
              <a:gd name="connsiteY4" fmla="*/ 1553043 h 2400751"/>
              <a:gd name="connsiteX5" fmla="*/ 10388457 w 16883550"/>
              <a:gd name="connsiteY5" fmla="*/ 742815 h 2400751"/>
              <a:gd name="connsiteX6" fmla="*/ 11823718 w 16883550"/>
              <a:gd name="connsiteY6" fmla="*/ 1691939 h 2400751"/>
              <a:gd name="connsiteX7" fmla="*/ 14728963 w 16883550"/>
              <a:gd name="connsiteY7" fmla="*/ 2035 h 2400751"/>
              <a:gd name="connsiteX8" fmla="*/ 16013753 w 16883550"/>
              <a:gd name="connsiteY8" fmla="*/ 2097053 h 2400751"/>
              <a:gd name="connsiteX9" fmla="*/ 989814 w 16883550"/>
              <a:gd name="connsiteY9" fmla="*/ 2351696 h 2400751"/>
              <a:gd name="connsiteX10" fmla="*/ 1661146 w 16883550"/>
              <a:gd name="connsiteY10" fmla="*/ 1703514 h 2400751"/>
              <a:gd name="connsiteX0" fmla="*/ 1499328 w 15877014"/>
              <a:gd name="connsiteY0" fmla="*/ 1703514 h 2427656"/>
              <a:gd name="connsiteX1" fmla="*/ 3386001 w 15877014"/>
              <a:gd name="connsiteY1" fmla="*/ 164081 h 2427656"/>
              <a:gd name="connsiteX2" fmla="*/ 5573616 w 15877014"/>
              <a:gd name="connsiteY2" fmla="*/ 1402572 h 2427656"/>
              <a:gd name="connsiteX3" fmla="*/ 7159348 w 15877014"/>
              <a:gd name="connsiteY3" fmla="*/ 1032182 h 2427656"/>
              <a:gd name="connsiteX4" fmla="*/ 8490436 w 15877014"/>
              <a:gd name="connsiteY4" fmla="*/ 1553043 h 2427656"/>
              <a:gd name="connsiteX5" fmla="*/ 10226639 w 15877014"/>
              <a:gd name="connsiteY5" fmla="*/ 742815 h 2427656"/>
              <a:gd name="connsiteX6" fmla="*/ 11661900 w 15877014"/>
              <a:gd name="connsiteY6" fmla="*/ 1691939 h 2427656"/>
              <a:gd name="connsiteX7" fmla="*/ 14567145 w 15877014"/>
              <a:gd name="connsiteY7" fmla="*/ 2035 h 2427656"/>
              <a:gd name="connsiteX8" fmla="*/ 15851935 w 15877014"/>
              <a:gd name="connsiteY8" fmla="*/ 2097053 h 2427656"/>
              <a:gd name="connsiteX9" fmla="*/ 13641171 w 15877014"/>
              <a:gd name="connsiteY9" fmla="*/ 2386420 h 2427656"/>
              <a:gd name="connsiteX10" fmla="*/ 827996 w 15877014"/>
              <a:gd name="connsiteY10" fmla="*/ 2351696 h 2427656"/>
              <a:gd name="connsiteX11" fmla="*/ 1499328 w 15877014"/>
              <a:gd name="connsiteY11" fmla="*/ 1703514 h 24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77014" h="2427656">
                <a:moveTo>
                  <a:pt x="1499328" y="1703514"/>
                </a:moveTo>
                <a:cubicBezTo>
                  <a:pt x="1925662" y="1338911"/>
                  <a:pt x="2706953" y="214238"/>
                  <a:pt x="3386001" y="164081"/>
                </a:cubicBezTo>
                <a:cubicBezTo>
                  <a:pt x="4065049" y="113924"/>
                  <a:pt x="4944725" y="1257889"/>
                  <a:pt x="5573616" y="1402572"/>
                </a:cubicBezTo>
                <a:cubicBezTo>
                  <a:pt x="6202507" y="1547255"/>
                  <a:pt x="6673211" y="1007104"/>
                  <a:pt x="7159348" y="1032182"/>
                </a:cubicBezTo>
                <a:cubicBezTo>
                  <a:pt x="7645485" y="1057260"/>
                  <a:pt x="7979221" y="1601271"/>
                  <a:pt x="8490436" y="1553043"/>
                </a:cubicBezTo>
                <a:cubicBezTo>
                  <a:pt x="9001651" y="1504815"/>
                  <a:pt x="9698062" y="719666"/>
                  <a:pt x="10226639" y="742815"/>
                </a:cubicBezTo>
                <a:cubicBezTo>
                  <a:pt x="10755216" y="765964"/>
                  <a:pt x="10938482" y="1815402"/>
                  <a:pt x="11661900" y="1691939"/>
                </a:cubicBezTo>
                <a:cubicBezTo>
                  <a:pt x="12385318" y="1568476"/>
                  <a:pt x="13868806" y="-65484"/>
                  <a:pt x="14567145" y="2035"/>
                </a:cubicBezTo>
                <a:cubicBezTo>
                  <a:pt x="15265484" y="69554"/>
                  <a:pt x="16025555" y="1722805"/>
                  <a:pt x="15851935" y="2097053"/>
                </a:cubicBezTo>
                <a:cubicBezTo>
                  <a:pt x="15678315" y="2471301"/>
                  <a:pt x="16145161" y="2343980"/>
                  <a:pt x="13641171" y="2386420"/>
                </a:cubicBezTo>
                <a:cubicBezTo>
                  <a:pt x="11137181" y="2428860"/>
                  <a:pt x="2851637" y="2465514"/>
                  <a:pt x="827996" y="2351696"/>
                </a:cubicBezTo>
                <a:cubicBezTo>
                  <a:pt x="-1195645" y="2237878"/>
                  <a:pt x="1072994" y="2068117"/>
                  <a:pt x="1499328" y="1703514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28" y="426230"/>
            <a:ext cx="7926256" cy="1012974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rgbClr val="116967"/>
                </a:solidFill>
              </a:rPr>
              <a:t>О проекте «Право выбора»</a:t>
            </a:r>
            <a:endParaRPr lang="ru-RU" sz="3800" b="1" dirty="0">
              <a:solidFill>
                <a:srgbClr val="116967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90225" y="1700808"/>
            <a:ext cx="7859216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2016" y="1575261"/>
            <a:ext cx="4779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Проект родился в Региональном общественном движении «Петербургские родители» как возможность помогать подросткам старшего возраста, которые проживают в сиротских учреждениях.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Участники проекта - подростки старше 14 лет, у которых мало шансов обрести семью. Часто они имеют опыт переживания потери семьи, возврата от опекунов.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7108" y="3364987"/>
            <a:ext cx="4477484" cy="1404000"/>
          </a:xfrm>
          <a:prstGeom prst="roundRect">
            <a:avLst/>
          </a:prstGeom>
          <a:solidFill>
            <a:srgbClr val="9E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7777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88155" y="3405268"/>
            <a:ext cx="4236437" cy="1323439"/>
            <a:chOff x="6485822" y="3514071"/>
            <a:chExt cx="4236437" cy="132343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485822" y="3514071"/>
              <a:ext cx="25722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0" dirty="0" smtClean="0">
                  <a:solidFill>
                    <a:srgbClr val="116967"/>
                  </a:solidFill>
                  <a:latin typeface="+mj-lt"/>
                </a:rPr>
                <a:t>2013</a:t>
              </a:r>
              <a:r>
                <a:rPr lang="ru-RU" sz="8000" dirty="0" smtClean="0">
                  <a:latin typeface="+mj-lt"/>
                </a:rPr>
                <a:t> </a:t>
              </a:r>
              <a:endParaRPr lang="ru-RU" sz="8000" dirty="0">
                <a:latin typeface="+mj-lt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107150" y="3714125"/>
              <a:ext cx="16151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77772"/>
                  </a:solidFill>
                </a:rPr>
                <a:t>— год создания </a:t>
              </a:r>
              <a:r>
                <a:rPr lang="en-US" sz="1600" dirty="0" smtClean="0">
                  <a:solidFill>
                    <a:srgbClr val="077772"/>
                  </a:solidFill>
                </a:rPr>
                <a:t/>
              </a:r>
              <a:br>
                <a:rPr lang="en-US" sz="1600" dirty="0" smtClean="0">
                  <a:solidFill>
                    <a:srgbClr val="077772"/>
                  </a:solidFill>
                </a:rPr>
              </a:br>
              <a:r>
                <a:rPr lang="ru-RU" sz="1600" dirty="0" smtClean="0">
                  <a:solidFill>
                    <a:srgbClr val="077772"/>
                  </a:solidFill>
                </a:rPr>
                <a:t>проекта</a:t>
              </a:r>
              <a:endParaRPr lang="ru-RU" sz="1600" dirty="0">
                <a:solidFill>
                  <a:srgbClr val="077772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6898078" y="1700808"/>
            <a:ext cx="4477484" cy="140257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941D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91907" y="1740376"/>
            <a:ext cx="4130872" cy="1323439"/>
            <a:chOff x="6485822" y="1925541"/>
            <a:chExt cx="4130872" cy="132343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485822" y="1925541"/>
              <a:ext cx="243744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0" dirty="0" smtClean="0">
                  <a:solidFill>
                    <a:schemeClr val="bg1"/>
                  </a:solidFill>
                  <a:latin typeface="+mj-lt"/>
                </a:rPr>
                <a:t>с 12</a:t>
              </a:r>
              <a:endParaRPr lang="ru-RU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16283" y="2294872"/>
              <a:ext cx="200041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</a:rPr>
                <a:t>учреждениями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ru-RU" sz="1600" dirty="0" smtClean="0">
                  <a:solidFill>
                    <a:schemeClr val="bg1"/>
                  </a:solidFill>
                </a:rPr>
                <a:t>мы сотрудничаем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90225" y="-4347864"/>
            <a:ext cx="151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911225" y="6351131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2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1127448" y="5373216"/>
            <a:ext cx="1152128" cy="0"/>
            <a:chOff x="2711624" y="-819472"/>
            <a:chExt cx="1152128" cy="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>
                  <a:alpha val="7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>
                  <a:alpha val="7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Прямая соединительная линия 96"/>
          <p:cNvCxnSpPr/>
          <p:nvPr/>
        </p:nvCxnSpPr>
        <p:spPr>
          <a:xfrm>
            <a:off x="8472264" y="6401088"/>
            <a:ext cx="290720" cy="0"/>
          </a:xfrm>
          <a:prstGeom prst="line">
            <a:avLst/>
          </a:prstGeom>
          <a:ln w="63500" cap="rnd">
            <a:solidFill>
              <a:schemeClr val="bg1"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Группа 99"/>
          <p:cNvGrpSpPr/>
          <p:nvPr/>
        </p:nvGrpSpPr>
        <p:grpSpPr>
          <a:xfrm>
            <a:off x="10402755" y="581805"/>
            <a:ext cx="1152128" cy="0"/>
            <a:chOff x="2711624" y="-819472"/>
            <a:chExt cx="1152128" cy="0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9EDCDA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9EDCDA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6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854376" y="-841923"/>
            <a:ext cx="11874472" cy="9116522"/>
          </a:xfrm>
          <a:custGeom>
            <a:avLst/>
            <a:gdLst>
              <a:gd name="connsiteX0" fmla="*/ 674030 w 10049853"/>
              <a:gd name="connsiteY0" fmla="*/ 7962028 h 9120484"/>
              <a:gd name="connsiteX1" fmla="*/ 616157 w 10049853"/>
              <a:gd name="connsiteY1" fmla="*/ 7962028 h 9120484"/>
              <a:gd name="connsiteX2" fmla="*/ 986547 w 10049853"/>
              <a:gd name="connsiteY2" fmla="*/ 7429593 h 9120484"/>
              <a:gd name="connsiteX3" fmla="*/ 2005119 w 10049853"/>
              <a:gd name="connsiteY3" fmla="*/ 7244398 h 9120484"/>
              <a:gd name="connsiteX4" fmla="*/ 2248187 w 10049853"/>
              <a:gd name="connsiteY4" fmla="*/ 6144803 h 9120484"/>
              <a:gd name="connsiteX5" fmla="*/ 3313058 w 10049853"/>
              <a:gd name="connsiteY5" fmla="*/ 5924884 h 9120484"/>
              <a:gd name="connsiteX6" fmla="*/ 5083985 w 10049853"/>
              <a:gd name="connsiteY6" fmla="*/ 4825289 h 9120484"/>
              <a:gd name="connsiteX7" fmla="*/ 5014537 w 10049853"/>
              <a:gd name="connsiteY7" fmla="*/ 3853015 h 9120484"/>
              <a:gd name="connsiteX8" fmla="*/ 5546972 w 10049853"/>
              <a:gd name="connsiteY8" fmla="*/ 2602949 h 9120484"/>
              <a:gd name="connsiteX9" fmla="*/ 9100400 w 10049853"/>
              <a:gd name="connsiteY9" fmla="*/ 218565 h 9120484"/>
              <a:gd name="connsiteX10" fmla="*/ 9343468 w 10049853"/>
              <a:gd name="connsiteY10" fmla="*/ 8668084 h 9120484"/>
              <a:gd name="connsiteX11" fmla="*/ 674030 w 10049853"/>
              <a:gd name="connsiteY11" fmla="*/ 7962028 h 9120484"/>
              <a:gd name="connsiteX0" fmla="*/ 674030 w 10049853"/>
              <a:gd name="connsiteY0" fmla="*/ 7958066 h 9116522"/>
              <a:gd name="connsiteX1" fmla="*/ 616157 w 10049853"/>
              <a:gd name="connsiteY1" fmla="*/ 7958066 h 9116522"/>
              <a:gd name="connsiteX2" fmla="*/ 986547 w 10049853"/>
              <a:gd name="connsiteY2" fmla="*/ 7425631 h 9116522"/>
              <a:gd name="connsiteX3" fmla="*/ 2005119 w 10049853"/>
              <a:gd name="connsiteY3" fmla="*/ 7240436 h 9116522"/>
              <a:gd name="connsiteX4" fmla="*/ 2248187 w 10049853"/>
              <a:gd name="connsiteY4" fmla="*/ 6140841 h 9116522"/>
              <a:gd name="connsiteX5" fmla="*/ 3313058 w 10049853"/>
              <a:gd name="connsiteY5" fmla="*/ 5920922 h 9116522"/>
              <a:gd name="connsiteX6" fmla="*/ 5083985 w 10049853"/>
              <a:gd name="connsiteY6" fmla="*/ 4821327 h 9116522"/>
              <a:gd name="connsiteX7" fmla="*/ 5940512 w 10049853"/>
              <a:gd name="connsiteY7" fmla="*/ 3432364 h 9116522"/>
              <a:gd name="connsiteX8" fmla="*/ 5546972 w 10049853"/>
              <a:gd name="connsiteY8" fmla="*/ 2598987 h 9116522"/>
              <a:gd name="connsiteX9" fmla="*/ 9100400 w 10049853"/>
              <a:gd name="connsiteY9" fmla="*/ 214603 h 9116522"/>
              <a:gd name="connsiteX10" fmla="*/ 9343468 w 10049853"/>
              <a:gd name="connsiteY10" fmla="*/ 8664122 h 9116522"/>
              <a:gd name="connsiteX11" fmla="*/ 674030 w 10049853"/>
              <a:gd name="connsiteY11" fmla="*/ 7958066 h 911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9853" h="9116522">
                <a:moveTo>
                  <a:pt x="674030" y="7958066"/>
                </a:moveTo>
                <a:cubicBezTo>
                  <a:pt x="-780522" y="7840390"/>
                  <a:pt x="564071" y="8046805"/>
                  <a:pt x="616157" y="7958066"/>
                </a:cubicBezTo>
                <a:cubicBezTo>
                  <a:pt x="668243" y="7869327"/>
                  <a:pt x="755053" y="7545236"/>
                  <a:pt x="986547" y="7425631"/>
                </a:cubicBezTo>
                <a:cubicBezTo>
                  <a:pt x="1218041" y="7306026"/>
                  <a:pt x="1794846" y="7454568"/>
                  <a:pt x="2005119" y="7240436"/>
                </a:cubicBezTo>
                <a:cubicBezTo>
                  <a:pt x="2215392" y="7026304"/>
                  <a:pt x="2030197" y="6360760"/>
                  <a:pt x="2248187" y="6140841"/>
                </a:cubicBezTo>
                <a:cubicBezTo>
                  <a:pt x="2466177" y="5920922"/>
                  <a:pt x="2840425" y="6140841"/>
                  <a:pt x="3313058" y="5920922"/>
                </a:cubicBezTo>
                <a:cubicBezTo>
                  <a:pt x="3785691" y="5701003"/>
                  <a:pt x="4646076" y="5236087"/>
                  <a:pt x="5083985" y="4821327"/>
                </a:cubicBezTo>
                <a:cubicBezTo>
                  <a:pt x="5521894" y="4406567"/>
                  <a:pt x="5863348" y="3802754"/>
                  <a:pt x="5940512" y="3432364"/>
                </a:cubicBezTo>
                <a:cubicBezTo>
                  <a:pt x="6017676" y="3061974"/>
                  <a:pt x="5020324" y="3135280"/>
                  <a:pt x="5546972" y="2598987"/>
                </a:cubicBezTo>
                <a:cubicBezTo>
                  <a:pt x="6073620" y="2062694"/>
                  <a:pt x="8467651" y="-796253"/>
                  <a:pt x="9100400" y="214603"/>
                </a:cubicBezTo>
                <a:cubicBezTo>
                  <a:pt x="9733149" y="1225459"/>
                  <a:pt x="10745934" y="7369687"/>
                  <a:pt x="9343468" y="8664122"/>
                </a:cubicBezTo>
                <a:cubicBezTo>
                  <a:pt x="7941002" y="9958557"/>
                  <a:pt x="2128582" y="8075742"/>
                  <a:pt x="674030" y="7958066"/>
                </a:cubicBezTo>
                <a:close/>
              </a:path>
            </a:pathLst>
          </a:custGeom>
          <a:solidFill>
            <a:srgbClr val="9EDCD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413698" y="-966527"/>
            <a:ext cx="7920972" cy="8932031"/>
          </a:xfrm>
          <a:custGeom>
            <a:avLst/>
            <a:gdLst>
              <a:gd name="connsiteX0" fmla="*/ 442311 w 7301076"/>
              <a:gd name="connsiteY0" fmla="*/ 632770 h 8942201"/>
              <a:gd name="connsiteX1" fmla="*/ 639080 w 7301076"/>
              <a:gd name="connsiteY1" fmla="*/ 1454572 h 8942201"/>
              <a:gd name="connsiteX2" fmla="*/ 1622929 w 7301076"/>
              <a:gd name="connsiteY2" fmla="*/ 2415271 h 8942201"/>
              <a:gd name="connsiteX3" fmla="*/ 1854422 w 7301076"/>
              <a:gd name="connsiteY3" fmla="*/ 4220922 h 8942201"/>
              <a:gd name="connsiteX4" fmla="*/ 1125217 w 7301076"/>
              <a:gd name="connsiteY4" fmla="*/ 5748780 h 8942201"/>
              <a:gd name="connsiteX5" fmla="*/ 3243384 w 7301076"/>
              <a:gd name="connsiteY5" fmla="*/ 8318360 h 8942201"/>
              <a:gd name="connsiteX6" fmla="*/ 6657916 w 7301076"/>
              <a:gd name="connsiteY6" fmla="*/ 8237337 h 8942201"/>
              <a:gd name="connsiteX7" fmla="*/ 6704215 w 7301076"/>
              <a:gd name="connsiteY7" fmla="*/ 586471 h 8942201"/>
              <a:gd name="connsiteX8" fmla="*/ 442311 w 7301076"/>
              <a:gd name="connsiteY8" fmla="*/ 632770 h 8942201"/>
              <a:gd name="connsiteX0" fmla="*/ 431357 w 7290122"/>
              <a:gd name="connsiteY0" fmla="*/ 640944 h 8950375"/>
              <a:gd name="connsiteX1" fmla="*/ 662850 w 7290122"/>
              <a:gd name="connsiteY1" fmla="*/ 1671090 h 8950375"/>
              <a:gd name="connsiteX2" fmla="*/ 1611975 w 7290122"/>
              <a:gd name="connsiteY2" fmla="*/ 2423445 h 8950375"/>
              <a:gd name="connsiteX3" fmla="*/ 1843468 w 7290122"/>
              <a:gd name="connsiteY3" fmla="*/ 4229096 h 8950375"/>
              <a:gd name="connsiteX4" fmla="*/ 1114263 w 7290122"/>
              <a:gd name="connsiteY4" fmla="*/ 5756954 h 8950375"/>
              <a:gd name="connsiteX5" fmla="*/ 3232430 w 7290122"/>
              <a:gd name="connsiteY5" fmla="*/ 8326534 h 8950375"/>
              <a:gd name="connsiteX6" fmla="*/ 6646962 w 7290122"/>
              <a:gd name="connsiteY6" fmla="*/ 8245511 h 8950375"/>
              <a:gd name="connsiteX7" fmla="*/ 6693261 w 7290122"/>
              <a:gd name="connsiteY7" fmla="*/ 594645 h 8950375"/>
              <a:gd name="connsiteX8" fmla="*/ 431357 w 7290122"/>
              <a:gd name="connsiteY8" fmla="*/ 640944 h 8950375"/>
              <a:gd name="connsiteX0" fmla="*/ 466611 w 7325376"/>
              <a:gd name="connsiteY0" fmla="*/ 640944 h 8950375"/>
              <a:gd name="connsiteX1" fmla="*/ 698104 w 7325376"/>
              <a:gd name="connsiteY1" fmla="*/ 1671090 h 8950375"/>
              <a:gd name="connsiteX2" fmla="*/ 1647229 w 7325376"/>
              <a:gd name="connsiteY2" fmla="*/ 2423445 h 8950375"/>
              <a:gd name="connsiteX3" fmla="*/ 1878722 w 7325376"/>
              <a:gd name="connsiteY3" fmla="*/ 4229096 h 8950375"/>
              <a:gd name="connsiteX4" fmla="*/ 1149517 w 7325376"/>
              <a:gd name="connsiteY4" fmla="*/ 5756954 h 8950375"/>
              <a:gd name="connsiteX5" fmla="*/ 3267684 w 7325376"/>
              <a:gd name="connsiteY5" fmla="*/ 8326534 h 8950375"/>
              <a:gd name="connsiteX6" fmla="*/ 6682216 w 7325376"/>
              <a:gd name="connsiteY6" fmla="*/ 8245511 h 8950375"/>
              <a:gd name="connsiteX7" fmla="*/ 6728515 w 7325376"/>
              <a:gd name="connsiteY7" fmla="*/ 594645 h 8950375"/>
              <a:gd name="connsiteX8" fmla="*/ 466611 w 7325376"/>
              <a:gd name="connsiteY8" fmla="*/ 640944 h 8950375"/>
              <a:gd name="connsiteX0" fmla="*/ 468391 w 7327156"/>
              <a:gd name="connsiteY0" fmla="*/ 640944 h 8950375"/>
              <a:gd name="connsiteX1" fmla="*/ 699884 w 7327156"/>
              <a:gd name="connsiteY1" fmla="*/ 1671090 h 8950375"/>
              <a:gd name="connsiteX2" fmla="*/ 2667581 w 7327156"/>
              <a:gd name="connsiteY2" fmla="*/ 3175800 h 8950375"/>
              <a:gd name="connsiteX3" fmla="*/ 1880502 w 7327156"/>
              <a:gd name="connsiteY3" fmla="*/ 4229096 h 8950375"/>
              <a:gd name="connsiteX4" fmla="*/ 1151297 w 7327156"/>
              <a:gd name="connsiteY4" fmla="*/ 5756954 h 8950375"/>
              <a:gd name="connsiteX5" fmla="*/ 3269464 w 7327156"/>
              <a:gd name="connsiteY5" fmla="*/ 8326534 h 8950375"/>
              <a:gd name="connsiteX6" fmla="*/ 6683996 w 7327156"/>
              <a:gd name="connsiteY6" fmla="*/ 8245511 h 8950375"/>
              <a:gd name="connsiteX7" fmla="*/ 6730295 w 7327156"/>
              <a:gd name="connsiteY7" fmla="*/ 594645 h 8950375"/>
              <a:gd name="connsiteX8" fmla="*/ 468391 w 7327156"/>
              <a:gd name="connsiteY8" fmla="*/ 640944 h 8950375"/>
              <a:gd name="connsiteX0" fmla="*/ 116314 w 6975079"/>
              <a:gd name="connsiteY0" fmla="*/ 650686 h 8960117"/>
              <a:gd name="connsiteX1" fmla="*/ 2303928 w 6975079"/>
              <a:gd name="connsiteY1" fmla="*/ 1923901 h 8960117"/>
              <a:gd name="connsiteX2" fmla="*/ 2315504 w 6975079"/>
              <a:gd name="connsiteY2" fmla="*/ 3185542 h 8960117"/>
              <a:gd name="connsiteX3" fmla="*/ 1528425 w 6975079"/>
              <a:gd name="connsiteY3" fmla="*/ 4238838 h 8960117"/>
              <a:gd name="connsiteX4" fmla="*/ 799220 w 6975079"/>
              <a:gd name="connsiteY4" fmla="*/ 5766696 h 8960117"/>
              <a:gd name="connsiteX5" fmla="*/ 2917387 w 6975079"/>
              <a:gd name="connsiteY5" fmla="*/ 8336276 h 8960117"/>
              <a:gd name="connsiteX6" fmla="*/ 6331919 w 6975079"/>
              <a:gd name="connsiteY6" fmla="*/ 8255253 h 8960117"/>
              <a:gd name="connsiteX7" fmla="*/ 6378218 w 6975079"/>
              <a:gd name="connsiteY7" fmla="*/ 604387 h 8960117"/>
              <a:gd name="connsiteX8" fmla="*/ 116314 w 6975079"/>
              <a:gd name="connsiteY8" fmla="*/ 650686 h 8960117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2531062 w 7190637"/>
              <a:gd name="connsiteY3" fmla="*/ 316762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519486 w 7190637"/>
              <a:gd name="connsiteY2" fmla="*/ 1905986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352865 w 7190637"/>
              <a:gd name="connsiteY3" fmla="*/ 3538017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331872 w 7190637"/>
              <a:gd name="connsiteY0" fmla="*/ 632771 h 8942202"/>
              <a:gd name="connsiteX1" fmla="*/ 1037927 w 7190637"/>
              <a:gd name="connsiteY1" fmla="*/ 1454573 h 8942202"/>
              <a:gd name="connsiteX2" fmla="*/ 2832003 w 7190637"/>
              <a:gd name="connsiteY2" fmla="*/ 2264801 h 8942202"/>
              <a:gd name="connsiteX3" fmla="*/ 3445462 w 7190637"/>
              <a:gd name="connsiteY3" fmla="*/ 3375971 h 8942202"/>
              <a:gd name="connsiteX4" fmla="*/ 1743983 w 7190637"/>
              <a:gd name="connsiteY4" fmla="*/ 4220923 h 8942202"/>
              <a:gd name="connsiteX5" fmla="*/ 1014778 w 7190637"/>
              <a:gd name="connsiteY5" fmla="*/ 5748781 h 8942202"/>
              <a:gd name="connsiteX6" fmla="*/ 3132945 w 7190637"/>
              <a:gd name="connsiteY6" fmla="*/ 8318361 h 8942202"/>
              <a:gd name="connsiteX7" fmla="*/ 6547477 w 7190637"/>
              <a:gd name="connsiteY7" fmla="*/ 8237338 h 8942202"/>
              <a:gd name="connsiteX8" fmla="*/ 6593776 w 7190637"/>
              <a:gd name="connsiteY8" fmla="*/ 586472 h 8942202"/>
              <a:gd name="connsiteX9" fmla="*/ 331872 w 7190637"/>
              <a:gd name="connsiteY9" fmla="*/ 632771 h 8942202"/>
              <a:gd name="connsiteX0" fmla="*/ 195415 w 7054180"/>
              <a:gd name="connsiteY0" fmla="*/ 633219 h 8942650"/>
              <a:gd name="connsiteX1" fmla="*/ 1653824 w 7054180"/>
              <a:gd name="connsiteY1" fmla="*/ 1466595 h 8942650"/>
              <a:gd name="connsiteX2" fmla="*/ 2695546 w 7054180"/>
              <a:gd name="connsiteY2" fmla="*/ 2265249 h 8942650"/>
              <a:gd name="connsiteX3" fmla="*/ 3309005 w 7054180"/>
              <a:gd name="connsiteY3" fmla="*/ 3376419 h 8942650"/>
              <a:gd name="connsiteX4" fmla="*/ 1607526 w 7054180"/>
              <a:gd name="connsiteY4" fmla="*/ 4221371 h 8942650"/>
              <a:gd name="connsiteX5" fmla="*/ 878321 w 7054180"/>
              <a:gd name="connsiteY5" fmla="*/ 5749229 h 8942650"/>
              <a:gd name="connsiteX6" fmla="*/ 2996488 w 7054180"/>
              <a:gd name="connsiteY6" fmla="*/ 8318809 h 8942650"/>
              <a:gd name="connsiteX7" fmla="*/ 6411020 w 7054180"/>
              <a:gd name="connsiteY7" fmla="*/ 8237786 h 8942650"/>
              <a:gd name="connsiteX8" fmla="*/ 6457319 w 7054180"/>
              <a:gd name="connsiteY8" fmla="*/ 586920 h 8942650"/>
              <a:gd name="connsiteX9" fmla="*/ 195415 w 7054180"/>
              <a:gd name="connsiteY9" fmla="*/ 633219 h 8942650"/>
              <a:gd name="connsiteX0" fmla="*/ 295896 w 6239708"/>
              <a:gd name="connsiteY0" fmla="*/ 771376 h 8872462"/>
              <a:gd name="connsiteX1" fmla="*/ 897778 w 6239708"/>
              <a:gd name="connsiteY1" fmla="*/ 1396407 h 8872462"/>
              <a:gd name="connsiteX2" fmla="*/ 1939500 w 6239708"/>
              <a:gd name="connsiteY2" fmla="*/ 2195061 h 8872462"/>
              <a:gd name="connsiteX3" fmla="*/ 2552959 w 6239708"/>
              <a:gd name="connsiteY3" fmla="*/ 3306231 h 8872462"/>
              <a:gd name="connsiteX4" fmla="*/ 851480 w 6239708"/>
              <a:gd name="connsiteY4" fmla="*/ 4151183 h 8872462"/>
              <a:gd name="connsiteX5" fmla="*/ 122275 w 6239708"/>
              <a:gd name="connsiteY5" fmla="*/ 5679041 h 8872462"/>
              <a:gd name="connsiteX6" fmla="*/ 2240442 w 6239708"/>
              <a:gd name="connsiteY6" fmla="*/ 8248621 h 8872462"/>
              <a:gd name="connsiteX7" fmla="*/ 5654974 w 6239708"/>
              <a:gd name="connsiteY7" fmla="*/ 8167598 h 8872462"/>
              <a:gd name="connsiteX8" fmla="*/ 5701273 w 6239708"/>
              <a:gd name="connsiteY8" fmla="*/ 516732 h 8872462"/>
              <a:gd name="connsiteX9" fmla="*/ 295896 w 6239708"/>
              <a:gd name="connsiteY9" fmla="*/ 771376 h 8872462"/>
              <a:gd name="connsiteX0" fmla="*/ 228147 w 6171959"/>
              <a:gd name="connsiteY0" fmla="*/ 873702 h 8974788"/>
              <a:gd name="connsiteX1" fmla="*/ 830029 w 6171959"/>
              <a:gd name="connsiteY1" fmla="*/ 1498733 h 8974788"/>
              <a:gd name="connsiteX2" fmla="*/ 1871751 w 6171959"/>
              <a:gd name="connsiteY2" fmla="*/ 2297387 h 8974788"/>
              <a:gd name="connsiteX3" fmla="*/ 2485210 w 6171959"/>
              <a:gd name="connsiteY3" fmla="*/ 3408557 h 8974788"/>
              <a:gd name="connsiteX4" fmla="*/ 783731 w 6171959"/>
              <a:gd name="connsiteY4" fmla="*/ 4253509 h 8974788"/>
              <a:gd name="connsiteX5" fmla="*/ 54526 w 6171959"/>
              <a:gd name="connsiteY5" fmla="*/ 5781367 h 8974788"/>
              <a:gd name="connsiteX6" fmla="*/ 2172693 w 6171959"/>
              <a:gd name="connsiteY6" fmla="*/ 8350947 h 8974788"/>
              <a:gd name="connsiteX7" fmla="*/ 5587225 w 6171959"/>
              <a:gd name="connsiteY7" fmla="*/ 8269924 h 8974788"/>
              <a:gd name="connsiteX8" fmla="*/ 5633524 w 6171959"/>
              <a:gd name="connsiteY8" fmla="*/ 619058 h 8974788"/>
              <a:gd name="connsiteX9" fmla="*/ 228147 w 6171959"/>
              <a:gd name="connsiteY9" fmla="*/ 873702 h 8974788"/>
              <a:gd name="connsiteX0" fmla="*/ 77676 w 6182441"/>
              <a:gd name="connsiteY0" fmla="*/ 880910 h 8970421"/>
              <a:gd name="connsiteX1" fmla="*/ 830029 w 6182441"/>
              <a:gd name="connsiteY1" fmla="*/ 1494366 h 8970421"/>
              <a:gd name="connsiteX2" fmla="*/ 1871751 w 6182441"/>
              <a:gd name="connsiteY2" fmla="*/ 2293020 h 8970421"/>
              <a:gd name="connsiteX3" fmla="*/ 2485210 w 6182441"/>
              <a:gd name="connsiteY3" fmla="*/ 3404190 h 8970421"/>
              <a:gd name="connsiteX4" fmla="*/ 783731 w 6182441"/>
              <a:gd name="connsiteY4" fmla="*/ 4249142 h 8970421"/>
              <a:gd name="connsiteX5" fmla="*/ 54526 w 6182441"/>
              <a:gd name="connsiteY5" fmla="*/ 5777000 h 8970421"/>
              <a:gd name="connsiteX6" fmla="*/ 2172693 w 6182441"/>
              <a:gd name="connsiteY6" fmla="*/ 8346580 h 8970421"/>
              <a:gd name="connsiteX7" fmla="*/ 5587225 w 6182441"/>
              <a:gd name="connsiteY7" fmla="*/ 8265557 h 8970421"/>
              <a:gd name="connsiteX8" fmla="*/ 5633524 w 6182441"/>
              <a:gd name="connsiteY8" fmla="*/ 614691 h 8970421"/>
              <a:gd name="connsiteX9" fmla="*/ 77676 w 6182441"/>
              <a:gd name="connsiteY9" fmla="*/ 880910 h 8970421"/>
              <a:gd name="connsiteX0" fmla="*/ 77676 w 6182441"/>
              <a:gd name="connsiteY0" fmla="*/ 877982 h 8967493"/>
              <a:gd name="connsiteX1" fmla="*/ 830029 w 6182441"/>
              <a:gd name="connsiteY1" fmla="*/ 1491438 h 8967493"/>
              <a:gd name="connsiteX2" fmla="*/ 1871751 w 6182441"/>
              <a:gd name="connsiteY2" fmla="*/ 2290092 h 8967493"/>
              <a:gd name="connsiteX3" fmla="*/ 2485210 w 6182441"/>
              <a:gd name="connsiteY3" fmla="*/ 3401262 h 8967493"/>
              <a:gd name="connsiteX4" fmla="*/ 783731 w 6182441"/>
              <a:gd name="connsiteY4" fmla="*/ 4246214 h 8967493"/>
              <a:gd name="connsiteX5" fmla="*/ 54526 w 6182441"/>
              <a:gd name="connsiteY5" fmla="*/ 5774072 h 8967493"/>
              <a:gd name="connsiteX6" fmla="*/ 2172693 w 6182441"/>
              <a:gd name="connsiteY6" fmla="*/ 8343652 h 8967493"/>
              <a:gd name="connsiteX7" fmla="*/ 5587225 w 6182441"/>
              <a:gd name="connsiteY7" fmla="*/ 8262629 h 8967493"/>
              <a:gd name="connsiteX8" fmla="*/ 5633524 w 6182441"/>
              <a:gd name="connsiteY8" fmla="*/ 611763 h 8967493"/>
              <a:gd name="connsiteX9" fmla="*/ 77676 w 6182441"/>
              <a:gd name="connsiteY9" fmla="*/ 877982 h 8967493"/>
              <a:gd name="connsiteX0" fmla="*/ 3274 w 6318564"/>
              <a:gd name="connsiteY0" fmla="*/ 974906 h 8913946"/>
              <a:gd name="connsiteX1" fmla="*/ 952397 w 6318564"/>
              <a:gd name="connsiteY1" fmla="*/ 1437891 h 8913946"/>
              <a:gd name="connsiteX2" fmla="*/ 1994119 w 6318564"/>
              <a:gd name="connsiteY2" fmla="*/ 2236545 h 8913946"/>
              <a:gd name="connsiteX3" fmla="*/ 2607578 w 6318564"/>
              <a:gd name="connsiteY3" fmla="*/ 3347715 h 8913946"/>
              <a:gd name="connsiteX4" fmla="*/ 906099 w 6318564"/>
              <a:gd name="connsiteY4" fmla="*/ 4192667 h 8913946"/>
              <a:gd name="connsiteX5" fmla="*/ 176894 w 6318564"/>
              <a:gd name="connsiteY5" fmla="*/ 5720525 h 8913946"/>
              <a:gd name="connsiteX6" fmla="*/ 2295061 w 6318564"/>
              <a:gd name="connsiteY6" fmla="*/ 8290105 h 8913946"/>
              <a:gd name="connsiteX7" fmla="*/ 5709593 w 6318564"/>
              <a:gd name="connsiteY7" fmla="*/ 8209082 h 8913946"/>
              <a:gd name="connsiteX8" fmla="*/ 5755892 w 6318564"/>
              <a:gd name="connsiteY8" fmla="*/ 558216 h 8913946"/>
              <a:gd name="connsiteX9" fmla="*/ 3274 w 6318564"/>
              <a:gd name="connsiteY9" fmla="*/ 974906 h 8913946"/>
              <a:gd name="connsiteX0" fmla="*/ 3237 w 6392842"/>
              <a:gd name="connsiteY0" fmla="*/ 807205 h 9012463"/>
              <a:gd name="connsiteX1" fmla="*/ 1021808 w 6392842"/>
              <a:gd name="connsiteY1" fmla="*/ 1536408 h 9012463"/>
              <a:gd name="connsiteX2" fmla="*/ 2063530 w 6392842"/>
              <a:gd name="connsiteY2" fmla="*/ 2335062 h 9012463"/>
              <a:gd name="connsiteX3" fmla="*/ 2676989 w 6392842"/>
              <a:gd name="connsiteY3" fmla="*/ 3446232 h 9012463"/>
              <a:gd name="connsiteX4" fmla="*/ 975510 w 6392842"/>
              <a:gd name="connsiteY4" fmla="*/ 4291184 h 9012463"/>
              <a:gd name="connsiteX5" fmla="*/ 246305 w 6392842"/>
              <a:gd name="connsiteY5" fmla="*/ 5819042 h 9012463"/>
              <a:gd name="connsiteX6" fmla="*/ 2364472 w 6392842"/>
              <a:gd name="connsiteY6" fmla="*/ 8388622 h 9012463"/>
              <a:gd name="connsiteX7" fmla="*/ 5779004 w 6392842"/>
              <a:gd name="connsiteY7" fmla="*/ 8307599 h 9012463"/>
              <a:gd name="connsiteX8" fmla="*/ 5825303 w 6392842"/>
              <a:gd name="connsiteY8" fmla="*/ 656733 h 9012463"/>
              <a:gd name="connsiteX9" fmla="*/ 3237 w 6392842"/>
              <a:gd name="connsiteY9" fmla="*/ 807205 h 9012463"/>
              <a:gd name="connsiteX0" fmla="*/ 2850 w 7284658"/>
              <a:gd name="connsiteY0" fmla="*/ 746545 h 9055976"/>
              <a:gd name="connsiteX1" fmla="*/ 1854798 w 7284658"/>
              <a:gd name="connsiteY1" fmla="*/ 1579921 h 9055976"/>
              <a:gd name="connsiteX2" fmla="*/ 2896520 w 7284658"/>
              <a:gd name="connsiteY2" fmla="*/ 2378575 h 9055976"/>
              <a:gd name="connsiteX3" fmla="*/ 3509979 w 7284658"/>
              <a:gd name="connsiteY3" fmla="*/ 3489745 h 9055976"/>
              <a:gd name="connsiteX4" fmla="*/ 1808500 w 7284658"/>
              <a:gd name="connsiteY4" fmla="*/ 4334697 h 9055976"/>
              <a:gd name="connsiteX5" fmla="*/ 1079295 w 7284658"/>
              <a:gd name="connsiteY5" fmla="*/ 5862555 h 9055976"/>
              <a:gd name="connsiteX6" fmla="*/ 3197462 w 7284658"/>
              <a:gd name="connsiteY6" fmla="*/ 8432135 h 9055976"/>
              <a:gd name="connsiteX7" fmla="*/ 6611994 w 7284658"/>
              <a:gd name="connsiteY7" fmla="*/ 8351112 h 9055976"/>
              <a:gd name="connsiteX8" fmla="*/ 6658293 w 7284658"/>
              <a:gd name="connsiteY8" fmla="*/ 700246 h 9055976"/>
              <a:gd name="connsiteX9" fmla="*/ 2850 w 7284658"/>
              <a:gd name="connsiteY9" fmla="*/ 746545 h 9055976"/>
              <a:gd name="connsiteX0" fmla="*/ 202787 w 7484595"/>
              <a:gd name="connsiteY0" fmla="*/ 644850 h 8954281"/>
              <a:gd name="connsiteX1" fmla="*/ 1776942 w 7484595"/>
              <a:gd name="connsiteY1" fmla="*/ 1837041 h 8954281"/>
              <a:gd name="connsiteX2" fmla="*/ 3096457 w 7484595"/>
              <a:gd name="connsiteY2" fmla="*/ 2276880 h 8954281"/>
              <a:gd name="connsiteX3" fmla="*/ 3709916 w 7484595"/>
              <a:gd name="connsiteY3" fmla="*/ 3388050 h 8954281"/>
              <a:gd name="connsiteX4" fmla="*/ 2008437 w 7484595"/>
              <a:gd name="connsiteY4" fmla="*/ 4233002 h 8954281"/>
              <a:gd name="connsiteX5" fmla="*/ 1279232 w 7484595"/>
              <a:gd name="connsiteY5" fmla="*/ 5760860 h 8954281"/>
              <a:gd name="connsiteX6" fmla="*/ 3397399 w 7484595"/>
              <a:gd name="connsiteY6" fmla="*/ 8330440 h 8954281"/>
              <a:gd name="connsiteX7" fmla="*/ 6811931 w 7484595"/>
              <a:gd name="connsiteY7" fmla="*/ 8249417 h 8954281"/>
              <a:gd name="connsiteX8" fmla="*/ 6858230 w 7484595"/>
              <a:gd name="connsiteY8" fmla="*/ 598551 h 8954281"/>
              <a:gd name="connsiteX9" fmla="*/ 202787 w 7484595"/>
              <a:gd name="connsiteY9" fmla="*/ 644850 h 8954281"/>
              <a:gd name="connsiteX0" fmla="*/ 229884 w 7511692"/>
              <a:gd name="connsiteY0" fmla="*/ 615169 h 8924600"/>
              <a:gd name="connsiteX1" fmla="*/ 1557093 w 7511692"/>
              <a:gd name="connsiteY1" fmla="*/ 1042790 h 8924600"/>
              <a:gd name="connsiteX2" fmla="*/ 1804039 w 7511692"/>
              <a:gd name="connsiteY2" fmla="*/ 1807360 h 8924600"/>
              <a:gd name="connsiteX3" fmla="*/ 3123554 w 7511692"/>
              <a:gd name="connsiteY3" fmla="*/ 2247199 h 8924600"/>
              <a:gd name="connsiteX4" fmla="*/ 3737013 w 7511692"/>
              <a:gd name="connsiteY4" fmla="*/ 3358369 h 8924600"/>
              <a:gd name="connsiteX5" fmla="*/ 2035534 w 7511692"/>
              <a:gd name="connsiteY5" fmla="*/ 4203321 h 8924600"/>
              <a:gd name="connsiteX6" fmla="*/ 1306329 w 7511692"/>
              <a:gd name="connsiteY6" fmla="*/ 5731179 h 8924600"/>
              <a:gd name="connsiteX7" fmla="*/ 3424496 w 7511692"/>
              <a:gd name="connsiteY7" fmla="*/ 8300759 h 8924600"/>
              <a:gd name="connsiteX8" fmla="*/ 6839028 w 7511692"/>
              <a:gd name="connsiteY8" fmla="*/ 8219736 h 8924600"/>
              <a:gd name="connsiteX9" fmla="*/ 6885327 w 7511692"/>
              <a:gd name="connsiteY9" fmla="*/ 568870 h 8924600"/>
              <a:gd name="connsiteX10" fmla="*/ 229884 w 7511692"/>
              <a:gd name="connsiteY10" fmla="*/ 615169 h 8924600"/>
              <a:gd name="connsiteX0" fmla="*/ 639164 w 7920972"/>
              <a:gd name="connsiteY0" fmla="*/ 622600 h 8932031"/>
              <a:gd name="connsiteX1" fmla="*/ 415365 w 7920972"/>
              <a:gd name="connsiteY1" fmla="*/ 1246990 h 8932031"/>
              <a:gd name="connsiteX2" fmla="*/ 1966373 w 7920972"/>
              <a:gd name="connsiteY2" fmla="*/ 1050221 h 8932031"/>
              <a:gd name="connsiteX3" fmla="*/ 2213319 w 7920972"/>
              <a:gd name="connsiteY3" fmla="*/ 1814791 h 8932031"/>
              <a:gd name="connsiteX4" fmla="*/ 3532834 w 7920972"/>
              <a:gd name="connsiteY4" fmla="*/ 2254630 h 8932031"/>
              <a:gd name="connsiteX5" fmla="*/ 4146293 w 7920972"/>
              <a:gd name="connsiteY5" fmla="*/ 3365800 h 8932031"/>
              <a:gd name="connsiteX6" fmla="*/ 2444814 w 7920972"/>
              <a:gd name="connsiteY6" fmla="*/ 4210752 h 8932031"/>
              <a:gd name="connsiteX7" fmla="*/ 1715609 w 7920972"/>
              <a:gd name="connsiteY7" fmla="*/ 5738610 h 8932031"/>
              <a:gd name="connsiteX8" fmla="*/ 3833776 w 7920972"/>
              <a:gd name="connsiteY8" fmla="*/ 8308190 h 8932031"/>
              <a:gd name="connsiteX9" fmla="*/ 7248308 w 7920972"/>
              <a:gd name="connsiteY9" fmla="*/ 8227167 h 8932031"/>
              <a:gd name="connsiteX10" fmla="*/ 7294607 w 7920972"/>
              <a:gd name="connsiteY10" fmla="*/ 576301 h 8932031"/>
              <a:gd name="connsiteX11" fmla="*/ 639164 w 7920972"/>
              <a:gd name="connsiteY11" fmla="*/ 622600 h 893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0972" h="8932031">
                <a:moveTo>
                  <a:pt x="639164" y="622600"/>
                </a:moveTo>
                <a:cubicBezTo>
                  <a:pt x="-507376" y="734381"/>
                  <a:pt x="194164" y="1175720"/>
                  <a:pt x="415365" y="1246990"/>
                </a:cubicBezTo>
                <a:cubicBezTo>
                  <a:pt x="636566" y="1318260"/>
                  <a:pt x="1740020" y="878423"/>
                  <a:pt x="1966373" y="1050221"/>
                </a:cubicBezTo>
                <a:cubicBezTo>
                  <a:pt x="2192726" y="1222019"/>
                  <a:pt x="1819133" y="1658426"/>
                  <a:pt x="2213319" y="1814791"/>
                </a:cubicBezTo>
                <a:cubicBezTo>
                  <a:pt x="2607505" y="1971156"/>
                  <a:pt x="3210672" y="1996129"/>
                  <a:pt x="3532834" y="2254630"/>
                </a:cubicBezTo>
                <a:cubicBezTo>
                  <a:pt x="3854996" y="2513131"/>
                  <a:pt x="4327630" y="3039780"/>
                  <a:pt x="4146293" y="3365800"/>
                </a:cubicBezTo>
                <a:cubicBezTo>
                  <a:pt x="3964956" y="3691820"/>
                  <a:pt x="2849928" y="3815284"/>
                  <a:pt x="2444814" y="4210752"/>
                </a:cubicBezTo>
                <a:cubicBezTo>
                  <a:pt x="2039700" y="4606220"/>
                  <a:pt x="1484115" y="5055704"/>
                  <a:pt x="1715609" y="5738610"/>
                </a:cubicBezTo>
                <a:cubicBezTo>
                  <a:pt x="1947103" y="6421516"/>
                  <a:pt x="2911660" y="7893431"/>
                  <a:pt x="3833776" y="8308190"/>
                </a:cubicBezTo>
                <a:cubicBezTo>
                  <a:pt x="4755893" y="8722950"/>
                  <a:pt x="6671503" y="9515815"/>
                  <a:pt x="7248308" y="8227167"/>
                </a:cubicBezTo>
                <a:cubicBezTo>
                  <a:pt x="7825113" y="6938519"/>
                  <a:pt x="8396131" y="1843729"/>
                  <a:pt x="7294607" y="576301"/>
                </a:cubicBezTo>
                <a:cubicBezTo>
                  <a:pt x="6193083" y="-691127"/>
                  <a:pt x="1785704" y="510819"/>
                  <a:pt x="639164" y="622600"/>
                </a:cubicBezTo>
                <a:close/>
              </a:path>
            </a:pathLst>
          </a:custGeom>
          <a:solidFill>
            <a:srgbClr val="F7941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49" y="453604"/>
            <a:ext cx="7893339" cy="959172"/>
          </a:xfrm>
        </p:spPr>
        <p:txBody>
          <a:bodyPr>
            <a:noAutofit/>
          </a:bodyPr>
          <a:lstStyle/>
          <a:p>
            <a:pPr algn="l"/>
            <a:r>
              <a:rPr lang="ru-RU" sz="3800" b="1" dirty="0" smtClean="0">
                <a:solidFill>
                  <a:srgbClr val="116967"/>
                </a:solidFill>
              </a:rPr>
              <a:t>Кулинарные мастер-классы</a:t>
            </a:r>
            <a:endParaRPr lang="ru-RU" sz="3800" b="1" dirty="0">
              <a:solidFill>
                <a:srgbClr val="11696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4949" y="1576208"/>
            <a:ext cx="5013019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Значимые взрослые и их подростки с  удовольствием посещают занятия «Открытой кухни». Под руководством шеф-повара вместе ходят за продуктами, вместе учатся готовить</a:t>
            </a:r>
            <a:br>
              <a:rPr lang="ru-RU" sz="1600" dirty="0" smtClean="0"/>
            </a:br>
            <a:r>
              <a:rPr lang="ru-RU" sz="1600" dirty="0" smtClean="0"/>
              <a:t>и красиво украшать блюдо, вместе дружно </a:t>
            </a:r>
            <a:br>
              <a:rPr lang="ru-RU" sz="1600" dirty="0" smtClean="0"/>
            </a:br>
            <a:r>
              <a:rPr lang="ru-RU" sz="1600" dirty="0" smtClean="0"/>
              <a:t>едят то, что приготовили, и угощают друзей.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Бывает, совсем незнакомые друг другу ребята приходят и очень быстро находят общий язык, начинают помогать друг другу, а через 2 часа вот такой дружной готовки они просто садятся за один стол  для совместного обеда — радостные, открытые, смеются и весело обсуждают, </a:t>
            </a:r>
            <a:br>
              <a:rPr lang="ru-RU" sz="1600" dirty="0" smtClean="0"/>
            </a:br>
            <a:r>
              <a:rPr lang="ru-RU" sz="1600" dirty="0" smtClean="0"/>
              <a:t>как это было, планируют следующие встречи, наслаждаются обедом и общением.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2456805"/>
            <a:ext cx="5879976" cy="4405387"/>
          </a:xfrm>
          <a:custGeom>
            <a:avLst/>
            <a:gdLst>
              <a:gd name="connsiteX0" fmla="*/ 3222280 w 5879976"/>
              <a:gd name="connsiteY0" fmla="*/ 0 h 4405387"/>
              <a:gd name="connsiteX1" fmla="*/ 3976798 w 5879976"/>
              <a:gd name="connsiteY1" fmla="*/ 0 h 4405387"/>
              <a:gd name="connsiteX2" fmla="*/ 4152080 w 5879976"/>
              <a:gd name="connsiteY2" fmla="*/ 22273 h 4405387"/>
              <a:gd name="connsiteX3" fmla="*/ 5628107 w 5879976"/>
              <a:gd name="connsiteY3" fmla="*/ 600110 h 4405387"/>
              <a:gd name="connsiteX4" fmla="*/ 5879976 w 5879976"/>
              <a:gd name="connsiteY4" fmla="*/ 788454 h 4405387"/>
              <a:gd name="connsiteX5" fmla="*/ 5879976 w 5879976"/>
              <a:gd name="connsiteY5" fmla="*/ 4405387 h 4405387"/>
              <a:gd name="connsiteX6" fmla="*/ 60156 w 5879976"/>
              <a:gd name="connsiteY6" fmla="*/ 4405387 h 4405387"/>
              <a:gd name="connsiteX7" fmla="*/ 45040 w 5879976"/>
              <a:gd name="connsiteY7" fmla="*/ 4339891 h 4405387"/>
              <a:gd name="connsiteX8" fmla="*/ 13133 w 5879976"/>
              <a:gd name="connsiteY8" fmla="*/ 4161221 h 4405387"/>
              <a:gd name="connsiteX9" fmla="*/ 0 w 5879976"/>
              <a:gd name="connsiteY9" fmla="*/ 4057876 h 4405387"/>
              <a:gd name="connsiteX10" fmla="*/ 0 w 5879976"/>
              <a:gd name="connsiteY10" fmla="*/ 3159485 h 4405387"/>
              <a:gd name="connsiteX11" fmla="*/ 13133 w 5879976"/>
              <a:gd name="connsiteY11" fmla="*/ 3056139 h 4405387"/>
              <a:gd name="connsiteX12" fmla="*/ 3046998 w 5879976"/>
              <a:gd name="connsiteY12" fmla="*/ 22273 h 4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9976" h="4405387">
                <a:moveTo>
                  <a:pt x="3222280" y="0"/>
                </a:moveTo>
                <a:lnTo>
                  <a:pt x="3976798" y="0"/>
                </a:lnTo>
                <a:lnTo>
                  <a:pt x="4152080" y="22273"/>
                </a:lnTo>
                <a:cubicBezTo>
                  <a:pt x="4692565" y="104858"/>
                  <a:pt x="5193807" y="306703"/>
                  <a:pt x="5628107" y="600110"/>
                </a:cubicBezTo>
                <a:lnTo>
                  <a:pt x="5879976" y="788454"/>
                </a:lnTo>
                <a:lnTo>
                  <a:pt x="5879976" y="4405387"/>
                </a:lnTo>
                <a:lnTo>
                  <a:pt x="60156" y="4405387"/>
                </a:lnTo>
                <a:lnTo>
                  <a:pt x="45040" y="4339891"/>
                </a:lnTo>
                <a:cubicBezTo>
                  <a:pt x="32957" y="4280844"/>
                  <a:pt x="22309" y="4221275"/>
                  <a:pt x="13133" y="4161221"/>
                </a:cubicBezTo>
                <a:lnTo>
                  <a:pt x="0" y="4057876"/>
                </a:lnTo>
                <a:lnTo>
                  <a:pt x="0" y="3159485"/>
                </a:lnTo>
                <a:lnTo>
                  <a:pt x="13133" y="3056139"/>
                </a:lnTo>
                <a:cubicBezTo>
                  <a:pt x="251710" y="1494737"/>
                  <a:pt x="1485596" y="260851"/>
                  <a:pt x="3046998" y="22273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56240" y="2246675"/>
            <a:ext cx="3072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Фото с кулинарного мастер-класса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416" y="33265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Мероприятия для значимых пар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40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567608" y="5589240"/>
            <a:ext cx="1152128" cy="0"/>
            <a:chOff x="2711624" y="-819472"/>
            <a:chExt cx="1152128" cy="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rot="1444108">
            <a:off x="5195540" y="-493613"/>
            <a:ext cx="11242260" cy="4622687"/>
          </a:xfrm>
          <a:custGeom>
            <a:avLst/>
            <a:gdLst>
              <a:gd name="connsiteX0" fmla="*/ 628506 w 11231932"/>
              <a:gd name="connsiteY0" fmla="*/ 694357 h 3629476"/>
              <a:gd name="connsiteX1" fmla="*/ 1283826 w 11231932"/>
              <a:gd name="connsiteY1" fmla="*/ 1212517 h 3629476"/>
              <a:gd name="connsiteX2" fmla="*/ 3234546 w 11231932"/>
              <a:gd name="connsiteY2" fmla="*/ 1517317 h 3629476"/>
              <a:gd name="connsiteX3" fmla="*/ 4408026 w 11231932"/>
              <a:gd name="connsiteY3" fmla="*/ 2218357 h 3629476"/>
              <a:gd name="connsiteX4" fmla="*/ 5932026 w 11231932"/>
              <a:gd name="connsiteY4" fmla="*/ 2294557 h 3629476"/>
              <a:gd name="connsiteX5" fmla="*/ 7212186 w 11231932"/>
              <a:gd name="connsiteY5" fmla="*/ 2645077 h 3629476"/>
              <a:gd name="connsiteX6" fmla="*/ 8309466 w 11231932"/>
              <a:gd name="connsiteY6" fmla="*/ 3330877 h 3629476"/>
              <a:gd name="connsiteX7" fmla="*/ 9863946 w 11231932"/>
              <a:gd name="connsiteY7" fmla="*/ 3376597 h 3629476"/>
              <a:gd name="connsiteX8" fmla="*/ 10641186 w 11231932"/>
              <a:gd name="connsiteY8" fmla="*/ 130477 h 3629476"/>
              <a:gd name="connsiteX9" fmla="*/ 628506 w 11231932"/>
              <a:gd name="connsiteY9" fmla="*/ 694357 h 3629476"/>
              <a:gd name="connsiteX0" fmla="*/ 625803 w 11242260"/>
              <a:gd name="connsiteY0" fmla="*/ 424300 h 3709939"/>
              <a:gd name="connsiteX1" fmla="*/ 1296363 w 11242260"/>
              <a:gd name="connsiteY1" fmla="*/ 1292980 h 3709939"/>
              <a:gd name="connsiteX2" fmla="*/ 3247083 w 11242260"/>
              <a:gd name="connsiteY2" fmla="*/ 1597780 h 3709939"/>
              <a:gd name="connsiteX3" fmla="*/ 4420563 w 11242260"/>
              <a:gd name="connsiteY3" fmla="*/ 2298820 h 3709939"/>
              <a:gd name="connsiteX4" fmla="*/ 5944563 w 11242260"/>
              <a:gd name="connsiteY4" fmla="*/ 2375020 h 3709939"/>
              <a:gd name="connsiteX5" fmla="*/ 7224723 w 11242260"/>
              <a:gd name="connsiteY5" fmla="*/ 2725540 h 3709939"/>
              <a:gd name="connsiteX6" fmla="*/ 8322003 w 11242260"/>
              <a:gd name="connsiteY6" fmla="*/ 3411340 h 3709939"/>
              <a:gd name="connsiteX7" fmla="*/ 9876483 w 11242260"/>
              <a:gd name="connsiteY7" fmla="*/ 3457060 h 3709939"/>
              <a:gd name="connsiteX8" fmla="*/ 10653723 w 11242260"/>
              <a:gd name="connsiteY8" fmla="*/ 210940 h 3709939"/>
              <a:gd name="connsiteX9" fmla="*/ 625803 w 11242260"/>
              <a:gd name="connsiteY9" fmla="*/ 424300 h 37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260" h="3709939">
                <a:moveTo>
                  <a:pt x="625803" y="424300"/>
                </a:moveTo>
                <a:cubicBezTo>
                  <a:pt x="-933757" y="604640"/>
                  <a:pt x="859483" y="1097400"/>
                  <a:pt x="1296363" y="1292980"/>
                </a:cubicBezTo>
                <a:cubicBezTo>
                  <a:pt x="1733243" y="1488560"/>
                  <a:pt x="2726383" y="1430140"/>
                  <a:pt x="3247083" y="1597780"/>
                </a:cubicBezTo>
                <a:cubicBezTo>
                  <a:pt x="3767783" y="1765420"/>
                  <a:pt x="3970983" y="2169280"/>
                  <a:pt x="4420563" y="2298820"/>
                </a:cubicBezTo>
                <a:cubicBezTo>
                  <a:pt x="4870143" y="2428360"/>
                  <a:pt x="5477203" y="2303900"/>
                  <a:pt x="5944563" y="2375020"/>
                </a:cubicBezTo>
                <a:cubicBezTo>
                  <a:pt x="6411923" y="2446140"/>
                  <a:pt x="6828483" y="2552820"/>
                  <a:pt x="7224723" y="2725540"/>
                </a:cubicBezTo>
                <a:cubicBezTo>
                  <a:pt x="7620963" y="2898260"/>
                  <a:pt x="7880043" y="3289420"/>
                  <a:pt x="8322003" y="3411340"/>
                </a:cubicBezTo>
                <a:cubicBezTo>
                  <a:pt x="8763963" y="3533260"/>
                  <a:pt x="9487863" y="3990460"/>
                  <a:pt x="9876483" y="3457060"/>
                </a:cubicBezTo>
                <a:cubicBezTo>
                  <a:pt x="10265103" y="2923660"/>
                  <a:pt x="12195503" y="716400"/>
                  <a:pt x="10653723" y="210940"/>
                </a:cubicBezTo>
                <a:cubicBezTo>
                  <a:pt x="9111943" y="-294520"/>
                  <a:pt x="2185363" y="243960"/>
                  <a:pt x="625803" y="424300"/>
                </a:cubicBezTo>
                <a:close/>
              </a:path>
            </a:pathLst>
          </a:custGeom>
          <a:solidFill>
            <a:srgbClr val="F7941D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-1248817" y="2399302"/>
            <a:ext cx="15066673" cy="6054174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  <a:gd name="connsiteX0" fmla="*/ 14778089 w 17103885"/>
              <a:gd name="connsiteY0" fmla="*/ 1008417 h 6682887"/>
              <a:gd name="connsiteX1" fmla="*/ 14701905 w 17103885"/>
              <a:gd name="connsiteY1" fmla="*/ 9287 h 6682887"/>
              <a:gd name="connsiteX2" fmla="*/ 13558889 w 17103885"/>
              <a:gd name="connsiteY2" fmla="*/ 1130337 h 6682887"/>
              <a:gd name="connsiteX3" fmla="*/ 13010249 w 17103885"/>
              <a:gd name="connsiteY3" fmla="*/ 2090457 h 6682887"/>
              <a:gd name="connsiteX4" fmla="*/ 11166209 w 17103885"/>
              <a:gd name="connsiteY4" fmla="*/ 2501937 h 6682887"/>
              <a:gd name="connsiteX5" fmla="*/ 10145129 w 17103885"/>
              <a:gd name="connsiteY5" fmla="*/ 3614457 h 6682887"/>
              <a:gd name="connsiteX6" fmla="*/ 7615289 w 17103885"/>
              <a:gd name="connsiteY6" fmla="*/ 3599217 h 6682887"/>
              <a:gd name="connsiteX7" fmla="*/ 5420729 w 17103885"/>
              <a:gd name="connsiteY7" fmla="*/ 3980217 h 6682887"/>
              <a:gd name="connsiteX8" fmla="*/ 2235569 w 17103885"/>
              <a:gd name="connsiteY8" fmla="*/ 4193577 h 6682887"/>
              <a:gd name="connsiteX9" fmla="*/ 894449 w 17103885"/>
              <a:gd name="connsiteY9" fmla="*/ 4513617 h 6682887"/>
              <a:gd name="connsiteX10" fmla="*/ 16332569 w 17103885"/>
              <a:gd name="connsiteY10" fmla="*/ 6586257 h 6682887"/>
              <a:gd name="connsiteX11" fmla="*/ 14778089 w 17103885"/>
              <a:gd name="connsiteY11" fmla="*/ 1008417 h 6682887"/>
              <a:gd name="connsiteX0" fmla="*/ 15616289 w 17311664"/>
              <a:gd name="connsiteY0" fmla="*/ 928710 h 6698041"/>
              <a:gd name="connsiteX1" fmla="*/ 14701905 w 17311664"/>
              <a:gd name="connsiteY1" fmla="*/ 21020 h 6698041"/>
              <a:gd name="connsiteX2" fmla="*/ 13558889 w 17311664"/>
              <a:gd name="connsiteY2" fmla="*/ 1142070 h 6698041"/>
              <a:gd name="connsiteX3" fmla="*/ 13010249 w 17311664"/>
              <a:gd name="connsiteY3" fmla="*/ 2102190 h 6698041"/>
              <a:gd name="connsiteX4" fmla="*/ 11166209 w 17311664"/>
              <a:gd name="connsiteY4" fmla="*/ 2513670 h 6698041"/>
              <a:gd name="connsiteX5" fmla="*/ 10145129 w 17311664"/>
              <a:gd name="connsiteY5" fmla="*/ 3626190 h 6698041"/>
              <a:gd name="connsiteX6" fmla="*/ 7615289 w 17311664"/>
              <a:gd name="connsiteY6" fmla="*/ 3610950 h 6698041"/>
              <a:gd name="connsiteX7" fmla="*/ 5420729 w 17311664"/>
              <a:gd name="connsiteY7" fmla="*/ 3991950 h 6698041"/>
              <a:gd name="connsiteX8" fmla="*/ 2235569 w 17311664"/>
              <a:gd name="connsiteY8" fmla="*/ 4205310 h 6698041"/>
              <a:gd name="connsiteX9" fmla="*/ 894449 w 17311664"/>
              <a:gd name="connsiteY9" fmla="*/ 4525350 h 6698041"/>
              <a:gd name="connsiteX10" fmla="*/ 16332569 w 17311664"/>
              <a:gd name="connsiteY10" fmla="*/ 6597990 h 6698041"/>
              <a:gd name="connsiteX11" fmla="*/ 15616289 w 17311664"/>
              <a:gd name="connsiteY11" fmla="*/ 928710 h 6698041"/>
              <a:gd name="connsiteX0" fmla="*/ 16526696 w 18299144"/>
              <a:gd name="connsiteY0" fmla="*/ 928710 h 6897629"/>
              <a:gd name="connsiteX1" fmla="*/ 15612312 w 18299144"/>
              <a:gd name="connsiteY1" fmla="*/ 21020 h 6897629"/>
              <a:gd name="connsiteX2" fmla="*/ 14469296 w 18299144"/>
              <a:gd name="connsiteY2" fmla="*/ 1142070 h 6897629"/>
              <a:gd name="connsiteX3" fmla="*/ 13920656 w 18299144"/>
              <a:gd name="connsiteY3" fmla="*/ 2102190 h 6897629"/>
              <a:gd name="connsiteX4" fmla="*/ 12076616 w 18299144"/>
              <a:gd name="connsiteY4" fmla="*/ 2513670 h 6897629"/>
              <a:gd name="connsiteX5" fmla="*/ 11055536 w 18299144"/>
              <a:gd name="connsiteY5" fmla="*/ 3626190 h 6897629"/>
              <a:gd name="connsiteX6" fmla="*/ 8525696 w 18299144"/>
              <a:gd name="connsiteY6" fmla="*/ 3610950 h 6897629"/>
              <a:gd name="connsiteX7" fmla="*/ 6331136 w 18299144"/>
              <a:gd name="connsiteY7" fmla="*/ 3991950 h 6897629"/>
              <a:gd name="connsiteX8" fmla="*/ 3145976 w 18299144"/>
              <a:gd name="connsiteY8" fmla="*/ 4205310 h 6897629"/>
              <a:gd name="connsiteX9" fmla="*/ 753296 w 18299144"/>
              <a:gd name="connsiteY9" fmla="*/ 5912190 h 6897629"/>
              <a:gd name="connsiteX10" fmla="*/ 17242976 w 18299144"/>
              <a:gd name="connsiteY10" fmla="*/ 6597990 h 6897629"/>
              <a:gd name="connsiteX11" fmla="*/ 16526696 w 18299144"/>
              <a:gd name="connsiteY11" fmla="*/ 928710 h 6897629"/>
              <a:gd name="connsiteX0" fmla="*/ 16526696 w 18269151"/>
              <a:gd name="connsiteY0" fmla="*/ 1372092 h 7341011"/>
              <a:gd name="connsiteX1" fmla="*/ 16608791 w 18269151"/>
              <a:gd name="connsiteY1" fmla="*/ 1249 h 7341011"/>
              <a:gd name="connsiteX2" fmla="*/ 14469296 w 18269151"/>
              <a:gd name="connsiteY2" fmla="*/ 1585452 h 7341011"/>
              <a:gd name="connsiteX3" fmla="*/ 13920656 w 18269151"/>
              <a:gd name="connsiteY3" fmla="*/ 2545572 h 7341011"/>
              <a:gd name="connsiteX4" fmla="*/ 12076616 w 18269151"/>
              <a:gd name="connsiteY4" fmla="*/ 2957052 h 7341011"/>
              <a:gd name="connsiteX5" fmla="*/ 11055536 w 18269151"/>
              <a:gd name="connsiteY5" fmla="*/ 4069572 h 7341011"/>
              <a:gd name="connsiteX6" fmla="*/ 8525696 w 18269151"/>
              <a:gd name="connsiteY6" fmla="*/ 4054332 h 7341011"/>
              <a:gd name="connsiteX7" fmla="*/ 6331136 w 18269151"/>
              <a:gd name="connsiteY7" fmla="*/ 4435332 h 7341011"/>
              <a:gd name="connsiteX8" fmla="*/ 3145976 w 18269151"/>
              <a:gd name="connsiteY8" fmla="*/ 4648692 h 7341011"/>
              <a:gd name="connsiteX9" fmla="*/ 753296 w 18269151"/>
              <a:gd name="connsiteY9" fmla="*/ 6355572 h 7341011"/>
              <a:gd name="connsiteX10" fmla="*/ 17242976 w 18269151"/>
              <a:gd name="connsiteY10" fmla="*/ 7041372 h 7341011"/>
              <a:gd name="connsiteX11" fmla="*/ 16526696 w 18269151"/>
              <a:gd name="connsiteY11" fmla="*/ 1372092 h 734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69151" h="7341011">
                <a:moveTo>
                  <a:pt x="16526696" y="1372092"/>
                </a:moveTo>
                <a:cubicBezTo>
                  <a:pt x="16420999" y="198738"/>
                  <a:pt x="16811991" y="-19071"/>
                  <a:pt x="16608791" y="1249"/>
                </a:cubicBezTo>
                <a:cubicBezTo>
                  <a:pt x="16405591" y="21569"/>
                  <a:pt x="14917319" y="1161398"/>
                  <a:pt x="14469296" y="1585452"/>
                </a:cubicBezTo>
                <a:cubicBezTo>
                  <a:pt x="14021274" y="2009506"/>
                  <a:pt x="14319436" y="2316972"/>
                  <a:pt x="13920656" y="2545572"/>
                </a:cubicBezTo>
                <a:cubicBezTo>
                  <a:pt x="13521876" y="2774172"/>
                  <a:pt x="12554136" y="2703052"/>
                  <a:pt x="12076616" y="2957052"/>
                </a:cubicBezTo>
                <a:cubicBezTo>
                  <a:pt x="11599096" y="3211052"/>
                  <a:pt x="11647356" y="3886692"/>
                  <a:pt x="11055536" y="4069572"/>
                </a:cubicBezTo>
                <a:cubicBezTo>
                  <a:pt x="10463716" y="4252452"/>
                  <a:pt x="9313096" y="3993372"/>
                  <a:pt x="8525696" y="4054332"/>
                </a:cubicBezTo>
                <a:cubicBezTo>
                  <a:pt x="7738296" y="4115292"/>
                  <a:pt x="7227756" y="4336272"/>
                  <a:pt x="6331136" y="4435332"/>
                </a:cubicBezTo>
                <a:cubicBezTo>
                  <a:pt x="5434516" y="4534392"/>
                  <a:pt x="4075616" y="4328652"/>
                  <a:pt x="3145976" y="4648692"/>
                </a:cubicBezTo>
                <a:cubicBezTo>
                  <a:pt x="2216336" y="4968732"/>
                  <a:pt x="-1596204" y="5956792"/>
                  <a:pt x="753296" y="6355572"/>
                </a:cubicBezTo>
                <a:cubicBezTo>
                  <a:pt x="3102796" y="6754352"/>
                  <a:pt x="14614076" y="7871952"/>
                  <a:pt x="17242976" y="7041372"/>
                </a:cubicBezTo>
                <a:cubicBezTo>
                  <a:pt x="19871876" y="6210792"/>
                  <a:pt x="16632394" y="2545446"/>
                  <a:pt x="16526696" y="1372092"/>
                </a:cubicBezTo>
                <a:close/>
              </a:path>
            </a:pathLst>
          </a:custGeom>
          <a:solidFill>
            <a:srgbClr val="9EDCDA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4949" y="1572867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Значимые </a:t>
            </a:r>
            <a:r>
              <a:rPr lang="ru-RU" sz="1600" dirty="0"/>
              <a:t>взрослые и дети выезжают на природу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устраивают себе  настоящий праздник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насыщенной программой пикника, </a:t>
            </a:r>
            <a:r>
              <a:rPr lang="ru-RU" sz="1600" dirty="0" err="1"/>
              <a:t>квесты</a:t>
            </a:r>
            <a:r>
              <a:rPr lang="ru-RU" sz="1600" dirty="0"/>
              <a:t>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поиск </a:t>
            </a:r>
            <a:r>
              <a:rPr lang="ru-RU" sz="1600" dirty="0"/>
              <a:t>клада по территории, подвижные игры.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Ну </a:t>
            </a:r>
            <a:r>
              <a:rPr lang="ru-RU" sz="1600" dirty="0"/>
              <a:t>и, конечно, дети готовят большое разнообразие еды на костре с помощью </a:t>
            </a:r>
            <a:r>
              <a:rPr lang="ru-RU" sz="1600" dirty="0" smtClean="0"/>
              <a:t>значимых </a:t>
            </a:r>
            <a:r>
              <a:rPr lang="ru-RU" sz="1600" dirty="0"/>
              <a:t>взрослых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Такие поездки делают ребят более самостоятельными, заинтересованными </a:t>
            </a:r>
            <a:br>
              <a:rPr lang="ru-RU" sz="1600" dirty="0" smtClean="0"/>
            </a:br>
            <a:r>
              <a:rPr lang="ru-RU" sz="1600" dirty="0" smtClean="0"/>
              <a:t>и инициативными.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92144" y="1907202"/>
            <a:ext cx="3072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Фото с выезда на природу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4949" y="453604"/>
            <a:ext cx="7893339" cy="959172"/>
          </a:xfrm>
        </p:spPr>
        <p:txBody>
          <a:bodyPr>
            <a:noAutofit/>
          </a:bodyPr>
          <a:lstStyle/>
          <a:p>
            <a:pPr algn="l"/>
            <a:r>
              <a:rPr lang="ru-RU" sz="3800" b="1" dirty="0" smtClean="0">
                <a:solidFill>
                  <a:srgbClr val="116967"/>
                </a:solidFill>
              </a:rPr>
              <a:t>Выезды на природу</a:t>
            </a:r>
            <a:endParaRPr lang="ru-RU" sz="3800" b="1" dirty="0">
              <a:solidFill>
                <a:srgbClr val="116967"/>
              </a:solidFill>
            </a:endParaRPr>
          </a:p>
        </p:txBody>
      </p:sp>
      <p:pic>
        <p:nvPicPr>
          <p:cNvPr id="12" name="Рисунок 11" descr="https://sun9-31.userapi.com/c857224/v857224269/1f0ac0/N0S3KF5Gw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"/>
          <a:stretch>
            <a:fillRect/>
          </a:stretch>
        </p:blipFill>
        <p:spPr bwMode="auto">
          <a:xfrm>
            <a:off x="5835509" y="2153423"/>
            <a:ext cx="6375099" cy="4704577"/>
          </a:xfrm>
          <a:custGeom>
            <a:avLst/>
            <a:gdLst>
              <a:gd name="connsiteX0" fmla="*/ 3406609 w 6375099"/>
              <a:gd name="connsiteY0" fmla="*/ 0 h 4704577"/>
              <a:gd name="connsiteX1" fmla="*/ 6231424 w 6375099"/>
              <a:gd name="connsiteY1" fmla="*/ 1501942 h 4704577"/>
              <a:gd name="connsiteX2" fmla="*/ 6375099 w 6375099"/>
              <a:gd name="connsiteY2" fmla="*/ 1738439 h 4704577"/>
              <a:gd name="connsiteX3" fmla="*/ 6375099 w 6375099"/>
              <a:gd name="connsiteY3" fmla="*/ 4704577 h 4704577"/>
              <a:gd name="connsiteX4" fmla="*/ 256652 w 6375099"/>
              <a:gd name="connsiteY4" fmla="*/ 4704577 h 4704577"/>
              <a:gd name="connsiteX5" fmla="*/ 206712 w 6375099"/>
              <a:gd name="connsiteY5" fmla="*/ 4577917 h 4704577"/>
              <a:gd name="connsiteX6" fmla="*/ 4432 w 6375099"/>
              <a:gd name="connsiteY6" fmla="*/ 3581914 h 4704577"/>
              <a:gd name="connsiteX7" fmla="*/ 0 w 6375099"/>
              <a:gd name="connsiteY7" fmla="*/ 3406650 h 4704577"/>
              <a:gd name="connsiteX8" fmla="*/ 0 w 6375099"/>
              <a:gd name="connsiteY8" fmla="*/ 3406570 h 4704577"/>
              <a:gd name="connsiteX9" fmla="*/ 4432 w 6375099"/>
              <a:gd name="connsiteY9" fmla="*/ 3231307 h 4704577"/>
              <a:gd name="connsiteX10" fmla="*/ 3406609 w 6375099"/>
              <a:gd name="connsiteY10" fmla="*/ 0 h 47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5099" h="4704577">
                <a:moveTo>
                  <a:pt x="3406609" y="0"/>
                </a:moveTo>
                <a:cubicBezTo>
                  <a:pt x="4582496" y="0"/>
                  <a:pt x="5619231" y="595778"/>
                  <a:pt x="6231424" y="1501942"/>
                </a:cubicBezTo>
                <a:lnTo>
                  <a:pt x="6375099" y="1738439"/>
                </a:lnTo>
                <a:lnTo>
                  <a:pt x="6375099" y="4704577"/>
                </a:lnTo>
                <a:lnTo>
                  <a:pt x="256652" y="4704577"/>
                </a:lnTo>
                <a:lnTo>
                  <a:pt x="206712" y="4577917"/>
                </a:lnTo>
                <a:cubicBezTo>
                  <a:pt x="92086" y="4264861"/>
                  <a:pt x="22091" y="3930291"/>
                  <a:pt x="4432" y="3581914"/>
                </a:cubicBezTo>
                <a:lnTo>
                  <a:pt x="0" y="3406650"/>
                </a:lnTo>
                <a:lnTo>
                  <a:pt x="0" y="3406570"/>
                </a:lnTo>
                <a:lnTo>
                  <a:pt x="4432" y="3231307"/>
                </a:lnTo>
                <a:cubicBezTo>
                  <a:pt x="95672" y="1431356"/>
                  <a:pt x="1583985" y="0"/>
                  <a:pt x="34066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765267"/>
            <a:ext cx="3720413" cy="2092733"/>
          </a:xfrm>
          <a:custGeom>
            <a:avLst/>
            <a:gdLst>
              <a:gd name="connsiteX0" fmla="*/ 1314834 w 3072341"/>
              <a:gd name="connsiteY0" fmla="*/ 0 h 1728192"/>
              <a:gd name="connsiteX1" fmla="*/ 1772922 w 3072341"/>
              <a:gd name="connsiteY1" fmla="*/ 0 h 1728192"/>
              <a:gd name="connsiteX2" fmla="*/ 1855023 w 3072341"/>
              <a:gd name="connsiteY2" fmla="*/ 12530 h 1728192"/>
              <a:gd name="connsiteX3" fmla="*/ 3056390 w 3072341"/>
              <a:gd name="connsiteY3" fmla="*/ 1213897 h 1728192"/>
              <a:gd name="connsiteX4" fmla="*/ 3072341 w 3072341"/>
              <a:gd name="connsiteY4" fmla="*/ 1318414 h 1728192"/>
              <a:gd name="connsiteX5" fmla="*/ 3072341 w 3072341"/>
              <a:gd name="connsiteY5" fmla="*/ 1728192 h 1728192"/>
              <a:gd name="connsiteX6" fmla="*/ 14884 w 3072341"/>
              <a:gd name="connsiteY6" fmla="*/ 1728192 h 1728192"/>
              <a:gd name="connsiteX7" fmla="*/ 7971 w 3072341"/>
              <a:gd name="connsiteY7" fmla="*/ 1682895 h 1728192"/>
              <a:gd name="connsiteX8" fmla="*/ 0 w 3072341"/>
              <a:gd name="connsiteY8" fmla="*/ 1525042 h 1728192"/>
              <a:gd name="connsiteX9" fmla="*/ 1232733 w 3072341"/>
              <a:gd name="connsiteY9" fmla="*/ 12530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341" h="1728192">
                <a:moveTo>
                  <a:pt x="1314834" y="0"/>
                </a:moveTo>
                <a:lnTo>
                  <a:pt x="1772922" y="0"/>
                </a:lnTo>
                <a:lnTo>
                  <a:pt x="1855023" y="12530"/>
                </a:lnTo>
                <a:cubicBezTo>
                  <a:pt x="2458040" y="135925"/>
                  <a:pt x="2932995" y="610881"/>
                  <a:pt x="3056390" y="1213897"/>
                </a:cubicBezTo>
                <a:lnTo>
                  <a:pt x="3072341" y="1318414"/>
                </a:lnTo>
                <a:lnTo>
                  <a:pt x="3072341" y="1728192"/>
                </a:lnTo>
                <a:lnTo>
                  <a:pt x="14884" y="1728192"/>
                </a:lnTo>
                <a:lnTo>
                  <a:pt x="7971" y="1682895"/>
                </a:lnTo>
                <a:cubicBezTo>
                  <a:pt x="2700" y="1630994"/>
                  <a:pt x="0" y="1578333"/>
                  <a:pt x="0" y="1525042"/>
                </a:cubicBezTo>
                <a:cubicBezTo>
                  <a:pt x="0" y="778965"/>
                  <a:pt x="529214" y="156491"/>
                  <a:pt x="1232733" y="1253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9416" y="33265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Мероприятия для значимых пар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41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978362" y="4897463"/>
            <a:ext cx="1152128" cy="0"/>
            <a:chOff x="2711624" y="-819472"/>
            <a:chExt cx="1152128" cy="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F7941D">
                  <a:alpha val="7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-99392"/>
            <a:ext cx="1072919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6016514" y="-459432"/>
            <a:ext cx="7999469" cy="8822479"/>
          </a:xfrm>
          <a:custGeom>
            <a:avLst/>
            <a:gdLst>
              <a:gd name="connsiteX0" fmla="*/ 4610379 w 7999469"/>
              <a:gd name="connsiteY0" fmla="*/ 205317 h 8822479"/>
              <a:gd name="connsiteX1" fmla="*/ 4701819 w 7999469"/>
              <a:gd name="connsiteY1" fmla="*/ 2597997 h 8822479"/>
              <a:gd name="connsiteX2" fmla="*/ 1531899 w 7999469"/>
              <a:gd name="connsiteY2" fmla="*/ 3481917 h 8822479"/>
              <a:gd name="connsiteX3" fmla="*/ 114579 w 7999469"/>
              <a:gd name="connsiteY3" fmla="*/ 5950797 h 8822479"/>
              <a:gd name="connsiteX4" fmla="*/ 754659 w 7999469"/>
              <a:gd name="connsiteY4" fmla="*/ 7962477 h 8822479"/>
              <a:gd name="connsiteX5" fmla="*/ 6027699 w 7999469"/>
              <a:gd name="connsiteY5" fmla="*/ 8312997 h 8822479"/>
              <a:gd name="connsiteX6" fmla="*/ 7963179 w 7999469"/>
              <a:gd name="connsiteY6" fmla="*/ 1043517 h 8822479"/>
              <a:gd name="connsiteX7" fmla="*/ 4610379 w 7999469"/>
              <a:gd name="connsiteY7" fmla="*/ 205317 h 88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9469" h="8822479">
                <a:moveTo>
                  <a:pt x="4610379" y="205317"/>
                </a:moveTo>
                <a:cubicBezTo>
                  <a:pt x="4066819" y="464397"/>
                  <a:pt x="5214899" y="2051897"/>
                  <a:pt x="4701819" y="2597997"/>
                </a:cubicBezTo>
                <a:cubicBezTo>
                  <a:pt x="4188739" y="3144097"/>
                  <a:pt x="2296439" y="2923117"/>
                  <a:pt x="1531899" y="3481917"/>
                </a:cubicBezTo>
                <a:cubicBezTo>
                  <a:pt x="767359" y="4040717"/>
                  <a:pt x="244119" y="5204037"/>
                  <a:pt x="114579" y="5950797"/>
                </a:cubicBezTo>
                <a:cubicBezTo>
                  <a:pt x="-14961" y="6697557"/>
                  <a:pt x="-230861" y="7568777"/>
                  <a:pt x="754659" y="7962477"/>
                </a:cubicBezTo>
                <a:cubicBezTo>
                  <a:pt x="1740179" y="8356177"/>
                  <a:pt x="4826279" y="9466157"/>
                  <a:pt x="6027699" y="8312997"/>
                </a:cubicBezTo>
                <a:cubicBezTo>
                  <a:pt x="7229119" y="7159837"/>
                  <a:pt x="8201939" y="2392257"/>
                  <a:pt x="7963179" y="1043517"/>
                </a:cubicBezTo>
                <a:cubicBezTo>
                  <a:pt x="7724419" y="-305223"/>
                  <a:pt x="5153939" y="-53763"/>
                  <a:pt x="4610379" y="205317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350303"/>
            <a:ext cx="1117503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16967"/>
                </a:solidFill>
              </a:rPr>
              <a:t>Почему проект называется «Право выбора»?</a:t>
            </a:r>
            <a:endParaRPr lang="ru-RU" sz="3600" b="1" dirty="0">
              <a:solidFill>
                <a:srgbClr val="116967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9416" y="2303038"/>
            <a:ext cx="5688632" cy="29523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ru-RU" sz="1600" dirty="0">
                <a:latin typeface="+mn-lt"/>
              </a:rPr>
              <a:t>Проект «Право выбора» назван так, потому что подростки старшего возраста готовятся выйти в большую жизнь, они будут принимать ответственные решения, от которых зависит их </a:t>
            </a:r>
            <a:r>
              <a:rPr lang="ru-RU" sz="1600" dirty="0" smtClean="0">
                <a:latin typeface="+mn-lt"/>
              </a:rPr>
              <a:t>благополучие, </a:t>
            </a:r>
            <a:r>
              <a:rPr lang="ru-RU" sz="1600" dirty="0">
                <a:latin typeface="+mn-lt"/>
              </a:rPr>
              <a:t>будут ежедневно делать самостоятельный выбор. Часто в прошлом у таких детей нет опыта эффективного разрешения сложных жизненных ситуаций, так как они имели опыт жизни в тяжелых условиях, которые оставили после себя психологические травмы и последствия насилия, серьезно нарушающие степень доверия к миру и людям. Эти переживания часто мешают им принимать верные решения.</a:t>
            </a:r>
          </a:p>
          <a:p>
            <a:pPr algn="l">
              <a:spcAft>
                <a:spcPts val="1200"/>
              </a:spcAft>
            </a:pPr>
            <a:r>
              <a:rPr lang="ru-RU" sz="1600" dirty="0">
                <a:latin typeface="+mn-lt"/>
              </a:rPr>
              <a:t>Таким детям необходимо общение с людьми, близкими им по возрасту, готовыми делиться своим успешным опытом и создавать пространство для получения опыта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общения. Это необходимо для того, чтобы создалась основа для уверенного понимания своего места </a:t>
            </a:r>
            <a:r>
              <a:rPr lang="ru-RU" sz="1600" dirty="0" smtClean="0">
                <a:latin typeface="+mn-lt"/>
              </a:rPr>
              <a:t>в </a:t>
            </a:r>
            <a:r>
              <a:rPr lang="ru-RU" sz="1600" dirty="0">
                <a:latin typeface="+mn-lt"/>
              </a:rPr>
              <a:t>мире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развития доверия к людям.</a:t>
            </a:r>
          </a:p>
        </p:txBody>
      </p:sp>
      <p:pic>
        <p:nvPicPr>
          <p:cNvPr id="7" name="Рисунок 6" descr="two women walking together outdoor during day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2" b="4912"/>
          <a:stretch/>
        </p:blipFill>
        <p:spPr bwMode="auto">
          <a:xfrm>
            <a:off x="7332638" y="1844824"/>
            <a:ext cx="5013176" cy="5013176"/>
          </a:xfrm>
          <a:custGeom>
            <a:avLst/>
            <a:gdLst>
              <a:gd name="connsiteX0" fmla="*/ 3494119 w 6384032"/>
              <a:gd name="connsiteY0" fmla="*/ 0 h 6384032"/>
              <a:gd name="connsiteX1" fmla="*/ 4426761 w 6384032"/>
              <a:gd name="connsiteY1" fmla="*/ 0 h 6384032"/>
              <a:gd name="connsiteX2" fmla="*/ 4563576 w 6384032"/>
              <a:gd name="connsiteY2" fmla="*/ 17385 h 6384032"/>
              <a:gd name="connsiteX3" fmla="*/ 6174760 w 6384032"/>
              <a:gd name="connsiteY3" fmla="*/ 648133 h 6384032"/>
              <a:gd name="connsiteX4" fmla="*/ 6384032 w 6384032"/>
              <a:gd name="connsiteY4" fmla="*/ 804624 h 6384032"/>
              <a:gd name="connsiteX5" fmla="*/ 6384032 w 6384032"/>
              <a:gd name="connsiteY5" fmla="*/ 6384032 h 6384032"/>
              <a:gd name="connsiteX6" fmla="*/ 853996 w 6384032"/>
              <a:gd name="connsiteY6" fmla="*/ 6384032 h 6384032"/>
              <a:gd name="connsiteX7" fmla="*/ 676381 w 6384032"/>
              <a:gd name="connsiteY7" fmla="*/ 6146512 h 6384032"/>
              <a:gd name="connsiteX8" fmla="*/ 0 w 6384032"/>
              <a:gd name="connsiteY8" fmla="*/ 3932192 h 6384032"/>
              <a:gd name="connsiteX9" fmla="*/ 3357304 w 6384032"/>
              <a:gd name="connsiteY9" fmla="*/ 17385 h 63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4032" h="6384032">
                <a:moveTo>
                  <a:pt x="3494119" y="0"/>
                </a:moveTo>
                <a:lnTo>
                  <a:pt x="4426761" y="0"/>
                </a:lnTo>
                <a:lnTo>
                  <a:pt x="4563576" y="17385"/>
                </a:lnTo>
                <a:cubicBezTo>
                  <a:pt x="5153553" y="107532"/>
                  <a:pt x="5700692" y="327859"/>
                  <a:pt x="6174760" y="648133"/>
                </a:cubicBezTo>
                <a:lnTo>
                  <a:pt x="6384032" y="804624"/>
                </a:lnTo>
                <a:lnTo>
                  <a:pt x="6384032" y="6384032"/>
                </a:lnTo>
                <a:lnTo>
                  <a:pt x="853996" y="6384032"/>
                </a:lnTo>
                <a:lnTo>
                  <a:pt x="676381" y="6146512"/>
                </a:lnTo>
                <a:cubicBezTo>
                  <a:pt x="249349" y="5514422"/>
                  <a:pt x="0" y="4752426"/>
                  <a:pt x="0" y="3932192"/>
                </a:cubicBezTo>
                <a:cubicBezTo>
                  <a:pt x="0" y="1949960"/>
                  <a:pt x="1456268" y="307858"/>
                  <a:pt x="3357304" y="1738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3560" y="332656"/>
            <a:ext cx="216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 названии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1225" y="6351131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3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5159896" y="6517203"/>
            <a:ext cx="1152128" cy="0"/>
            <a:chOff x="2711624" y="-819472"/>
            <a:chExt cx="1152128" cy="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F7941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F7941D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8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112223" y="1359927"/>
            <a:ext cx="33130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800" dirty="0" smtClean="0">
                <a:solidFill>
                  <a:srgbClr val="DFF0F8">
                    <a:alpha val="80000"/>
                  </a:srgbClr>
                </a:solidFill>
                <a:latin typeface="+mj-lt"/>
              </a:rPr>
              <a:t>03</a:t>
            </a:r>
            <a:endParaRPr lang="ru-RU" sz="20800" dirty="0">
              <a:solidFill>
                <a:srgbClr val="DFF0F8">
                  <a:alpha val="80000"/>
                </a:srgb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3832" y="1359927"/>
            <a:ext cx="48245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800" dirty="0" smtClean="0">
                <a:solidFill>
                  <a:srgbClr val="01A39E">
                    <a:alpha val="20000"/>
                  </a:srgbClr>
                </a:solidFill>
                <a:latin typeface="+mj-lt"/>
              </a:rPr>
              <a:t>02</a:t>
            </a:r>
            <a:endParaRPr lang="ru-RU" sz="20800" dirty="0">
              <a:solidFill>
                <a:srgbClr val="01A39E">
                  <a:alpha val="20000"/>
                </a:srgbClr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412777"/>
            <a:ext cx="7920880" cy="1066130"/>
          </a:xfrm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3800" dirty="0" smtClean="0">
                <a:solidFill>
                  <a:srgbClr val="116967"/>
                </a:solidFill>
              </a:rPr>
              <a:t>Цели проекта</a:t>
            </a:r>
            <a:endParaRPr lang="ru-RU" sz="3800" dirty="0">
              <a:solidFill>
                <a:srgbClr val="11696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4433" y="3032087"/>
            <a:ext cx="3528392" cy="154904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dirty="0" smtClean="0"/>
              <a:t>Предоставление возможности подросткам улучшать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 развивать свои представления о себе, окружающих людях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 мире в целом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416" y="3067943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Участие в гармонизации обстановки внутри учреждения и содействие развитию эффективных </a:t>
            </a:r>
            <a:r>
              <a:rPr lang="ru-RU" dirty="0" smtClean="0"/>
              <a:t>отношений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воспитателями и педагогами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8934" y="3067943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Обучение подростков построению отношений,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помощь </a:t>
            </a:r>
            <a:r>
              <a:rPr lang="ru-RU" dirty="0"/>
              <a:t>в разрешении конфликтов, социализация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</a:t>
            </a:r>
            <a:r>
              <a:rPr lang="ru-RU" dirty="0"/>
              <a:t>адаптация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3223" y="1359927"/>
            <a:ext cx="33785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800" dirty="0" smtClean="0">
                <a:solidFill>
                  <a:srgbClr val="116967">
                    <a:alpha val="19000"/>
                  </a:srgbClr>
                </a:solidFill>
                <a:latin typeface="+mj-lt"/>
              </a:rPr>
              <a:t>01</a:t>
            </a:r>
            <a:endParaRPr lang="ru-RU" sz="20800" dirty="0">
              <a:solidFill>
                <a:srgbClr val="116967">
                  <a:alpha val="19000"/>
                </a:srgbClr>
              </a:solidFill>
              <a:latin typeface="+mj-lt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342996" y="-968617"/>
            <a:ext cx="11242260" cy="3709939"/>
          </a:xfrm>
          <a:custGeom>
            <a:avLst/>
            <a:gdLst>
              <a:gd name="connsiteX0" fmla="*/ 628506 w 11231932"/>
              <a:gd name="connsiteY0" fmla="*/ 694357 h 3629476"/>
              <a:gd name="connsiteX1" fmla="*/ 1283826 w 11231932"/>
              <a:gd name="connsiteY1" fmla="*/ 1212517 h 3629476"/>
              <a:gd name="connsiteX2" fmla="*/ 3234546 w 11231932"/>
              <a:gd name="connsiteY2" fmla="*/ 1517317 h 3629476"/>
              <a:gd name="connsiteX3" fmla="*/ 4408026 w 11231932"/>
              <a:gd name="connsiteY3" fmla="*/ 2218357 h 3629476"/>
              <a:gd name="connsiteX4" fmla="*/ 5932026 w 11231932"/>
              <a:gd name="connsiteY4" fmla="*/ 2294557 h 3629476"/>
              <a:gd name="connsiteX5" fmla="*/ 7212186 w 11231932"/>
              <a:gd name="connsiteY5" fmla="*/ 2645077 h 3629476"/>
              <a:gd name="connsiteX6" fmla="*/ 8309466 w 11231932"/>
              <a:gd name="connsiteY6" fmla="*/ 3330877 h 3629476"/>
              <a:gd name="connsiteX7" fmla="*/ 9863946 w 11231932"/>
              <a:gd name="connsiteY7" fmla="*/ 3376597 h 3629476"/>
              <a:gd name="connsiteX8" fmla="*/ 10641186 w 11231932"/>
              <a:gd name="connsiteY8" fmla="*/ 130477 h 3629476"/>
              <a:gd name="connsiteX9" fmla="*/ 628506 w 11231932"/>
              <a:gd name="connsiteY9" fmla="*/ 694357 h 3629476"/>
              <a:gd name="connsiteX0" fmla="*/ 625803 w 11242260"/>
              <a:gd name="connsiteY0" fmla="*/ 424300 h 3709939"/>
              <a:gd name="connsiteX1" fmla="*/ 1296363 w 11242260"/>
              <a:gd name="connsiteY1" fmla="*/ 1292980 h 3709939"/>
              <a:gd name="connsiteX2" fmla="*/ 3247083 w 11242260"/>
              <a:gd name="connsiteY2" fmla="*/ 1597780 h 3709939"/>
              <a:gd name="connsiteX3" fmla="*/ 4420563 w 11242260"/>
              <a:gd name="connsiteY3" fmla="*/ 2298820 h 3709939"/>
              <a:gd name="connsiteX4" fmla="*/ 5944563 w 11242260"/>
              <a:gd name="connsiteY4" fmla="*/ 2375020 h 3709939"/>
              <a:gd name="connsiteX5" fmla="*/ 7224723 w 11242260"/>
              <a:gd name="connsiteY5" fmla="*/ 2725540 h 3709939"/>
              <a:gd name="connsiteX6" fmla="*/ 8322003 w 11242260"/>
              <a:gd name="connsiteY6" fmla="*/ 3411340 h 3709939"/>
              <a:gd name="connsiteX7" fmla="*/ 9876483 w 11242260"/>
              <a:gd name="connsiteY7" fmla="*/ 3457060 h 3709939"/>
              <a:gd name="connsiteX8" fmla="*/ 10653723 w 11242260"/>
              <a:gd name="connsiteY8" fmla="*/ 210940 h 3709939"/>
              <a:gd name="connsiteX9" fmla="*/ 625803 w 11242260"/>
              <a:gd name="connsiteY9" fmla="*/ 424300 h 37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260" h="3709939">
                <a:moveTo>
                  <a:pt x="625803" y="424300"/>
                </a:moveTo>
                <a:cubicBezTo>
                  <a:pt x="-933757" y="604640"/>
                  <a:pt x="859483" y="1097400"/>
                  <a:pt x="1296363" y="1292980"/>
                </a:cubicBezTo>
                <a:cubicBezTo>
                  <a:pt x="1733243" y="1488560"/>
                  <a:pt x="2726383" y="1430140"/>
                  <a:pt x="3247083" y="1597780"/>
                </a:cubicBezTo>
                <a:cubicBezTo>
                  <a:pt x="3767783" y="1765420"/>
                  <a:pt x="3970983" y="2169280"/>
                  <a:pt x="4420563" y="2298820"/>
                </a:cubicBezTo>
                <a:cubicBezTo>
                  <a:pt x="4870143" y="2428360"/>
                  <a:pt x="5477203" y="2303900"/>
                  <a:pt x="5944563" y="2375020"/>
                </a:cubicBezTo>
                <a:cubicBezTo>
                  <a:pt x="6411923" y="2446140"/>
                  <a:pt x="6828483" y="2552820"/>
                  <a:pt x="7224723" y="2725540"/>
                </a:cubicBezTo>
                <a:cubicBezTo>
                  <a:pt x="7620963" y="2898260"/>
                  <a:pt x="7880043" y="3289420"/>
                  <a:pt x="8322003" y="3411340"/>
                </a:cubicBezTo>
                <a:cubicBezTo>
                  <a:pt x="8763963" y="3533260"/>
                  <a:pt x="9487863" y="3990460"/>
                  <a:pt x="9876483" y="3457060"/>
                </a:cubicBezTo>
                <a:cubicBezTo>
                  <a:pt x="10265103" y="2923660"/>
                  <a:pt x="12195503" y="716400"/>
                  <a:pt x="10653723" y="210940"/>
                </a:cubicBezTo>
                <a:cubicBezTo>
                  <a:pt x="9111943" y="-294520"/>
                  <a:pt x="2185363" y="243960"/>
                  <a:pt x="625803" y="424300"/>
                </a:cubicBezTo>
                <a:close/>
              </a:path>
            </a:pathLst>
          </a:custGeom>
          <a:solidFill>
            <a:srgbClr val="F7941D">
              <a:alpha val="82000"/>
            </a:srgbClr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-1610729" y="3320503"/>
            <a:ext cx="15085012" cy="4152791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  <a:gd name="connsiteX0" fmla="*/ 14778089 w 15085012"/>
              <a:gd name="connsiteY0" fmla="*/ 260896 h 4152791"/>
              <a:gd name="connsiteX1" fmla="*/ 13558889 w 15085012"/>
              <a:gd name="connsiteY1" fmla="*/ 382816 h 4152791"/>
              <a:gd name="connsiteX2" fmla="*/ 13010249 w 15085012"/>
              <a:gd name="connsiteY2" fmla="*/ 1342936 h 4152791"/>
              <a:gd name="connsiteX3" fmla="*/ 11166209 w 15085012"/>
              <a:gd name="connsiteY3" fmla="*/ 1754416 h 4152791"/>
              <a:gd name="connsiteX4" fmla="*/ 10145129 w 15085012"/>
              <a:gd name="connsiteY4" fmla="*/ 2866936 h 4152791"/>
              <a:gd name="connsiteX5" fmla="*/ 7615289 w 15085012"/>
              <a:gd name="connsiteY5" fmla="*/ 2851696 h 4152791"/>
              <a:gd name="connsiteX6" fmla="*/ 5420729 w 15085012"/>
              <a:gd name="connsiteY6" fmla="*/ 3232696 h 4152791"/>
              <a:gd name="connsiteX7" fmla="*/ 2235569 w 15085012"/>
              <a:gd name="connsiteY7" fmla="*/ 3446056 h 4152791"/>
              <a:gd name="connsiteX8" fmla="*/ 894449 w 15085012"/>
              <a:gd name="connsiteY8" fmla="*/ 3766096 h 4152791"/>
              <a:gd name="connsiteX9" fmla="*/ 13647243 w 15085012"/>
              <a:gd name="connsiteY9" fmla="*/ 3790017 h 4152791"/>
              <a:gd name="connsiteX10" fmla="*/ 14778089 w 15085012"/>
              <a:gd name="connsiteY10" fmla="*/ 260896 h 415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85012" h="4152791">
                <a:moveTo>
                  <a:pt x="14778089" y="260896"/>
                </a:moveTo>
                <a:cubicBezTo>
                  <a:pt x="14763363" y="-306971"/>
                  <a:pt x="13853529" y="202476"/>
                  <a:pt x="13558889" y="382816"/>
                </a:cubicBezTo>
                <a:cubicBezTo>
                  <a:pt x="13264249" y="563156"/>
                  <a:pt x="13409029" y="1114336"/>
                  <a:pt x="13010249" y="1342936"/>
                </a:cubicBezTo>
                <a:cubicBezTo>
                  <a:pt x="12611469" y="1571536"/>
                  <a:pt x="11643729" y="1500416"/>
                  <a:pt x="11166209" y="1754416"/>
                </a:cubicBezTo>
                <a:cubicBezTo>
                  <a:pt x="10688689" y="2008416"/>
                  <a:pt x="10736949" y="2684056"/>
                  <a:pt x="10145129" y="2866936"/>
                </a:cubicBezTo>
                <a:cubicBezTo>
                  <a:pt x="9553309" y="3049816"/>
                  <a:pt x="8402689" y="2790736"/>
                  <a:pt x="7615289" y="2851696"/>
                </a:cubicBezTo>
                <a:cubicBezTo>
                  <a:pt x="6827889" y="2912656"/>
                  <a:pt x="6317349" y="3133636"/>
                  <a:pt x="5420729" y="3232696"/>
                </a:cubicBezTo>
                <a:cubicBezTo>
                  <a:pt x="4524109" y="3331756"/>
                  <a:pt x="2989949" y="3357156"/>
                  <a:pt x="2235569" y="3446056"/>
                </a:cubicBezTo>
                <a:cubicBezTo>
                  <a:pt x="1481189" y="3534956"/>
                  <a:pt x="-1455051" y="3367316"/>
                  <a:pt x="894449" y="3766096"/>
                </a:cubicBezTo>
                <a:cubicBezTo>
                  <a:pt x="3243949" y="4164876"/>
                  <a:pt x="11335843" y="4376757"/>
                  <a:pt x="13647243" y="3790017"/>
                </a:cubicBezTo>
                <a:cubicBezTo>
                  <a:pt x="15958643" y="3203277"/>
                  <a:pt x="14792815" y="828763"/>
                  <a:pt x="14778089" y="260896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11225" y="6351131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4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2245649" y="2340085"/>
            <a:ext cx="433708" cy="710208"/>
            <a:chOff x="2902" y="624"/>
            <a:chExt cx="1876" cy="3072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946" y="1749"/>
              <a:ext cx="1788" cy="1291"/>
            </a:xfrm>
            <a:custGeom>
              <a:avLst/>
              <a:gdLst>
                <a:gd name="T0" fmla="*/ 1261 w 3574"/>
                <a:gd name="T1" fmla="*/ 0 h 2580"/>
                <a:gd name="T2" fmla="*/ 3574 w 3574"/>
                <a:gd name="T3" fmla="*/ 0 h 2580"/>
                <a:gd name="T4" fmla="*/ 3574 w 3574"/>
                <a:gd name="T5" fmla="*/ 1402 h 2580"/>
                <a:gd name="T6" fmla="*/ 3569 w 3574"/>
                <a:gd name="T7" fmla="*/ 1491 h 2580"/>
                <a:gd name="T8" fmla="*/ 3556 w 3574"/>
                <a:gd name="T9" fmla="*/ 1579 h 2580"/>
                <a:gd name="T10" fmla="*/ 3535 w 3574"/>
                <a:gd name="T11" fmla="*/ 1663 h 2580"/>
                <a:gd name="T12" fmla="*/ 3506 w 3574"/>
                <a:gd name="T13" fmla="*/ 1746 h 2580"/>
                <a:gd name="T14" fmla="*/ 3468 w 3574"/>
                <a:gd name="T15" fmla="*/ 1825 h 2580"/>
                <a:gd name="T16" fmla="*/ 3424 w 3574"/>
                <a:gd name="T17" fmla="*/ 1899 h 2580"/>
                <a:gd name="T18" fmla="*/ 3368 w 3574"/>
                <a:gd name="T19" fmla="*/ 1990 h 2580"/>
                <a:gd name="T20" fmla="*/ 3323 w 3574"/>
                <a:gd name="T21" fmla="*/ 2085 h 2580"/>
                <a:gd name="T22" fmla="*/ 3287 w 3574"/>
                <a:gd name="T23" fmla="*/ 2184 h 2580"/>
                <a:gd name="T24" fmla="*/ 3263 w 3574"/>
                <a:gd name="T25" fmla="*/ 2286 h 2580"/>
                <a:gd name="T26" fmla="*/ 3248 w 3574"/>
                <a:gd name="T27" fmla="*/ 2391 h 2580"/>
                <a:gd name="T28" fmla="*/ 3243 w 3574"/>
                <a:gd name="T29" fmla="*/ 2497 h 2580"/>
                <a:gd name="T30" fmla="*/ 3243 w 3574"/>
                <a:gd name="T31" fmla="*/ 2580 h 2580"/>
                <a:gd name="T32" fmla="*/ 1261 w 3574"/>
                <a:gd name="T33" fmla="*/ 2580 h 2580"/>
                <a:gd name="T34" fmla="*/ 1261 w 3574"/>
                <a:gd name="T35" fmla="*/ 2098 h 2580"/>
                <a:gd name="T36" fmla="*/ 1254 w 3574"/>
                <a:gd name="T37" fmla="*/ 2033 h 2580"/>
                <a:gd name="T38" fmla="*/ 1235 w 3574"/>
                <a:gd name="T39" fmla="*/ 1970 h 2580"/>
                <a:gd name="T40" fmla="*/ 1207 w 3574"/>
                <a:gd name="T41" fmla="*/ 1906 h 2580"/>
                <a:gd name="T42" fmla="*/ 1170 w 3574"/>
                <a:gd name="T43" fmla="*/ 1847 h 2580"/>
                <a:gd name="T44" fmla="*/ 1125 w 3574"/>
                <a:gd name="T45" fmla="*/ 1791 h 2580"/>
                <a:gd name="T46" fmla="*/ 1073 w 3574"/>
                <a:gd name="T47" fmla="*/ 1739 h 2580"/>
                <a:gd name="T48" fmla="*/ 1017 w 3574"/>
                <a:gd name="T49" fmla="*/ 1692 h 2580"/>
                <a:gd name="T50" fmla="*/ 959 w 3574"/>
                <a:gd name="T51" fmla="*/ 1650 h 2580"/>
                <a:gd name="T52" fmla="*/ 898 w 3574"/>
                <a:gd name="T53" fmla="*/ 1616 h 2580"/>
                <a:gd name="T54" fmla="*/ 838 w 3574"/>
                <a:gd name="T55" fmla="*/ 1588 h 2580"/>
                <a:gd name="T56" fmla="*/ 78 w 3574"/>
                <a:gd name="T57" fmla="*/ 1288 h 2580"/>
                <a:gd name="T58" fmla="*/ 52 w 3574"/>
                <a:gd name="T59" fmla="*/ 1275 h 2580"/>
                <a:gd name="T60" fmla="*/ 29 w 3574"/>
                <a:gd name="T61" fmla="*/ 1255 h 2580"/>
                <a:gd name="T62" fmla="*/ 14 w 3574"/>
                <a:gd name="T63" fmla="*/ 1231 h 2580"/>
                <a:gd name="T64" fmla="*/ 3 w 3574"/>
                <a:gd name="T65" fmla="*/ 1205 h 2580"/>
                <a:gd name="T66" fmla="*/ 0 w 3574"/>
                <a:gd name="T67" fmla="*/ 1177 h 2580"/>
                <a:gd name="T68" fmla="*/ 3 w 3574"/>
                <a:gd name="T69" fmla="*/ 1147 h 2580"/>
                <a:gd name="T70" fmla="*/ 24 w 3574"/>
                <a:gd name="T71" fmla="*/ 1067 h 2580"/>
                <a:gd name="T72" fmla="*/ 44 w 3574"/>
                <a:gd name="T73" fmla="*/ 1011 h 2580"/>
                <a:gd name="T74" fmla="*/ 70 w 3574"/>
                <a:gd name="T75" fmla="*/ 961 h 2580"/>
                <a:gd name="T76" fmla="*/ 104 w 3574"/>
                <a:gd name="T77" fmla="*/ 916 h 2580"/>
                <a:gd name="T78" fmla="*/ 143 w 3574"/>
                <a:gd name="T79" fmla="*/ 877 h 2580"/>
                <a:gd name="T80" fmla="*/ 188 w 3574"/>
                <a:gd name="T81" fmla="*/ 843 h 2580"/>
                <a:gd name="T82" fmla="*/ 236 w 3574"/>
                <a:gd name="T83" fmla="*/ 819 h 2580"/>
                <a:gd name="T84" fmla="*/ 288 w 3574"/>
                <a:gd name="T85" fmla="*/ 801 h 2580"/>
                <a:gd name="T86" fmla="*/ 342 w 3574"/>
                <a:gd name="T87" fmla="*/ 791 h 2580"/>
                <a:gd name="T88" fmla="*/ 398 w 3574"/>
                <a:gd name="T89" fmla="*/ 789 h 2580"/>
                <a:gd name="T90" fmla="*/ 456 w 3574"/>
                <a:gd name="T91" fmla="*/ 795 h 2580"/>
                <a:gd name="T92" fmla="*/ 512 w 3574"/>
                <a:gd name="T93" fmla="*/ 812 h 2580"/>
                <a:gd name="T94" fmla="*/ 615 w 3574"/>
                <a:gd name="T95" fmla="*/ 853 h 2580"/>
                <a:gd name="T96" fmla="*/ 984 w 3574"/>
                <a:gd name="T97" fmla="*/ 1000 h 2580"/>
                <a:gd name="T98" fmla="*/ 1107 w 3574"/>
                <a:gd name="T99" fmla="*/ 1050 h 2580"/>
                <a:gd name="T100" fmla="*/ 1142 w 3574"/>
                <a:gd name="T101" fmla="*/ 1059 h 2580"/>
                <a:gd name="T102" fmla="*/ 1174 w 3574"/>
                <a:gd name="T103" fmla="*/ 1061 h 2580"/>
                <a:gd name="T104" fmla="*/ 1204 w 3574"/>
                <a:gd name="T105" fmla="*/ 1052 h 2580"/>
                <a:gd name="T106" fmla="*/ 1226 w 3574"/>
                <a:gd name="T107" fmla="*/ 1037 h 2580"/>
                <a:gd name="T108" fmla="*/ 1245 w 3574"/>
                <a:gd name="T109" fmla="*/ 1013 h 2580"/>
                <a:gd name="T110" fmla="*/ 1256 w 3574"/>
                <a:gd name="T111" fmla="*/ 983 h 2580"/>
                <a:gd name="T112" fmla="*/ 1261 w 3574"/>
                <a:gd name="T113" fmla="*/ 948 h 2580"/>
                <a:gd name="T114" fmla="*/ 1261 w 3574"/>
                <a:gd name="T11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4" h="2580">
                  <a:moveTo>
                    <a:pt x="1261" y="0"/>
                  </a:moveTo>
                  <a:lnTo>
                    <a:pt x="3574" y="0"/>
                  </a:lnTo>
                  <a:lnTo>
                    <a:pt x="3574" y="1402"/>
                  </a:lnTo>
                  <a:lnTo>
                    <a:pt x="3569" y="1491"/>
                  </a:lnTo>
                  <a:lnTo>
                    <a:pt x="3556" y="1579"/>
                  </a:lnTo>
                  <a:lnTo>
                    <a:pt x="3535" y="1663"/>
                  </a:lnTo>
                  <a:lnTo>
                    <a:pt x="3506" y="1746"/>
                  </a:lnTo>
                  <a:lnTo>
                    <a:pt x="3468" y="1825"/>
                  </a:lnTo>
                  <a:lnTo>
                    <a:pt x="3424" y="1899"/>
                  </a:lnTo>
                  <a:lnTo>
                    <a:pt x="3368" y="1990"/>
                  </a:lnTo>
                  <a:lnTo>
                    <a:pt x="3323" y="2085"/>
                  </a:lnTo>
                  <a:lnTo>
                    <a:pt x="3287" y="2184"/>
                  </a:lnTo>
                  <a:lnTo>
                    <a:pt x="3263" y="2286"/>
                  </a:lnTo>
                  <a:lnTo>
                    <a:pt x="3248" y="2391"/>
                  </a:lnTo>
                  <a:lnTo>
                    <a:pt x="3243" y="2497"/>
                  </a:lnTo>
                  <a:lnTo>
                    <a:pt x="3243" y="2580"/>
                  </a:lnTo>
                  <a:lnTo>
                    <a:pt x="1261" y="2580"/>
                  </a:lnTo>
                  <a:lnTo>
                    <a:pt x="1261" y="2098"/>
                  </a:lnTo>
                  <a:lnTo>
                    <a:pt x="1254" y="2033"/>
                  </a:lnTo>
                  <a:lnTo>
                    <a:pt x="1235" y="1970"/>
                  </a:lnTo>
                  <a:lnTo>
                    <a:pt x="1207" y="1906"/>
                  </a:lnTo>
                  <a:lnTo>
                    <a:pt x="1170" y="1847"/>
                  </a:lnTo>
                  <a:lnTo>
                    <a:pt x="1125" y="1791"/>
                  </a:lnTo>
                  <a:lnTo>
                    <a:pt x="1073" y="1739"/>
                  </a:lnTo>
                  <a:lnTo>
                    <a:pt x="1017" y="1692"/>
                  </a:lnTo>
                  <a:lnTo>
                    <a:pt x="959" y="1650"/>
                  </a:lnTo>
                  <a:lnTo>
                    <a:pt x="898" y="1616"/>
                  </a:lnTo>
                  <a:lnTo>
                    <a:pt x="838" y="1588"/>
                  </a:lnTo>
                  <a:lnTo>
                    <a:pt x="78" y="1288"/>
                  </a:lnTo>
                  <a:lnTo>
                    <a:pt x="52" y="1275"/>
                  </a:lnTo>
                  <a:lnTo>
                    <a:pt x="29" y="1255"/>
                  </a:lnTo>
                  <a:lnTo>
                    <a:pt x="14" y="1231"/>
                  </a:lnTo>
                  <a:lnTo>
                    <a:pt x="3" y="1205"/>
                  </a:lnTo>
                  <a:lnTo>
                    <a:pt x="0" y="1177"/>
                  </a:lnTo>
                  <a:lnTo>
                    <a:pt x="3" y="1147"/>
                  </a:lnTo>
                  <a:lnTo>
                    <a:pt x="24" y="1067"/>
                  </a:lnTo>
                  <a:lnTo>
                    <a:pt x="44" y="1011"/>
                  </a:lnTo>
                  <a:lnTo>
                    <a:pt x="70" y="961"/>
                  </a:lnTo>
                  <a:lnTo>
                    <a:pt x="104" y="916"/>
                  </a:lnTo>
                  <a:lnTo>
                    <a:pt x="143" y="877"/>
                  </a:lnTo>
                  <a:lnTo>
                    <a:pt x="188" y="843"/>
                  </a:lnTo>
                  <a:lnTo>
                    <a:pt x="236" y="819"/>
                  </a:lnTo>
                  <a:lnTo>
                    <a:pt x="288" y="801"/>
                  </a:lnTo>
                  <a:lnTo>
                    <a:pt x="342" y="791"/>
                  </a:lnTo>
                  <a:lnTo>
                    <a:pt x="398" y="789"/>
                  </a:lnTo>
                  <a:lnTo>
                    <a:pt x="456" y="795"/>
                  </a:lnTo>
                  <a:lnTo>
                    <a:pt x="512" y="812"/>
                  </a:lnTo>
                  <a:lnTo>
                    <a:pt x="615" y="853"/>
                  </a:lnTo>
                  <a:lnTo>
                    <a:pt x="984" y="1000"/>
                  </a:lnTo>
                  <a:lnTo>
                    <a:pt x="1107" y="1050"/>
                  </a:lnTo>
                  <a:lnTo>
                    <a:pt x="1142" y="1059"/>
                  </a:lnTo>
                  <a:lnTo>
                    <a:pt x="1174" y="1061"/>
                  </a:lnTo>
                  <a:lnTo>
                    <a:pt x="1204" y="1052"/>
                  </a:lnTo>
                  <a:lnTo>
                    <a:pt x="1226" y="1037"/>
                  </a:lnTo>
                  <a:lnTo>
                    <a:pt x="1245" y="1013"/>
                  </a:lnTo>
                  <a:lnTo>
                    <a:pt x="1256" y="983"/>
                  </a:lnTo>
                  <a:lnTo>
                    <a:pt x="1261" y="948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946" y="2144"/>
              <a:ext cx="631" cy="267"/>
            </a:xfrm>
            <a:custGeom>
              <a:avLst/>
              <a:gdLst>
                <a:gd name="T0" fmla="*/ 398 w 1261"/>
                <a:gd name="T1" fmla="*/ 0 h 535"/>
                <a:gd name="T2" fmla="*/ 456 w 1261"/>
                <a:gd name="T3" fmla="*/ 6 h 535"/>
                <a:gd name="T4" fmla="*/ 512 w 1261"/>
                <a:gd name="T5" fmla="*/ 23 h 535"/>
                <a:gd name="T6" fmla="*/ 1178 w 1261"/>
                <a:gd name="T7" fmla="*/ 289 h 535"/>
                <a:gd name="T8" fmla="*/ 1204 w 1261"/>
                <a:gd name="T9" fmla="*/ 296 h 535"/>
                <a:gd name="T10" fmla="*/ 1222 w 1261"/>
                <a:gd name="T11" fmla="*/ 298 h 535"/>
                <a:gd name="T12" fmla="*/ 1237 w 1261"/>
                <a:gd name="T13" fmla="*/ 291 h 535"/>
                <a:gd name="T14" fmla="*/ 1246 w 1261"/>
                <a:gd name="T15" fmla="*/ 280 h 535"/>
                <a:gd name="T16" fmla="*/ 1254 w 1261"/>
                <a:gd name="T17" fmla="*/ 261 h 535"/>
                <a:gd name="T18" fmla="*/ 1258 w 1261"/>
                <a:gd name="T19" fmla="*/ 241 h 535"/>
                <a:gd name="T20" fmla="*/ 1260 w 1261"/>
                <a:gd name="T21" fmla="*/ 214 h 535"/>
                <a:gd name="T22" fmla="*/ 1261 w 1261"/>
                <a:gd name="T23" fmla="*/ 188 h 535"/>
                <a:gd name="T24" fmla="*/ 1261 w 1261"/>
                <a:gd name="T25" fmla="*/ 159 h 535"/>
                <a:gd name="T26" fmla="*/ 1261 w 1261"/>
                <a:gd name="T27" fmla="*/ 403 h 535"/>
                <a:gd name="T28" fmla="*/ 1258 w 1261"/>
                <a:gd name="T29" fmla="*/ 434 h 535"/>
                <a:gd name="T30" fmla="*/ 1250 w 1261"/>
                <a:gd name="T31" fmla="*/ 464 h 535"/>
                <a:gd name="T32" fmla="*/ 1237 w 1261"/>
                <a:gd name="T33" fmla="*/ 490 h 535"/>
                <a:gd name="T34" fmla="*/ 1220 w 1261"/>
                <a:gd name="T35" fmla="*/ 510 h 535"/>
                <a:gd name="T36" fmla="*/ 1200 w 1261"/>
                <a:gd name="T37" fmla="*/ 525 h 535"/>
                <a:gd name="T38" fmla="*/ 1176 w 1261"/>
                <a:gd name="T39" fmla="*/ 533 h 535"/>
                <a:gd name="T40" fmla="*/ 1148 w 1261"/>
                <a:gd name="T41" fmla="*/ 535 h 535"/>
                <a:gd name="T42" fmla="*/ 1118 w 1261"/>
                <a:gd name="T43" fmla="*/ 525 h 535"/>
                <a:gd name="T44" fmla="*/ 452 w 1261"/>
                <a:gd name="T45" fmla="*/ 259 h 535"/>
                <a:gd name="T46" fmla="*/ 395 w 1261"/>
                <a:gd name="T47" fmla="*/ 242 h 535"/>
                <a:gd name="T48" fmla="*/ 337 w 1261"/>
                <a:gd name="T49" fmla="*/ 235 h 535"/>
                <a:gd name="T50" fmla="*/ 279 w 1261"/>
                <a:gd name="T51" fmla="*/ 239 h 535"/>
                <a:gd name="T52" fmla="*/ 223 w 1261"/>
                <a:gd name="T53" fmla="*/ 250 h 535"/>
                <a:gd name="T54" fmla="*/ 171 w 1261"/>
                <a:gd name="T55" fmla="*/ 268 h 535"/>
                <a:gd name="T56" fmla="*/ 121 w 1261"/>
                <a:gd name="T57" fmla="*/ 295 h 535"/>
                <a:gd name="T58" fmla="*/ 76 w 1261"/>
                <a:gd name="T59" fmla="*/ 330 h 535"/>
                <a:gd name="T60" fmla="*/ 37 w 1261"/>
                <a:gd name="T61" fmla="*/ 369 h 535"/>
                <a:gd name="T62" fmla="*/ 3 w 1261"/>
                <a:gd name="T63" fmla="*/ 417 h 535"/>
                <a:gd name="T64" fmla="*/ 0 w 1261"/>
                <a:gd name="T65" fmla="*/ 388 h 535"/>
                <a:gd name="T66" fmla="*/ 3 w 1261"/>
                <a:gd name="T67" fmla="*/ 358 h 535"/>
                <a:gd name="T68" fmla="*/ 24 w 1261"/>
                <a:gd name="T69" fmla="*/ 278 h 535"/>
                <a:gd name="T70" fmla="*/ 44 w 1261"/>
                <a:gd name="T71" fmla="*/ 222 h 535"/>
                <a:gd name="T72" fmla="*/ 70 w 1261"/>
                <a:gd name="T73" fmla="*/ 172 h 535"/>
                <a:gd name="T74" fmla="*/ 104 w 1261"/>
                <a:gd name="T75" fmla="*/ 127 h 535"/>
                <a:gd name="T76" fmla="*/ 143 w 1261"/>
                <a:gd name="T77" fmla="*/ 88 h 535"/>
                <a:gd name="T78" fmla="*/ 188 w 1261"/>
                <a:gd name="T79" fmla="*/ 54 h 535"/>
                <a:gd name="T80" fmla="*/ 236 w 1261"/>
                <a:gd name="T81" fmla="*/ 30 h 535"/>
                <a:gd name="T82" fmla="*/ 288 w 1261"/>
                <a:gd name="T83" fmla="*/ 12 h 535"/>
                <a:gd name="T84" fmla="*/ 342 w 1261"/>
                <a:gd name="T85" fmla="*/ 2 h 535"/>
                <a:gd name="T86" fmla="*/ 398 w 1261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1" h="535">
                  <a:moveTo>
                    <a:pt x="398" y="0"/>
                  </a:moveTo>
                  <a:lnTo>
                    <a:pt x="456" y="6"/>
                  </a:lnTo>
                  <a:lnTo>
                    <a:pt x="512" y="23"/>
                  </a:lnTo>
                  <a:lnTo>
                    <a:pt x="1178" y="289"/>
                  </a:lnTo>
                  <a:lnTo>
                    <a:pt x="1204" y="296"/>
                  </a:lnTo>
                  <a:lnTo>
                    <a:pt x="1222" y="298"/>
                  </a:lnTo>
                  <a:lnTo>
                    <a:pt x="1237" y="291"/>
                  </a:lnTo>
                  <a:lnTo>
                    <a:pt x="1246" y="280"/>
                  </a:lnTo>
                  <a:lnTo>
                    <a:pt x="1254" y="261"/>
                  </a:lnTo>
                  <a:lnTo>
                    <a:pt x="1258" y="241"/>
                  </a:lnTo>
                  <a:lnTo>
                    <a:pt x="1260" y="214"/>
                  </a:lnTo>
                  <a:lnTo>
                    <a:pt x="1261" y="188"/>
                  </a:lnTo>
                  <a:lnTo>
                    <a:pt x="1261" y="159"/>
                  </a:lnTo>
                  <a:lnTo>
                    <a:pt x="1261" y="403"/>
                  </a:lnTo>
                  <a:lnTo>
                    <a:pt x="1258" y="434"/>
                  </a:lnTo>
                  <a:lnTo>
                    <a:pt x="1250" y="464"/>
                  </a:lnTo>
                  <a:lnTo>
                    <a:pt x="1237" y="490"/>
                  </a:lnTo>
                  <a:lnTo>
                    <a:pt x="1220" y="510"/>
                  </a:lnTo>
                  <a:lnTo>
                    <a:pt x="1200" y="525"/>
                  </a:lnTo>
                  <a:lnTo>
                    <a:pt x="1176" y="533"/>
                  </a:lnTo>
                  <a:lnTo>
                    <a:pt x="1148" y="535"/>
                  </a:lnTo>
                  <a:lnTo>
                    <a:pt x="1118" y="525"/>
                  </a:lnTo>
                  <a:lnTo>
                    <a:pt x="452" y="259"/>
                  </a:lnTo>
                  <a:lnTo>
                    <a:pt x="395" y="242"/>
                  </a:lnTo>
                  <a:lnTo>
                    <a:pt x="337" y="235"/>
                  </a:lnTo>
                  <a:lnTo>
                    <a:pt x="279" y="239"/>
                  </a:lnTo>
                  <a:lnTo>
                    <a:pt x="223" y="250"/>
                  </a:lnTo>
                  <a:lnTo>
                    <a:pt x="171" y="268"/>
                  </a:lnTo>
                  <a:lnTo>
                    <a:pt x="121" y="295"/>
                  </a:lnTo>
                  <a:lnTo>
                    <a:pt x="76" y="330"/>
                  </a:lnTo>
                  <a:lnTo>
                    <a:pt x="37" y="369"/>
                  </a:lnTo>
                  <a:lnTo>
                    <a:pt x="3" y="417"/>
                  </a:lnTo>
                  <a:lnTo>
                    <a:pt x="0" y="388"/>
                  </a:lnTo>
                  <a:lnTo>
                    <a:pt x="3" y="358"/>
                  </a:lnTo>
                  <a:lnTo>
                    <a:pt x="24" y="278"/>
                  </a:lnTo>
                  <a:lnTo>
                    <a:pt x="44" y="222"/>
                  </a:lnTo>
                  <a:lnTo>
                    <a:pt x="70" y="172"/>
                  </a:lnTo>
                  <a:lnTo>
                    <a:pt x="104" y="127"/>
                  </a:lnTo>
                  <a:lnTo>
                    <a:pt x="143" y="88"/>
                  </a:lnTo>
                  <a:lnTo>
                    <a:pt x="188" y="54"/>
                  </a:lnTo>
                  <a:lnTo>
                    <a:pt x="236" y="30"/>
                  </a:lnTo>
                  <a:lnTo>
                    <a:pt x="288" y="12"/>
                  </a:lnTo>
                  <a:lnTo>
                    <a:pt x="342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577" y="1749"/>
              <a:ext cx="1157" cy="438"/>
            </a:xfrm>
            <a:custGeom>
              <a:avLst/>
              <a:gdLst>
                <a:gd name="T0" fmla="*/ 0 w 2313"/>
                <a:gd name="T1" fmla="*/ 0 h 875"/>
                <a:gd name="T2" fmla="*/ 2313 w 2313"/>
                <a:gd name="T3" fmla="*/ 0 h 875"/>
                <a:gd name="T4" fmla="*/ 2313 w 2313"/>
                <a:gd name="T5" fmla="*/ 827 h 875"/>
                <a:gd name="T6" fmla="*/ 2252 w 2313"/>
                <a:gd name="T7" fmla="*/ 853 h 875"/>
                <a:gd name="T8" fmla="*/ 2187 w 2313"/>
                <a:gd name="T9" fmla="*/ 869 h 875"/>
                <a:gd name="T10" fmla="*/ 2116 w 2313"/>
                <a:gd name="T11" fmla="*/ 875 h 875"/>
                <a:gd name="T12" fmla="*/ 2036 w 2313"/>
                <a:gd name="T13" fmla="*/ 875 h 875"/>
                <a:gd name="T14" fmla="*/ 1971 w 2313"/>
                <a:gd name="T15" fmla="*/ 869 h 875"/>
                <a:gd name="T16" fmla="*/ 1909 w 2313"/>
                <a:gd name="T17" fmla="*/ 856 h 875"/>
                <a:gd name="T18" fmla="*/ 1849 w 2313"/>
                <a:gd name="T19" fmla="*/ 832 h 875"/>
                <a:gd name="T20" fmla="*/ 1797 w 2313"/>
                <a:gd name="T21" fmla="*/ 801 h 875"/>
                <a:gd name="T22" fmla="*/ 1749 w 2313"/>
                <a:gd name="T23" fmla="*/ 763 h 875"/>
                <a:gd name="T24" fmla="*/ 1713 w 2313"/>
                <a:gd name="T25" fmla="*/ 735 h 875"/>
                <a:gd name="T26" fmla="*/ 1676 w 2313"/>
                <a:gd name="T27" fmla="*/ 715 h 875"/>
                <a:gd name="T28" fmla="*/ 1635 w 2313"/>
                <a:gd name="T29" fmla="*/ 700 h 875"/>
                <a:gd name="T30" fmla="*/ 1594 w 2313"/>
                <a:gd name="T31" fmla="*/ 693 h 875"/>
                <a:gd name="T32" fmla="*/ 1549 w 2313"/>
                <a:gd name="T33" fmla="*/ 694 h 875"/>
                <a:gd name="T34" fmla="*/ 1529 w 2313"/>
                <a:gd name="T35" fmla="*/ 696 h 875"/>
                <a:gd name="T36" fmla="*/ 1501 w 2313"/>
                <a:gd name="T37" fmla="*/ 696 h 875"/>
                <a:gd name="T38" fmla="*/ 1473 w 2313"/>
                <a:gd name="T39" fmla="*/ 696 h 875"/>
                <a:gd name="T40" fmla="*/ 1445 w 2313"/>
                <a:gd name="T41" fmla="*/ 696 h 875"/>
                <a:gd name="T42" fmla="*/ 1423 w 2313"/>
                <a:gd name="T43" fmla="*/ 696 h 875"/>
                <a:gd name="T44" fmla="*/ 1354 w 2313"/>
                <a:gd name="T45" fmla="*/ 691 h 875"/>
                <a:gd name="T46" fmla="*/ 1288 w 2313"/>
                <a:gd name="T47" fmla="*/ 674 h 875"/>
                <a:gd name="T48" fmla="*/ 1227 w 2313"/>
                <a:gd name="T49" fmla="*/ 648 h 875"/>
                <a:gd name="T50" fmla="*/ 1171 w 2313"/>
                <a:gd name="T51" fmla="*/ 614 h 875"/>
                <a:gd name="T52" fmla="*/ 1121 w 2313"/>
                <a:gd name="T53" fmla="*/ 572 h 875"/>
                <a:gd name="T54" fmla="*/ 1087 w 2313"/>
                <a:gd name="T55" fmla="*/ 544 h 875"/>
                <a:gd name="T56" fmla="*/ 1052 w 2313"/>
                <a:gd name="T57" fmla="*/ 523 h 875"/>
                <a:gd name="T58" fmla="*/ 1011 w 2313"/>
                <a:gd name="T59" fmla="*/ 508 h 875"/>
                <a:gd name="T60" fmla="*/ 970 w 2313"/>
                <a:gd name="T61" fmla="*/ 501 h 875"/>
                <a:gd name="T62" fmla="*/ 927 w 2313"/>
                <a:gd name="T63" fmla="*/ 501 h 875"/>
                <a:gd name="T64" fmla="*/ 889 w 2313"/>
                <a:gd name="T65" fmla="*/ 503 h 875"/>
                <a:gd name="T66" fmla="*/ 850 w 2313"/>
                <a:gd name="T67" fmla="*/ 503 h 875"/>
                <a:gd name="T68" fmla="*/ 809 w 2313"/>
                <a:gd name="T69" fmla="*/ 503 h 875"/>
                <a:gd name="T70" fmla="*/ 772 w 2313"/>
                <a:gd name="T71" fmla="*/ 501 h 875"/>
                <a:gd name="T72" fmla="*/ 729 w 2313"/>
                <a:gd name="T73" fmla="*/ 501 h 875"/>
                <a:gd name="T74" fmla="*/ 688 w 2313"/>
                <a:gd name="T75" fmla="*/ 508 h 875"/>
                <a:gd name="T76" fmla="*/ 647 w 2313"/>
                <a:gd name="T77" fmla="*/ 523 h 875"/>
                <a:gd name="T78" fmla="*/ 612 w 2313"/>
                <a:gd name="T79" fmla="*/ 544 h 875"/>
                <a:gd name="T80" fmla="*/ 578 w 2313"/>
                <a:gd name="T81" fmla="*/ 572 h 875"/>
                <a:gd name="T82" fmla="*/ 528 w 2313"/>
                <a:gd name="T83" fmla="*/ 614 h 875"/>
                <a:gd name="T84" fmla="*/ 472 w 2313"/>
                <a:gd name="T85" fmla="*/ 648 h 875"/>
                <a:gd name="T86" fmla="*/ 410 w 2313"/>
                <a:gd name="T87" fmla="*/ 674 h 875"/>
                <a:gd name="T88" fmla="*/ 345 w 2313"/>
                <a:gd name="T89" fmla="*/ 691 h 875"/>
                <a:gd name="T90" fmla="*/ 276 w 2313"/>
                <a:gd name="T91" fmla="*/ 696 h 875"/>
                <a:gd name="T92" fmla="*/ 196 w 2313"/>
                <a:gd name="T93" fmla="*/ 696 h 875"/>
                <a:gd name="T94" fmla="*/ 127 w 2313"/>
                <a:gd name="T95" fmla="*/ 691 h 875"/>
                <a:gd name="T96" fmla="*/ 60 w 2313"/>
                <a:gd name="T97" fmla="*/ 674 h 875"/>
                <a:gd name="T98" fmla="*/ 0 w 2313"/>
                <a:gd name="T99" fmla="*/ 648 h 875"/>
                <a:gd name="T100" fmla="*/ 0 w 2313"/>
                <a:gd name="T10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3" h="875">
                  <a:moveTo>
                    <a:pt x="0" y="0"/>
                  </a:moveTo>
                  <a:lnTo>
                    <a:pt x="2313" y="0"/>
                  </a:lnTo>
                  <a:lnTo>
                    <a:pt x="2313" y="827"/>
                  </a:lnTo>
                  <a:lnTo>
                    <a:pt x="2252" y="853"/>
                  </a:lnTo>
                  <a:lnTo>
                    <a:pt x="2187" y="869"/>
                  </a:lnTo>
                  <a:lnTo>
                    <a:pt x="2116" y="875"/>
                  </a:lnTo>
                  <a:lnTo>
                    <a:pt x="2036" y="875"/>
                  </a:lnTo>
                  <a:lnTo>
                    <a:pt x="1971" y="869"/>
                  </a:lnTo>
                  <a:lnTo>
                    <a:pt x="1909" y="856"/>
                  </a:lnTo>
                  <a:lnTo>
                    <a:pt x="1849" y="832"/>
                  </a:lnTo>
                  <a:lnTo>
                    <a:pt x="1797" y="801"/>
                  </a:lnTo>
                  <a:lnTo>
                    <a:pt x="1749" y="763"/>
                  </a:lnTo>
                  <a:lnTo>
                    <a:pt x="1713" y="735"/>
                  </a:lnTo>
                  <a:lnTo>
                    <a:pt x="1676" y="715"/>
                  </a:lnTo>
                  <a:lnTo>
                    <a:pt x="1635" y="700"/>
                  </a:lnTo>
                  <a:lnTo>
                    <a:pt x="1594" y="693"/>
                  </a:lnTo>
                  <a:lnTo>
                    <a:pt x="1549" y="694"/>
                  </a:lnTo>
                  <a:lnTo>
                    <a:pt x="1529" y="696"/>
                  </a:lnTo>
                  <a:lnTo>
                    <a:pt x="1501" y="696"/>
                  </a:lnTo>
                  <a:lnTo>
                    <a:pt x="1473" y="696"/>
                  </a:lnTo>
                  <a:lnTo>
                    <a:pt x="1445" y="696"/>
                  </a:lnTo>
                  <a:lnTo>
                    <a:pt x="1423" y="696"/>
                  </a:lnTo>
                  <a:lnTo>
                    <a:pt x="1354" y="691"/>
                  </a:lnTo>
                  <a:lnTo>
                    <a:pt x="1288" y="674"/>
                  </a:lnTo>
                  <a:lnTo>
                    <a:pt x="1227" y="648"/>
                  </a:lnTo>
                  <a:lnTo>
                    <a:pt x="1171" y="614"/>
                  </a:lnTo>
                  <a:lnTo>
                    <a:pt x="1121" y="572"/>
                  </a:lnTo>
                  <a:lnTo>
                    <a:pt x="1087" y="544"/>
                  </a:lnTo>
                  <a:lnTo>
                    <a:pt x="1052" y="523"/>
                  </a:lnTo>
                  <a:lnTo>
                    <a:pt x="1011" y="508"/>
                  </a:lnTo>
                  <a:lnTo>
                    <a:pt x="970" y="501"/>
                  </a:lnTo>
                  <a:lnTo>
                    <a:pt x="927" y="501"/>
                  </a:lnTo>
                  <a:lnTo>
                    <a:pt x="889" y="503"/>
                  </a:lnTo>
                  <a:lnTo>
                    <a:pt x="850" y="503"/>
                  </a:lnTo>
                  <a:lnTo>
                    <a:pt x="809" y="503"/>
                  </a:lnTo>
                  <a:lnTo>
                    <a:pt x="772" y="501"/>
                  </a:lnTo>
                  <a:lnTo>
                    <a:pt x="729" y="501"/>
                  </a:lnTo>
                  <a:lnTo>
                    <a:pt x="688" y="508"/>
                  </a:lnTo>
                  <a:lnTo>
                    <a:pt x="647" y="523"/>
                  </a:lnTo>
                  <a:lnTo>
                    <a:pt x="612" y="544"/>
                  </a:lnTo>
                  <a:lnTo>
                    <a:pt x="578" y="572"/>
                  </a:lnTo>
                  <a:lnTo>
                    <a:pt x="528" y="614"/>
                  </a:lnTo>
                  <a:lnTo>
                    <a:pt x="472" y="648"/>
                  </a:lnTo>
                  <a:lnTo>
                    <a:pt x="410" y="674"/>
                  </a:lnTo>
                  <a:lnTo>
                    <a:pt x="345" y="691"/>
                  </a:lnTo>
                  <a:lnTo>
                    <a:pt x="276" y="696"/>
                  </a:lnTo>
                  <a:lnTo>
                    <a:pt x="196" y="696"/>
                  </a:lnTo>
                  <a:lnTo>
                    <a:pt x="127" y="691"/>
                  </a:lnTo>
                  <a:lnTo>
                    <a:pt x="60" y="674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444" y="1264"/>
              <a:ext cx="290" cy="844"/>
            </a:xfrm>
            <a:custGeom>
              <a:avLst/>
              <a:gdLst>
                <a:gd name="T0" fmla="*/ 259 w 579"/>
                <a:gd name="T1" fmla="*/ 0 h 1687"/>
                <a:gd name="T2" fmla="*/ 320 w 579"/>
                <a:gd name="T3" fmla="*/ 0 h 1687"/>
                <a:gd name="T4" fmla="*/ 373 w 579"/>
                <a:gd name="T5" fmla="*/ 4 h 1687"/>
                <a:gd name="T6" fmla="*/ 421 w 579"/>
                <a:gd name="T7" fmla="*/ 20 h 1687"/>
                <a:gd name="T8" fmla="*/ 464 w 579"/>
                <a:gd name="T9" fmla="*/ 43 h 1687"/>
                <a:gd name="T10" fmla="*/ 503 w 579"/>
                <a:gd name="T11" fmla="*/ 74 h 1687"/>
                <a:gd name="T12" fmla="*/ 535 w 579"/>
                <a:gd name="T13" fmla="*/ 114 h 1687"/>
                <a:gd name="T14" fmla="*/ 559 w 579"/>
                <a:gd name="T15" fmla="*/ 156 h 1687"/>
                <a:gd name="T16" fmla="*/ 574 w 579"/>
                <a:gd name="T17" fmla="*/ 205 h 1687"/>
                <a:gd name="T18" fmla="*/ 579 w 579"/>
                <a:gd name="T19" fmla="*/ 257 h 1687"/>
                <a:gd name="T20" fmla="*/ 579 w 579"/>
                <a:gd name="T21" fmla="*/ 1428 h 1687"/>
                <a:gd name="T22" fmla="*/ 574 w 579"/>
                <a:gd name="T23" fmla="*/ 1480 h 1687"/>
                <a:gd name="T24" fmla="*/ 559 w 579"/>
                <a:gd name="T25" fmla="*/ 1528 h 1687"/>
                <a:gd name="T26" fmla="*/ 535 w 579"/>
                <a:gd name="T27" fmla="*/ 1573 h 1687"/>
                <a:gd name="T28" fmla="*/ 503 w 579"/>
                <a:gd name="T29" fmla="*/ 1610 h 1687"/>
                <a:gd name="T30" fmla="*/ 464 w 579"/>
                <a:gd name="T31" fmla="*/ 1642 h 1687"/>
                <a:gd name="T32" fmla="*/ 421 w 579"/>
                <a:gd name="T33" fmla="*/ 1666 h 1687"/>
                <a:gd name="T34" fmla="*/ 373 w 579"/>
                <a:gd name="T35" fmla="*/ 1681 h 1687"/>
                <a:gd name="T36" fmla="*/ 320 w 579"/>
                <a:gd name="T37" fmla="*/ 1687 h 1687"/>
                <a:gd name="T38" fmla="*/ 259 w 579"/>
                <a:gd name="T39" fmla="*/ 1687 h 1687"/>
                <a:gd name="T40" fmla="*/ 207 w 579"/>
                <a:gd name="T41" fmla="*/ 1681 h 1687"/>
                <a:gd name="T42" fmla="*/ 158 w 579"/>
                <a:gd name="T43" fmla="*/ 1666 h 1687"/>
                <a:gd name="T44" fmla="*/ 115 w 579"/>
                <a:gd name="T45" fmla="*/ 1642 h 1687"/>
                <a:gd name="T46" fmla="*/ 76 w 579"/>
                <a:gd name="T47" fmla="*/ 1610 h 1687"/>
                <a:gd name="T48" fmla="*/ 45 w 579"/>
                <a:gd name="T49" fmla="*/ 1573 h 1687"/>
                <a:gd name="T50" fmla="*/ 20 w 579"/>
                <a:gd name="T51" fmla="*/ 1528 h 1687"/>
                <a:gd name="T52" fmla="*/ 5 w 579"/>
                <a:gd name="T53" fmla="*/ 1480 h 1687"/>
                <a:gd name="T54" fmla="*/ 0 w 579"/>
                <a:gd name="T55" fmla="*/ 1428 h 1687"/>
                <a:gd name="T56" fmla="*/ 0 w 579"/>
                <a:gd name="T57" fmla="*/ 257 h 1687"/>
                <a:gd name="T58" fmla="*/ 5 w 579"/>
                <a:gd name="T59" fmla="*/ 205 h 1687"/>
                <a:gd name="T60" fmla="*/ 20 w 579"/>
                <a:gd name="T61" fmla="*/ 156 h 1687"/>
                <a:gd name="T62" fmla="*/ 45 w 579"/>
                <a:gd name="T63" fmla="*/ 114 h 1687"/>
                <a:gd name="T64" fmla="*/ 76 w 579"/>
                <a:gd name="T65" fmla="*/ 74 h 1687"/>
                <a:gd name="T66" fmla="*/ 115 w 579"/>
                <a:gd name="T67" fmla="*/ 43 h 1687"/>
                <a:gd name="T68" fmla="*/ 158 w 579"/>
                <a:gd name="T69" fmla="*/ 20 h 1687"/>
                <a:gd name="T70" fmla="*/ 207 w 579"/>
                <a:gd name="T71" fmla="*/ 4 h 1687"/>
                <a:gd name="T72" fmla="*/ 259 w 579"/>
                <a:gd name="T73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9" h="1687">
                  <a:moveTo>
                    <a:pt x="259" y="0"/>
                  </a:moveTo>
                  <a:lnTo>
                    <a:pt x="320" y="0"/>
                  </a:lnTo>
                  <a:lnTo>
                    <a:pt x="373" y="4"/>
                  </a:lnTo>
                  <a:lnTo>
                    <a:pt x="421" y="20"/>
                  </a:lnTo>
                  <a:lnTo>
                    <a:pt x="464" y="43"/>
                  </a:lnTo>
                  <a:lnTo>
                    <a:pt x="503" y="74"/>
                  </a:lnTo>
                  <a:lnTo>
                    <a:pt x="535" y="114"/>
                  </a:lnTo>
                  <a:lnTo>
                    <a:pt x="559" y="156"/>
                  </a:lnTo>
                  <a:lnTo>
                    <a:pt x="574" y="205"/>
                  </a:lnTo>
                  <a:lnTo>
                    <a:pt x="579" y="257"/>
                  </a:lnTo>
                  <a:lnTo>
                    <a:pt x="579" y="1428"/>
                  </a:lnTo>
                  <a:lnTo>
                    <a:pt x="574" y="1480"/>
                  </a:lnTo>
                  <a:lnTo>
                    <a:pt x="559" y="1528"/>
                  </a:lnTo>
                  <a:lnTo>
                    <a:pt x="535" y="1573"/>
                  </a:lnTo>
                  <a:lnTo>
                    <a:pt x="503" y="1610"/>
                  </a:lnTo>
                  <a:lnTo>
                    <a:pt x="464" y="1642"/>
                  </a:lnTo>
                  <a:lnTo>
                    <a:pt x="421" y="1666"/>
                  </a:lnTo>
                  <a:lnTo>
                    <a:pt x="373" y="1681"/>
                  </a:lnTo>
                  <a:lnTo>
                    <a:pt x="320" y="1687"/>
                  </a:lnTo>
                  <a:lnTo>
                    <a:pt x="259" y="1687"/>
                  </a:lnTo>
                  <a:lnTo>
                    <a:pt x="207" y="1681"/>
                  </a:lnTo>
                  <a:lnTo>
                    <a:pt x="158" y="1666"/>
                  </a:lnTo>
                  <a:lnTo>
                    <a:pt x="115" y="1642"/>
                  </a:lnTo>
                  <a:lnTo>
                    <a:pt x="76" y="1610"/>
                  </a:lnTo>
                  <a:lnTo>
                    <a:pt x="45" y="1573"/>
                  </a:lnTo>
                  <a:lnTo>
                    <a:pt x="20" y="1528"/>
                  </a:lnTo>
                  <a:lnTo>
                    <a:pt x="5" y="1480"/>
                  </a:lnTo>
                  <a:lnTo>
                    <a:pt x="0" y="1428"/>
                  </a:lnTo>
                  <a:lnTo>
                    <a:pt x="0" y="257"/>
                  </a:lnTo>
                  <a:lnTo>
                    <a:pt x="5" y="205"/>
                  </a:lnTo>
                  <a:lnTo>
                    <a:pt x="20" y="156"/>
                  </a:lnTo>
                  <a:lnTo>
                    <a:pt x="45" y="114"/>
                  </a:lnTo>
                  <a:lnTo>
                    <a:pt x="76" y="74"/>
                  </a:lnTo>
                  <a:lnTo>
                    <a:pt x="115" y="43"/>
                  </a:lnTo>
                  <a:lnTo>
                    <a:pt x="158" y="20"/>
                  </a:lnTo>
                  <a:lnTo>
                    <a:pt x="20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577" y="907"/>
              <a:ext cx="289" cy="1112"/>
            </a:xfrm>
            <a:custGeom>
              <a:avLst/>
              <a:gdLst>
                <a:gd name="T0" fmla="*/ 258 w 578"/>
                <a:gd name="T1" fmla="*/ 0 h 2223"/>
                <a:gd name="T2" fmla="*/ 319 w 578"/>
                <a:gd name="T3" fmla="*/ 0 h 2223"/>
                <a:gd name="T4" fmla="*/ 371 w 578"/>
                <a:gd name="T5" fmla="*/ 6 h 2223"/>
                <a:gd name="T6" fmla="*/ 420 w 578"/>
                <a:gd name="T7" fmla="*/ 20 h 2223"/>
                <a:gd name="T8" fmla="*/ 464 w 578"/>
                <a:gd name="T9" fmla="*/ 43 h 2223"/>
                <a:gd name="T10" fmla="*/ 502 w 578"/>
                <a:gd name="T11" fmla="*/ 74 h 2223"/>
                <a:gd name="T12" fmla="*/ 533 w 578"/>
                <a:gd name="T13" fmla="*/ 114 h 2223"/>
                <a:gd name="T14" fmla="*/ 558 w 578"/>
                <a:gd name="T15" fmla="*/ 156 h 2223"/>
                <a:gd name="T16" fmla="*/ 573 w 578"/>
                <a:gd name="T17" fmla="*/ 207 h 2223"/>
                <a:gd name="T18" fmla="*/ 578 w 578"/>
                <a:gd name="T19" fmla="*/ 259 h 2223"/>
                <a:gd name="T20" fmla="*/ 578 w 578"/>
                <a:gd name="T21" fmla="*/ 1964 h 2223"/>
                <a:gd name="T22" fmla="*/ 573 w 578"/>
                <a:gd name="T23" fmla="*/ 2016 h 2223"/>
                <a:gd name="T24" fmla="*/ 558 w 578"/>
                <a:gd name="T25" fmla="*/ 2065 h 2223"/>
                <a:gd name="T26" fmla="*/ 533 w 578"/>
                <a:gd name="T27" fmla="*/ 2109 h 2223"/>
                <a:gd name="T28" fmla="*/ 502 w 578"/>
                <a:gd name="T29" fmla="*/ 2149 h 2223"/>
                <a:gd name="T30" fmla="*/ 464 w 578"/>
                <a:gd name="T31" fmla="*/ 2178 h 2223"/>
                <a:gd name="T32" fmla="*/ 420 w 578"/>
                <a:gd name="T33" fmla="*/ 2203 h 2223"/>
                <a:gd name="T34" fmla="*/ 371 w 578"/>
                <a:gd name="T35" fmla="*/ 2217 h 2223"/>
                <a:gd name="T36" fmla="*/ 319 w 578"/>
                <a:gd name="T37" fmla="*/ 2223 h 2223"/>
                <a:gd name="T38" fmla="*/ 258 w 578"/>
                <a:gd name="T39" fmla="*/ 2223 h 2223"/>
                <a:gd name="T40" fmla="*/ 205 w 578"/>
                <a:gd name="T41" fmla="*/ 2217 h 2223"/>
                <a:gd name="T42" fmla="*/ 157 w 578"/>
                <a:gd name="T43" fmla="*/ 2203 h 2223"/>
                <a:gd name="T44" fmla="*/ 114 w 578"/>
                <a:gd name="T45" fmla="*/ 2178 h 2223"/>
                <a:gd name="T46" fmla="*/ 75 w 578"/>
                <a:gd name="T47" fmla="*/ 2149 h 2223"/>
                <a:gd name="T48" fmla="*/ 43 w 578"/>
                <a:gd name="T49" fmla="*/ 2109 h 2223"/>
                <a:gd name="T50" fmla="*/ 19 w 578"/>
                <a:gd name="T51" fmla="*/ 2065 h 2223"/>
                <a:gd name="T52" fmla="*/ 4 w 578"/>
                <a:gd name="T53" fmla="*/ 2016 h 2223"/>
                <a:gd name="T54" fmla="*/ 0 w 578"/>
                <a:gd name="T55" fmla="*/ 1964 h 2223"/>
                <a:gd name="T56" fmla="*/ 0 w 578"/>
                <a:gd name="T57" fmla="*/ 259 h 2223"/>
                <a:gd name="T58" fmla="*/ 4 w 578"/>
                <a:gd name="T59" fmla="*/ 207 h 2223"/>
                <a:gd name="T60" fmla="*/ 19 w 578"/>
                <a:gd name="T61" fmla="*/ 156 h 2223"/>
                <a:gd name="T62" fmla="*/ 43 w 578"/>
                <a:gd name="T63" fmla="*/ 114 h 2223"/>
                <a:gd name="T64" fmla="*/ 75 w 578"/>
                <a:gd name="T65" fmla="*/ 74 h 2223"/>
                <a:gd name="T66" fmla="*/ 114 w 578"/>
                <a:gd name="T67" fmla="*/ 43 h 2223"/>
                <a:gd name="T68" fmla="*/ 157 w 578"/>
                <a:gd name="T69" fmla="*/ 20 h 2223"/>
                <a:gd name="T70" fmla="*/ 205 w 578"/>
                <a:gd name="T71" fmla="*/ 6 h 2223"/>
                <a:gd name="T72" fmla="*/ 258 w 578"/>
                <a:gd name="T7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223">
                  <a:moveTo>
                    <a:pt x="258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0"/>
                  </a:lnTo>
                  <a:lnTo>
                    <a:pt x="464" y="43"/>
                  </a:lnTo>
                  <a:lnTo>
                    <a:pt x="502" y="74"/>
                  </a:lnTo>
                  <a:lnTo>
                    <a:pt x="533" y="114"/>
                  </a:lnTo>
                  <a:lnTo>
                    <a:pt x="558" y="156"/>
                  </a:lnTo>
                  <a:lnTo>
                    <a:pt x="573" y="207"/>
                  </a:lnTo>
                  <a:lnTo>
                    <a:pt x="578" y="259"/>
                  </a:lnTo>
                  <a:lnTo>
                    <a:pt x="578" y="1964"/>
                  </a:lnTo>
                  <a:lnTo>
                    <a:pt x="573" y="2016"/>
                  </a:lnTo>
                  <a:lnTo>
                    <a:pt x="558" y="2065"/>
                  </a:lnTo>
                  <a:lnTo>
                    <a:pt x="533" y="2109"/>
                  </a:lnTo>
                  <a:lnTo>
                    <a:pt x="502" y="2149"/>
                  </a:lnTo>
                  <a:lnTo>
                    <a:pt x="464" y="2178"/>
                  </a:lnTo>
                  <a:lnTo>
                    <a:pt x="420" y="2203"/>
                  </a:lnTo>
                  <a:lnTo>
                    <a:pt x="371" y="2217"/>
                  </a:lnTo>
                  <a:lnTo>
                    <a:pt x="319" y="2223"/>
                  </a:lnTo>
                  <a:lnTo>
                    <a:pt x="258" y="2223"/>
                  </a:lnTo>
                  <a:lnTo>
                    <a:pt x="205" y="2217"/>
                  </a:lnTo>
                  <a:lnTo>
                    <a:pt x="157" y="2203"/>
                  </a:lnTo>
                  <a:lnTo>
                    <a:pt x="114" y="2178"/>
                  </a:lnTo>
                  <a:lnTo>
                    <a:pt x="75" y="2149"/>
                  </a:lnTo>
                  <a:lnTo>
                    <a:pt x="43" y="2109"/>
                  </a:lnTo>
                  <a:lnTo>
                    <a:pt x="19" y="2065"/>
                  </a:lnTo>
                  <a:lnTo>
                    <a:pt x="4" y="2016"/>
                  </a:lnTo>
                  <a:lnTo>
                    <a:pt x="0" y="1964"/>
                  </a:lnTo>
                  <a:lnTo>
                    <a:pt x="0" y="259"/>
                  </a:lnTo>
                  <a:lnTo>
                    <a:pt x="4" y="207"/>
                  </a:lnTo>
                  <a:lnTo>
                    <a:pt x="19" y="156"/>
                  </a:lnTo>
                  <a:lnTo>
                    <a:pt x="43" y="114"/>
                  </a:lnTo>
                  <a:lnTo>
                    <a:pt x="75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5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155" y="998"/>
              <a:ext cx="289" cy="1021"/>
            </a:xfrm>
            <a:custGeom>
              <a:avLst/>
              <a:gdLst>
                <a:gd name="T0" fmla="*/ 259 w 578"/>
                <a:gd name="T1" fmla="*/ 0 h 2041"/>
                <a:gd name="T2" fmla="*/ 321 w 578"/>
                <a:gd name="T3" fmla="*/ 0 h 2041"/>
                <a:gd name="T4" fmla="*/ 373 w 578"/>
                <a:gd name="T5" fmla="*/ 6 h 2041"/>
                <a:gd name="T6" fmla="*/ 421 w 578"/>
                <a:gd name="T7" fmla="*/ 21 h 2041"/>
                <a:gd name="T8" fmla="*/ 464 w 578"/>
                <a:gd name="T9" fmla="*/ 45 h 2041"/>
                <a:gd name="T10" fmla="*/ 503 w 578"/>
                <a:gd name="T11" fmla="*/ 77 h 2041"/>
                <a:gd name="T12" fmla="*/ 535 w 578"/>
                <a:gd name="T13" fmla="*/ 114 h 2041"/>
                <a:gd name="T14" fmla="*/ 557 w 578"/>
                <a:gd name="T15" fmla="*/ 159 h 2041"/>
                <a:gd name="T16" fmla="*/ 574 w 578"/>
                <a:gd name="T17" fmla="*/ 207 h 2041"/>
                <a:gd name="T18" fmla="*/ 578 w 578"/>
                <a:gd name="T19" fmla="*/ 259 h 2041"/>
                <a:gd name="T20" fmla="*/ 578 w 578"/>
                <a:gd name="T21" fmla="*/ 1782 h 2041"/>
                <a:gd name="T22" fmla="*/ 574 w 578"/>
                <a:gd name="T23" fmla="*/ 1834 h 2041"/>
                <a:gd name="T24" fmla="*/ 557 w 578"/>
                <a:gd name="T25" fmla="*/ 1883 h 2041"/>
                <a:gd name="T26" fmla="*/ 535 w 578"/>
                <a:gd name="T27" fmla="*/ 1927 h 2041"/>
                <a:gd name="T28" fmla="*/ 503 w 578"/>
                <a:gd name="T29" fmla="*/ 1967 h 2041"/>
                <a:gd name="T30" fmla="*/ 464 w 578"/>
                <a:gd name="T31" fmla="*/ 1996 h 2041"/>
                <a:gd name="T32" fmla="*/ 421 w 578"/>
                <a:gd name="T33" fmla="*/ 2021 h 2041"/>
                <a:gd name="T34" fmla="*/ 373 w 578"/>
                <a:gd name="T35" fmla="*/ 2035 h 2041"/>
                <a:gd name="T36" fmla="*/ 321 w 578"/>
                <a:gd name="T37" fmla="*/ 2041 h 2041"/>
                <a:gd name="T38" fmla="*/ 259 w 578"/>
                <a:gd name="T39" fmla="*/ 2041 h 2041"/>
                <a:gd name="T40" fmla="*/ 207 w 578"/>
                <a:gd name="T41" fmla="*/ 2035 h 2041"/>
                <a:gd name="T42" fmla="*/ 158 w 578"/>
                <a:gd name="T43" fmla="*/ 2021 h 2041"/>
                <a:gd name="T44" fmla="*/ 114 w 578"/>
                <a:gd name="T45" fmla="*/ 1996 h 2041"/>
                <a:gd name="T46" fmla="*/ 76 w 578"/>
                <a:gd name="T47" fmla="*/ 1967 h 2041"/>
                <a:gd name="T48" fmla="*/ 45 w 578"/>
                <a:gd name="T49" fmla="*/ 1927 h 2041"/>
                <a:gd name="T50" fmla="*/ 21 w 578"/>
                <a:gd name="T51" fmla="*/ 1883 h 2041"/>
                <a:gd name="T52" fmla="*/ 6 w 578"/>
                <a:gd name="T53" fmla="*/ 1834 h 2041"/>
                <a:gd name="T54" fmla="*/ 0 w 578"/>
                <a:gd name="T55" fmla="*/ 1782 h 2041"/>
                <a:gd name="T56" fmla="*/ 0 w 578"/>
                <a:gd name="T57" fmla="*/ 259 h 2041"/>
                <a:gd name="T58" fmla="*/ 6 w 578"/>
                <a:gd name="T59" fmla="*/ 207 h 2041"/>
                <a:gd name="T60" fmla="*/ 21 w 578"/>
                <a:gd name="T61" fmla="*/ 159 h 2041"/>
                <a:gd name="T62" fmla="*/ 45 w 578"/>
                <a:gd name="T63" fmla="*/ 114 h 2041"/>
                <a:gd name="T64" fmla="*/ 76 w 578"/>
                <a:gd name="T65" fmla="*/ 77 h 2041"/>
                <a:gd name="T66" fmla="*/ 114 w 578"/>
                <a:gd name="T67" fmla="*/ 45 h 2041"/>
                <a:gd name="T68" fmla="*/ 158 w 578"/>
                <a:gd name="T69" fmla="*/ 21 h 2041"/>
                <a:gd name="T70" fmla="*/ 207 w 578"/>
                <a:gd name="T71" fmla="*/ 6 h 2041"/>
                <a:gd name="T72" fmla="*/ 259 w 578"/>
                <a:gd name="T7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041">
                  <a:moveTo>
                    <a:pt x="259" y="0"/>
                  </a:moveTo>
                  <a:lnTo>
                    <a:pt x="321" y="0"/>
                  </a:lnTo>
                  <a:lnTo>
                    <a:pt x="373" y="6"/>
                  </a:lnTo>
                  <a:lnTo>
                    <a:pt x="421" y="21"/>
                  </a:lnTo>
                  <a:lnTo>
                    <a:pt x="464" y="45"/>
                  </a:lnTo>
                  <a:lnTo>
                    <a:pt x="503" y="77"/>
                  </a:lnTo>
                  <a:lnTo>
                    <a:pt x="535" y="114"/>
                  </a:lnTo>
                  <a:lnTo>
                    <a:pt x="557" y="159"/>
                  </a:lnTo>
                  <a:lnTo>
                    <a:pt x="574" y="207"/>
                  </a:lnTo>
                  <a:lnTo>
                    <a:pt x="578" y="259"/>
                  </a:lnTo>
                  <a:lnTo>
                    <a:pt x="578" y="1782"/>
                  </a:lnTo>
                  <a:lnTo>
                    <a:pt x="574" y="1834"/>
                  </a:lnTo>
                  <a:lnTo>
                    <a:pt x="557" y="1883"/>
                  </a:lnTo>
                  <a:lnTo>
                    <a:pt x="535" y="1927"/>
                  </a:lnTo>
                  <a:lnTo>
                    <a:pt x="503" y="1967"/>
                  </a:lnTo>
                  <a:lnTo>
                    <a:pt x="464" y="1996"/>
                  </a:lnTo>
                  <a:lnTo>
                    <a:pt x="421" y="2021"/>
                  </a:lnTo>
                  <a:lnTo>
                    <a:pt x="373" y="2035"/>
                  </a:lnTo>
                  <a:lnTo>
                    <a:pt x="321" y="2041"/>
                  </a:lnTo>
                  <a:lnTo>
                    <a:pt x="259" y="2041"/>
                  </a:lnTo>
                  <a:lnTo>
                    <a:pt x="207" y="2035"/>
                  </a:lnTo>
                  <a:lnTo>
                    <a:pt x="158" y="2021"/>
                  </a:lnTo>
                  <a:lnTo>
                    <a:pt x="114" y="1996"/>
                  </a:lnTo>
                  <a:lnTo>
                    <a:pt x="76" y="1967"/>
                  </a:lnTo>
                  <a:lnTo>
                    <a:pt x="45" y="1927"/>
                  </a:lnTo>
                  <a:lnTo>
                    <a:pt x="21" y="1883"/>
                  </a:lnTo>
                  <a:lnTo>
                    <a:pt x="6" y="1834"/>
                  </a:lnTo>
                  <a:lnTo>
                    <a:pt x="0" y="1782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5" y="114"/>
                  </a:lnTo>
                  <a:lnTo>
                    <a:pt x="76" y="77"/>
                  </a:lnTo>
                  <a:lnTo>
                    <a:pt x="114" y="45"/>
                  </a:lnTo>
                  <a:lnTo>
                    <a:pt x="158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866" y="669"/>
              <a:ext cx="289" cy="1253"/>
            </a:xfrm>
            <a:custGeom>
              <a:avLst/>
              <a:gdLst>
                <a:gd name="T0" fmla="*/ 259 w 578"/>
                <a:gd name="T1" fmla="*/ 0 h 2506"/>
                <a:gd name="T2" fmla="*/ 319 w 578"/>
                <a:gd name="T3" fmla="*/ 0 h 2506"/>
                <a:gd name="T4" fmla="*/ 371 w 578"/>
                <a:gd name="T5" fmla="*/ 6 h 2506"/>
                <a:gd name="T6" fmla="*/ 420 w 578"/>
                <a:gd name="T7" fmla="*/ 21 h 2506"/>
                <a:gd name="T8" fmla="*/ 464 w 578"/>
                <a:gd name="T9" fmla="*/ 45 h 2506"/>
                <a:gd name="T10" fmla="*/ 502 w 578"/>
                <a:gd name="T11" fmla="*/ 77 h 2506"/>
                <a:gd name="T12" fmla="*/ 533 w 578"/>
                <a:gd name="T13" fmla="*/ 116 h 2506"/>
                <a:gd name="T14" fmla="*/ 557 w 578"/>
                <a:gd name="T15" fmla="*/ 159 h 2506"/>
                <a:gd name="T16" fmla="*/ 572 w 578"/>
                <a:gd name="T17" fmla="*/ 207 h 2506"/>
                <a:gd name="T18" fmla="*/ 578 w 578"/>
                <a:gd name="T19" fmla="*/ 259 h 2506"/>
                <a:gd name="T20" fmla="*/ 578 w 578"/>
                <a:gd name="T21" fmla="*/ 2248 h 2506"/>
                <a:gd name="T22" fmla="*/ 572 w 578"/>
                <a:gd name="T23" fmla="*/ 2300 h 2506"/>
                <a:gd name="T24" fmla="*/ 557 w 578"/>
                <a:gd name="T25" fmla="*/ 2348 h 2506"/>
                <a:gd name="T26" fmla="*/ 533 w 578"/>
                <a:gd name="T27" fmla="*/ 2393 h 2506"/>
                <a:gd name="T28" fmla="*/ 502 w 578"/>
                <a:gd name="T29" fmla="*/ 2430 h 2506"/>
                <a:gd name="T30" fmla="*/ 464 w 578"/>
                <a:gd name="T31" fmla="*/ 2462 h 2506"/>
                <a:gd name="T32" fmla="*/ 420 w 578"/>
                <a:gd name="T33" fmla="*/ 2486 h 2506"/>
                <a:gd name="T34" fmla="*/ 371 w 578"/>
                <a:gd name="T35" fmla="*/ 2501 h 2506"/>
                <a:gd name="T36" fmla="*/ 319 w 578"/>
                <a:gd name="T37" fmla="*/ 2506 h 2506"/>
                <a:gd name="T38" fmla="*/ 259 w 578"/>
                <a:gd name="T39" fmla="*/ 2506 h 2506"/>
                <a:gd name="T40" fmla="*/ 207 w 578"/>
                <a:gd name="T41" fmla="*/ 2501 h 2506"/>
                <a:gd name="T42" fmla="*/ 159 w 578"/>
                <a:gd name="T43" fmla="*/ 2486 h 2506"/>
                <a:gd name="T44" fmla="*/ 114 w 578"/>
                <a:gd name="T45" fmla="*/ 2462 h 2506"/>
                <a:gd name="T46" fmla="*/ 75 w 578"/>
                <a:gd name="T47" fmla="*/ 2430 h 2506"/>
                <a:gd name="T48" fmla="*/ 43 w 578"/>
                <a:gd name="T49" fmla="*/ 2393 h 2506"/>
                <a:gd name="T50" fmla="*/ 21 w 578"/>
                <a:gd name="T51" fmla="*/ 2348 h 2506"/>
                <a:gd name="T52" fmla="*/ 6 w 578"/>
                <a:gd name="T53" fmla="*/ 2300 h 2506"/>
                <a:gd name="T54" fmla="*/ 0 w 578"/>
                <a:gd name="T55" fmla="*/ 2248 h 2506"/>
                <a:gd name="T56" fmla="*/ 0 w 578"/>
                <a:gd name="T57" fmla="*/ 259 h 2506"/>
                <a:gd name="T58" fmla="*/ 6 w 578"/>
                <a:gd name="T59" fmla="*/ 207 h 2506"/>
                <a:gd name="T60" fmla="*/ 21 w 578"/>
                <a:gd name="T61" fmla="*/ 159 h 2506"/>
                <a:gd name="T62" fmla="*/ 43 w 578"/>
                <a:gd name="T63" fmla="*/ 116 h 2506"/>
                <a:gd name="T64" fmla="*/ 75 w 578"/>
                <a:gd name="T65" fmla="*/ 77 h 2506"/>
                <a:gd name="T66" fmla="*/ 114 w 578"/>
                <a:gd name="T67" fmla="*/ 45 h 2506"/>
                <a:gd name="T68" fmla="*/ 159 w 578"/>
                <a:gd name="T69" fmla="*/ 21 h 2506"/>
                <a:gd name="T70" fmla="*/ 207 w 578"/>
                <a:gd name="T71" fmla="*/ 6 h 2506"/>
                <a:gd name="T72" fmla="*/ 259 w 578"/>
                <a:gd name="T7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506">
                  <a:moveTo>
                    <a:pt x="259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1"/>
                  </a:lnTo>
                  <a:lnTo>
                    <a:pt x="464" y="45"/>
                  </a:lnTo>
                  <a:lnTo>
                    <a:pt x="502" y="77"/>
                  </a:lnTo>
                  <a:lnTo>
                    <a:pt x="533" y="116"/>
                  </a:lnTo>
                  <a:lnTo>
                    <a:pt x="557" y="159"/>
                  </a:lnTo>
                  <a:lnTo>
                    <a:pt x="572" y="207"/>
                  </a:lnTo>
                  <a:lnTo>
                    <a:pt x="578" y="259"/>
                  </a:lnTo>
                  <a:lnTo>
                    <a:pt x="578" y="2248"/>
                  </a:lnTo>
                  <a:lnTo>
                    <a:pt x="572" y="2300"/>
                  </a:lnTo>
                  <a:lnTo>
                    <a:pt x="557" y="2348"/>
                  </a:lnTo>
                  <a:lnTo>
                    <a:pt x="533" y="2393"/>
                  </a:lnTo>
                  <a:lnTo>
                    <a:pt x="502" y="2430"/>
                  </a:lnTo>
                  <a:lnTo>
                    <a:pt x="464" y="2462"/>
                  </a:lnTo>
                  <a:lnTo>
                    <a:pt x="420" y="2486"/>
                  </a:lnTo>
                  <a:lnTo>
                    <a:pt x="371" y="2501"/>
                  </a:lnTo>
                  <a:lnTo>
                    <a:pt x="319" y="2506"/>
                  </a:lnTo>
                  <a:lnTo>
                    <a:pt x="259" y="2506"/>
                  </a:lnTo>
                  <a:lnTo>
                    <a:pt x="207" y="2501"/>
                  </a:lnTo>
                  <a:lnTo>
                    <a:pt x="159" y="2486"/>
                  </a:lnTo>
                  <a:lnTo>
                    <a:pt x="114" y="2462"/>
                  </a:lnTo>
                  <a:lnTo>
                    <a:pt x="75" y="2430"/>
                  </a:lnTo>
                  <a:lnTo>
                    <a:pt x="43" y="2393"/>
                  </a:lnTo>
                  <a:lnTo>
                    <a:pt x="21" y="2348"/>
                  </a:lnTo>
                  <a:lnTo>
                    <a:pt x="6" y="2300"/>
                  </a:lnTo>
                  <a:lnTo>
                    <a:pt x="0" y="2248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3" y="116"/>
                  </a:lnTo>
                  <a:lnTo>
                    <a:pt x="75" y="77"/>
                  </a:lnTo>
                  <a:lnTo>
                    <a:pt x="114" y="45"/>
                  </a:lnTo>
                  <a:lnTo>
                    <a:pt x="159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533" y="1264"/>
              <a:ext cx="201" cy="844"/>
            </a:xfrm>
            <a:custGeom>
              <a:avLst/>
              <a:gdLst>
                <a:gd name="T0" fmla="*/ 72 w 400"/>
                <a:gd name="T1" fmla="*/ 0 h 1687"/>
                <a:gd name="T2" fmla="*/ 149 w 400"/>
                <a:gd name="T3" fmla="*/ 0 h 1687"/>
                <a:gd name="T4" fmla="*/ 199 w 400"/>
                <a:gd name="T5" fmla="*/ 6 h 1687"/>
                <a:gd name="T6" fmla="*/ 246 w 400"/>
                <a:gd name="T7" fmla="*/ 20 h 1687"/>
                <a:gd name="T8" fmla="*/ 289 w 400"/>
                <a:gd name="T9" fmla="*/ 45 h 1687"/>
                <a:gd name="T10" fmla="*/ 326 w 400"/>
                <a:gd name="T11" fmla="*/ 78 h 1687"/>
                <a:gd name="T12" fmla="*/ 358 w 400"/>
                <a:gd name="T13" fmla="*/ 117 h 1687"/>
                <a:gd name="T14" fmla="*/ 380 w 400"/>
                <a:gd name="T15" fmla="*/ 162 h 1687"/>
                <a:gd name="T16" fmla="*/ 395 w 400"/>
                <a:gd name="T17" fmla="*/ 212 h 1687"/>
                <a:gd name="T18" fmla="*/ 400 w 400"/>
                <a:gd name="T19" fmla="*/ 266 h 1687"/>
                <a:gd name="T20" fmla="*/ 400 w 400"/>
                <a:gd name="T21" fmla="*/ 1420 h 1687"/>
                <a:gd name="T22" fmla="*/ 395 w 400"/>
                <a:gd name="T23" fmla="*/ 1474 h 1687"/>
                <a:gd name="T24" fmla="*/ 380 w 400"/>
                <a:gd name="T25" fmla="*/ 1525 h 1687"/>
                <a:gd name="T26" fmla="*/ 358 w 400"/>
                <a:gd name="T27" fmla="*/ 1569 h 1687"/>
                <a:gd name="T28" fmla="*/ 326 w 400"/>
                <a:gd name="T29" fmla="*/ 1609 h 1687"/>
                <a:gd name="T30" fmla="*/ 289 w 400"/>
                <a:gd name="T31" fmla="*/ 1642 h 1687"/>
                <a:gd name="T32" fmla="*/ 246 w 400"/>
                <a:gd name="T33" fmla="*/ 1666 h 1687"/>
                <a:gd name="T34" fmla="*/ 199 w 400"/>
                <a:gd name="T35" fmla="*/ 1681 h 1687"/>
                <a:gd name="T36" fmla="*/ 149 w 400"/>
                <a:gd name="T37" fmla="*/ 1687 h 1687"/>
                <a:gd name="T38" fmla="*/ 72 w 400"/>
                <a:gd name="T39" fmla="*/ 1687 h 1687"/>
                <a:gd name="T40" fmla="*/ 35 w 400"/>
                <a:gd name="T41" fmla="*/ 1683 h 1687"/>
                <a:gd name="T42" fmla="*/ 0 w 400"/>
                <a:gd name="T43" fmla="*/ 1676 h 1687"/>
                <a:gd name="T44" fmla="*/ 43 w 400"/>
                <a:gd name="T45" fmla="*/ 1657 h 1687"/>
                <a:gd name="T46" fmla="*/ 80 w 400"/>
                <a:gd name="T47" fmla="*/ 1631 h 1687"/>
                <a:gd name="T48" fmla="*/ 113 w 400"/>
                <a:gd name="T49" fmla="*/ 1599 h 1687"/>
                <a:gd name="T50" fmla="*/ 141 w 400"/>
                <a:gd name="T51" fmla="*/ 1560 h 1687"/>
                <a:gd name="T52" fmla="*/ 162 w 400"/>
                <a:gd name="T53" fmla="*/ 1517 h 1687"/>
                <a:gd name="T54" fmla="*/ 173 w 400"/>
                <a:gd name="T55" fmla="*/ 1471 h 1687"/>
                <a:gd name="T56" fmla="*/ 179 w 400"/>
                <a:gd name="T57" fmla="*/ 1420 h 1687"/>
                <a:gd name="T58" fmla="*/ 179 w 400"/>
                <a:gd name="T59" fmla="*/ 266 h 1687"/>
                <a:gd name="T60" fmla="*/ 173 w 400"/>
                <a:gd name="T61" fmla="*/ 216 h 1687"/>
                <a:gd name="T62" fmla="*/ 162 w 400"/>
                <a:gd name="T63" fmla="*/ 167 h 1687"/>
                <a:gd name="T64" fmla="*/ 141 w 400"/>
                <a:gd name="T65" fmla="*/ 125 h 1687"/>
                <a:gd name="T66" fmla="*/ 113 w 400"/>
                <a:gd name="T67" fmla="*/ 87 h 1687"/>
                <a:gd name="T68" fmla="*/ 80 w 400"/>
                <a:gd name="T69" fmla="*/ 54 h 1687"/>
                <a:gd name="T70" fmla="*/ 43 w 400"/>
                <a:gd name="T71" fmla="*/ 30 h 1687"/>
                <a:gd name="T72" fmla="*/ 0 w 400"/>
                <a:gd name="T73" fmla="*/ 11 h 1687"/>
                <a:gd name="T74" fmla="*/ 35 w 400"/>
                <a:gd name="T75" fmla="*/ 2 h 1687"/>
                <a:gd name="T76" fmla="*/ 72 w 400"/>
                <a:gd name="T77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687">
                  <a:moveTo>
                    <a:pt x="72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0"/>
                  </a:lnTo>
                  <a:lnTo>
                    <a:pt x="289" y="45"/>
                  </a:lnTo>
                  <a:lnTo>
                    <a:pt x="326" y="78"/>
                  </a:lnTo>
                  <a:lnTo>
                    <a:pt x="358" y="117"/>
                  </a:lnTo>
                  <a:lnTo>
                    <a:pt x="380" y="162"/>
                  </a:lnTo>
                  <a:lnTo>
                    <a:pt x="395" y="212"/>
                  </a:lnTo>
                  <a:lnTo>
                    <a:pt x="400" y="266"/>
                  </a:lnTo>
                  <a:lnTo>
                    <a:pt x="400" y="1420"/>
                  </a:lnTo>
                  <a:lnTo>
                    <a:pt x="395" y="1474"/>
                  </a:lnTo>
                  <a:lnTo>
                    <a:pt x="380" y="1525"/>
                  </a:lnTo>
                  <a:lnTo>
                    <a:pt x="358" y="1569"/>
                  </a:lnTo>
                  <a:lnTo>
                    <a:pt x="326" y="1609"/>
                  </a:lnTo>
                  <a:lnTo>
                    <a:pt x="289" y="1642"/>
                  </a:lnTo>
                  <a:lnTo>
                    <a:pt x="246" y="1666"/>
                  </a:lnTo>
                  <a:lnTo>
                    <a:pt x="199" y="1681"/>
                  </a:lnTo>
                  <a:lnTo>
                    <a:pt x="149" y="1687"/>
                  </a:lnTo>
                  <a:lnTo>
                    <a:pt x="72" y="1687"/>
                  </a:lnTo>
                  <a:lnTo>
                    <a:pt x="35" y="1683"/>
                  </a:lnTo>
                  <a:lnTo>
                    <a:pt x="0" y="1676"/>
                  </a:lnTo>
                  <a:lnTo>
                    <a:pt x="43" y="1657"/>
                  </a:lnTo>
                  <a:lnTo>
                    <a:pt x="80" y="1631"/>
                  </a:lnTo>
                  <a:lnTo>
                    <a:pt x="113" y="1599"/>
                  </a:lnTo>
                  <a:lnTo>
                    <a:pt x="141" y="1560"/>
                  </a:lnTo>
                  <a:lnTo>
                    <a:pt x="162" y="1517"/>
                  </a:lnTo>
                  <a:lnTo>
                    <a:pt x="173" y="1471"/>
                  </a:lnTo>
                  <a:lnTo>
                    <a:pt x="179" y="1420"/>
                  </a:lnTo>
                  <a:lnTo>
                    <a:pt x="179" y="266"/>
                  </a:lnTo>
                  <a:lnTo>
                    <a:pt x="173" y="216"/>
                  </a:lnTo>
                  <a:lnTo>
                    <a:pt x="162" y="167"/>
                  </a:lnTo>
                  <a:lnTo>
                    <a:pt x="141" y="125"/>
                  </a:lnTo>
                  <a:lnTo>
                    <a:pt x="113" y="87"/>
                  </a:lnTo>
                  <a:lnTo>
                    <a:pt x="80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666" y="907"/>
              <a:ext cx="200" cy="1112"/>
            </a:xfrm>
            <a:custGeom>
              <a:avLst/>
              <a:gdLst>
                <a:gd name="T0" fmla="*/ 73 w 401"/>
                <a:gd name="T1" fmla="*/ 0 h 2223"/>
                <a:gd name="T2" fmla="*/ 150 w 401"/>
                <a:gd name="T3" fmla="*/ 0 h 2223"/>
                <a:gd name="T4" fmla="*/ 200 w 401"/>
                <a:gd name="T5" fmla="*/ 6 h 2223"/>
                <a:gd name="T6" fmla="*/ 248 w 401"/>
                <a:gd name="T7" fmla="*/ 20 h 2223"/>
                <a:gd name="T8" fmla="*/ 289 w 401"/>
                <a:gd name="T9" fmla="*/ 45 h 2223"/>
                <a:gd name="T10" fmla="*/ 327 w 401"/>
                <a:gd name="T11" fmla="*/ 78 h 2223"/>
                <a:gd name="T12" fmla="*/ 358 w 401"/>
                <a:gd name="T13" fmla="*/ 117 h 2223"/>
                <a:gd name="T14" fmla="*/ 381 w 401"/>
                <a:gd name="T15" fmla="*/ 162 h 2223"/>
                <a:gd name="T16" fmla="*/ 396 w 401"/>
                <a:gd name="T17" fmla="*/ 212 h 2223"/>
                <a:gd name="T18" fmla="*/ 401 w 401"/>
                <a:gd name="T19" fmla="*/ 266 h 2223"/>
                <a:gd name="T20" fmla="*/ 401 w 401"/>
                <a:gd name="T21" fmla="*/ 1957 h 2223"/>
                <a:gd name="T22" fmla="*/ 396 w 401"/>
                <a:gd name="T23" fmla="*/ 2011 h 2223"/>
                <a:gd name="T24" fmla="*/ 381 w 401"/>
                <a:gd name="T25" fmla="*/ 2061 h 2223"/>
                <a:gd name="T26" fmla="*/ 358 w 401"/>
                <a:gd name="T27" fmla="*/ 2106 h 2223"/>
                <a:gd name="T28" fmla="*/ 327 w 401"/>
                <a:gd name="T29" fmla="*/ 2145 h 2223"/>
                <a:gd name="T30" fmla="*/ 289 w 401"/>
                <a:gd name="T31" fmla="*/ 2178 h 2223"/>
                <a:gd name="T32" fmla="*/ 248 w 401"/>
                <a:gd name="T33" fmla="*/ 2203 h 2223"/>
                <a:gd name="T34" fmla="*/ 200 w 401"/>
                <a:gd name="T35" fmla="*/ 2217 h 2223"/>
                <a:gd name="T36" fmla="*/ 150 w 401"/>
                <a:gd name="T37" fmla="*/ 2223 h 2223"/>
                <a:gd name="T38" fmla="*/ 73 w 401"/>
                <a:gd name="T39" fmla="*/ 2223 h 2223"/>
                <a:gd name="T40" fmla="*/ 36 w 401"/>
                <a:gd name="T41" fmla="*/ 2221 h 2223"/>
                <a:gd name="T42" fmla="*/ 0 w 401"/>
                <a:gd name="T43" fmla="*/ 2212 h 2223"/>
                <a:gd name="T44" fmla="*/ 43 w 401"/>
                <a:gd name="T45" fmla="*/ 2193 h 2223"/>
                <a:gd name="T46" fmla="*/ 81 w 401"/>
                <a:gd name="T47" fmla="*/ 2167 h 2223"/>
                <a:gd name="T48" fmla="*/ 114 w 401"/>
                <a:gd name="T49" fmla="*/ 2135 h 2223"/>
                <a:gd name="T50" fmla="*/ 142 w 401"/>
                <a:gd name="T51" fmla="*/ 2098 h 2223"/>
                <a:gd name="T52" fmla="*/ 163 w 401"/>
                <a:gd name="T53" fmla="*/ 2054 h 2223"/>
                <a:gd name="T54" fmla="*/ 176 w 401"/>
                <a:gd name="T55" fmla="*/ 2007 h 2223"/>
                <a:gd name="T56" fmla="*/ 179 w 401"/>
                <a:gd name="T57" fmla="*/ 1957 h 2223"/>
                <a:gd name="T58" fmla="*/ 179 w 401"/>
                <a:gd name="T59" fmla="*/ 266 h 2223"/>
                <a:gd name="T60" fmla="*/ 176 w 401"/>
                <a:gd name="T61" fmla="*/ 216 h 2223"/>
                <a:gd name="T62" fmla="*/ 163 w 401"/>
                <a:gd name="T63" fmla="*/ 168 h 2223"/>
                <a:gd name="T64" fmla="*/ 142 w 401"/>
                <a:gd name="T65" fmla="*/ 125 h 2223"/>
                <a:gd name="T66" fmla="*/ 114 w 401"/>
                <a:gd name="T67" fmla="*/ 87 h 2223"/>
                <a:gd name="T68" fmla="*/ 81 w 401"/>
                <a:gd name="T69" fmla="*/ 54 h 2223"/>
                <a:gd name="T70" fmla="*/ 43 w 401"/>
                <a:gd name="T71" fmla="*/ 30 h 2223"/>
                <a:gd name="T72" fmla="*/ 0 w 401"/>
                <a:gd name="T73" fmla="*/ 11 h 2223"/>
                <a:gd name="T74" fmla="*/ 36 w 401"/>
                <a:gd name="T75" fmla="*/ 2 h 2223"/>
                <a:gd name="T76" fmla="*/ 73 w 401"/>
                <a:gd name="T77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1" h="2223">
                  <a:moveTo>
                    <a:pt x="73" y="0"/>
                  </a:moveTo>
                  <a:lnTo>
                    <a:pt x="150" y="0"/>
                  </a:lnTo>
                  <a:lnTo>
                    <a:pt x="200" y="6"/>
                  </a:lnTo>
                  <a:lnTo>
                    <a:pt x="248" y="20"/>
                  </a:lnTo>
                  <a:lnTo>
                    <a:pt x="289" y="45"/>
                  </a:lnTo>
                  <a:lnTo>
                    <a:pt x="327" y="78"/>
                  </a:lnTo>
                  <a:lnTo>
                    <a:pt x="358" y="117"/>
                  </a:lnTo>
                  <a:lnTo>
                    <a:pt x="381" y="162"/>
                  </a:lnTo>
                  <a:lnTo>
                    <a:pt x="396" y="212"/>
                  </a:lnTo>
                  <a:lnTo>
                    <a:pt x="401" y="266"/>
                  </a:lnTo>
                  <a:lnTo>
                    <a:pt x="401" y="1957"/>
                  </a:lnTo>
                  <a:lnTo>
                    <a:pt x="396" y="2011"/>
                  </a:lnTo>
                  <a:lnTo>
                    <a:pt x="381" y="2061"/>
                  </a:lnTo>
                  <a:lnTo>
                    <a:pt x="358" y="2106"/>
                  </a:lnTo>
                  <a:lnTo>
                    <a:pt x="327" y="2145"/>
                  </a:lnTo>
                  <a:lnTo>
                    <a:pt x="289" y="2178"/>
                  </a:lnTo>
                  <a:lnTo>
                    <a:pt x="248" y="2203"/>
                  </a:lnTo>
                  <a:lnTo>
                    <a:pt x="200" y="2217"/>
                  </a:lnTo>
                  <a:lnTo>
                    <a:pt x="150" y="2223"/>
                  </a:lnTo>
                  <a:lnTo>
                    <a:pt x="73" y="2223"/>
                  </a:lnTo>
                  <a:lnTo>
                    <a:pt x="36" y="2221"/>
                  </a:lnTo>
                  <a:lnTo>
                    <a:pt x="0" y="2212"/>
                  </a:lnTo>
                  <a:lnTo>
                    <a:pt x="43" y="2193"/>
                  </a:lnTo>
                  <a:lnTo>
                    <a:pt x="81" y="2167"/>
                  </a:lnTo>
                  <a:lnTo>
                    <a:pt x="114" y="2135"/>
                  </a:lnTo>
                  <a:lnTo>
                    <a:pt x="142" y="2098"/>
                  </a:lnTo>
                  <a:lnTo>
                    <a:pt x="163" y="2054"/>
                  </a:lnTo>
                  <a:lnTo>
                    <a:pt x="176" y="2007"/>
                  </a:lnTo>
                  <a:lnTo>
                    <a:pt x="179" y="1957"/>
                  </a:lnTo>
                  <a:lnTo>
                    <a:pt x="179" y="266"/>
                  </a:lnTo>
                  <a:lnTo>
                    <a:pt x="176" y="216"/>
                  </a:lnTo>
                  <a:lnTo>
                    <a:pt x="163" y="168"/>
                  </a:lnTo>
                  <a:lnTo>
                    <a:pt x="142" y="125"/>
                  </a:lnTo>
                  <a:lnTo>
                    <a:pt x="114" y="87"/>
                  </a:lnTo>
                  <a:lnTo>
                    <a:pt x="81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6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244" y="998"/>
              <a:ext cx="200" cy="1021"/>
            </a:xfrm>
            <a:custGeom>
              <a:avLst/>
              <a:gdLst>
                <a:gd name="T0" fmla="*/ 73 w 399"/>
                <a:gd name="T1" fmla="*/ 0 h 2041"/>
                <a:gd name="T2" fmla="*/ 149 w 399"/>
                <a:gd name="T3" fmla="*/ 0 h 2041"/>
                <a:gd name="T4" fmla="*/ 199 w 399"/>
                <a:gd name="T5" fmla="*/ 6 h 2041"/>
                <a:gd name="T6" fmla="*/ 246 w 399"/>
                <a:gd name="T7" fmla="*/ 21 h 2041"/>
                <a:gd name="T8" fmla="*/ 289 w 399"/>
                <a:gd name="T9" fmla="*/ 47 h 2041"/>
                <a:gd name="T10" fmla="*/ 326 w 399"/>
                <a:gd name="T11" fmla="*/ 79 h 2041"/>
                <a:gd name="T12" fmla="*/ 356 w 399"/>
                <a:gd name="T13" fmla="*/ 118 h 2041"/>
                <a:gd name="T14" fmla="*/ 380 w 399"/>
                <a:gd name="T15" fmla="*/ 162 h 2041"/>
                <a:gd name="T16" fmla="*/ 395 w 399"/>
                <a:gd name="T17" fmla="*/ 213 h 2041"/>
                <a:gd name="T18" fmla="*/ 399 w 399"/>
                <a:gd name="T19" fmla="*/ 267 h 2041"/>
                <a:gd name="T20" fmla="*/ 399 w 399"/>
                <a:gd name="T21" fmla="*/ 1775 h 2041"/>
                <a:gd name="T22" fmla="*/ 395 w 399"/>
                <a:gd name="T23" fmla="*/ 1829 h 2041"/>
                <a:gd name="T24" fmla="*/ 380 w 399"/>
                <a:gd name="T25" fmla="*/ 1879 h 2041"/>
                <a:gd name="T26" fmla="*/ 356 w 399"/>
                <a:gd name="T27" fmla="*/ 1924 h 2041"/>
                <a:gd name="T28" fmla="*/ 326 w 399"/>
                <a:gd name="T29" fmla="*/ 1963 h 2041"/>
                <a:gd name="T30" fmla="*/ 289 w 399"/>
                <a:gd name="T31" fmla="*/ 1996 h 2041"/>
                <a:gd name="T32" fmla="*/ 246 w 399"/>
                <a:gd name="T33" fmla="*/ 2021 h 2041"/>
                <a:gd name="T34" fmla="*/ 199 w 399"/>
                <a:gd name="T35" fmla="*/ 2035 h 2041"/>
                <a:gd name="T36" fmla="*/ 149 w 399"/>
                <a:gd name="T37" fmla="*/ 2041 h 2041"/>
                <a:gd name="T38" fmla="*/ 73 w 399"/>
                <a:gd name="T39" fmla="*/ 2041 h 2041"/>
                <a:gd name="T40" fmla="*/ 35 w 399"/>
                <a:gd name="T41" fmla="*/ 2039 h 2041"/>
                <a:gd name="T42" fmla="*/ 0 w 399"/>
                <a:gd name="T43" fmla="*/ 2030 h 2041"/>
                <a:gd name="T44" fmla="*/ 43 w 399"/>
                <a:gd name="T45" fmla="*/ 2011 h 2041"/>
                <a:gd name="T46" fmla="*/ 80 w 399"/>
                <a:gd name="T47" fmla="*/ 1985 h 2041"/>
                <a:gd name="T48" fmla="*/ 114 w 399"/>
                <a:gd name="T49" fmla="*/ 1953 h 2041"/>
                <a:gd name="T50" fmla="*/ 140 w 399"/>
                <a:gd name="T51" fmla="*/ 1916 h 2041"/>
                <a:gd name="T52" fmla="*/ 160 w 399"/>
                <a:gd name="T53" fmla="*/ 1872 h 2041"/>
                <a:gd name="T54" fmla="*/ 173 w 399"/>
                <a:gd name="T55" fmla="*/ 1825 h 2041"/>
                <a:gd name="T56" fmla="*/ 179 w 399"/>
                <a:gd name="T57" fmla="*/ 1775 h 2041"/>
                <a:gd name="T58" fmla="*/ 179 w 399"/>
                <a:gd name="T59" fmla="*/ 267 h 2041"/>
                <a:gd name="T60" fmla="*/ 173 w 399"/>
                <a:gd name="T61" fmla="*/ 216 h 2041"/>
                <a:gd name="T62" fmla="*/ 160 w 399"/>
                <a:gd name="T63" fmla="*/ 170 h 2041"/>
                <a:gd name="T64" fmla="*/ 140 w 399"/>
                <a:gd name="T65" fmla="*/ 127 h 2041"/>
                <a:gd name="T66" fmla="*/ 114 w 399"/>
                <a:gd name="T67" fmla="*/ 88 h 2041"/>
                <a:gd name="T68" fmla="*/ 80 w 399"/>
                <a:gd name="T69" fmla="*/ 56 h 2041"/>
                <a:gd name="T70" fmla="*/ 43 w 399"/>
                <a:gd name="T71" fmla="*/ 30 h 2041"/>
                <a:gd name="T72" fmla="*/ 0 w 399"/>
                <a:gd name="T73" fmla="*/ 12 h 2041"/>
                <a:gd name="T74" fmla="*/ 35 w 399"/>
                <a:gd name="T75" fmla="*/ 4 h 2041"/>
                <a:gd name="T76" fmla="*/ 73 w 399"/>
                <a:gd name="T7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041">
                  <a:moveTo>
                    <a:pt x="73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1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80" y="162"/>
                  </a:lnTo>
                  <a:lnTo>
                    <a:pt x="395" y="213"/>
                  </a:lnTo>
                  <a:lnTo>
                    <a:pt x="399" y="267"/>
                  </a:lnTo>
                  <a:lnTo>
                    <a:pt x="399" y="1775"/>
                  </a:lnTo>
                  <a:lnTo>
                    <a:pt x="395" y="1829"/>
                  </a:lnTo>
                  <a:lnTo>
                    <a:pt x="380" y="1879"/>
                  </a:lnTo>
                  <a:lnTo>
                    <a:pt x="356" y="1924"/>
                  </a:lnTo>
                  <a:lnTo>
                    <a:pt x="326" y="1963"/>
                  </a:lnTo>
                  <a:lnTo>
                    <a:pt x="289" y="1996"/>
                  </a:lnTo>
                  <a:lnTo>
                    <a:pt x="246" y="2021"/>
                  </a:lnTo>
                  <a:lnTo>
                    <a:pt x="199" y="2035"/>
                  </a:lnTo>
                  <a:lnTo>
                    <a:pt x="149" y="2041"/>
                  </a:lnTo>
                  <a:lnTo>
                    <a:pt x="73" y="2041"/>
                  </a:lnTo>
                  <a:lnTo>
                    <a:pt x="35" y="2039"/>
                  </a:lnTo>
                  <a:lnTo>
                    <a:pt x="0" y="2030"/>
                  </a:lnTo>
                  <a:lnTo>
                    <a:pt x="43" y="2011"/>
                  </a:lnTo>
                  <a:lnTo>
                    <a:pt x="80" y="1985"/>
                  </a:lnTo>
                  <a:lnTo>
                    <a:pt x="114" y="1953"/>
                  </a:lnTo>
                  <a:lnTo>
                    <a:pt x="140" y="1916"/>
                  </a:lnTo>
                  <a:lnTo>
                    <a:pt x="160" y="1872"/>
                  </a:lnTo>
                  <a:lnTo>
                    <a:pt x="173" y="1825"/>
                  </a:lnTo>
                  <a:lnTo>
                    <a:pt x="179" y="1775"/>
                  </a:lnTo>
                  <a:lnTo>
                    <a:pt x="179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3" y="30"/>
                  </a:lnTo>
                  <a:lnTo>
                    <a:pt x="0" y="12"/>
                  </a:lnTo>
                  <a:lnTo>
                    <a:pt x="35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956" y="669"/>
              <a:ext cx="199" cy="1253"/>
            </a:xfrm>
            <a:custGeom>
              <a:avLst/>
              <a:gdLst>
                <a:gd name="T0" fmla="*/ 73 w 399"/>
                <a:gd name="T1" fmla="*/ 0 h 2506"/>
                <a:gd name="T2" fmla="*/ 147 w 399"/>
                <a:gd name="T3" fmla="*/ 0 h 2506"/>
                <a:gd name="T4" fmla="*/ 200 w 399"/>
                <a:gd name="T5" fmla="*/ 6 h 2506"/>
                <a:gd name="T6" fmla="*/ 246 w 399"/>
                <a:gd name="T7" fmla="*/ 23 h 2506"/>
                <a:gd name="T8" fmla="*/ 289 w 399"/>
                <a:gd name="T9" fmla="*/ 47 h 2506"/>
                <a:gd name="T10" fmla="*/ 326 w 399"/>
                <a:gd name="T11" fmla="*/ 79 h 2506"/>
                <a:gd name="T12" fmla="*/ 356 w 399"/>
                <a:gd name="T13" fmla="*/ 118 h 2506"/>
                <a:gd name="T14" fmla="*/ 378 w 399"/>
                <a:gd name="T15" fmla="*/ 164 h 2506"/>
                <a:gd name="T16" fmla="*/ 393 w 399"/>
                <a:gd name="T17" fmla="*/ 213 h 2506"/>
                <a:gd name="T18" fmla="*/ 399 w 399"/>
                <a:gd name="T19" fmla="*/ 267 h 2506"/>
                <a:gd name="T20" fmla="*/ 399 w 399"/>
                <a:gd name="T21" fmla="*/ 2240 h 2506"/>
                <a:gd name="T22" fmla="*/ 393 w 399"/>
                <a:gd name="T23" fmla="*/ 2294 h 2506"/>
                <a:gd name="T24" fmla="*/ 378 w 399"/>
                <a:gd name="T25" fmla="*/ 2344 h 2506"/>
                <a:gd name="T26" fmla="*/ 356 w 399"/>
                <a:gd name="T27" fmla="*/ 2389 h 2506"/>
                <a:gd name="T28" fmla="*/ 326 w 399"/>
                <a:gd name="T29" fmla="*/ 2428 h 2506"/>
                <a:gd name="T30" fmla="*/ 289 w 399"/>
                <a:gd name="T31" fmla="*/ 2462 h 2506"/>
                <a:gd name="T32" fmla="*/ 246 w 399"/>
                <a:gd name="T33" fmla="*/ 2486 h 2506"/>
                <a:gd name="T34" fmla="*/ 200 w 399"/>
                <a:gd name="T35" fmla="*/ 2501 h 2506"/>
                <a:gd name="T36" fmla="*/ 147 w 399"/>
                <a:gd name="T37" fmla="*/ 2506 h 2506"/>
                <a:gd name="T38" fmla="*/ 73 w 399"/>
                <a:gd name="T39" fmla="*/ 2506 h 2506"/>
                <a:gd name="T40" fmla="*/ 36 w 399"/>
                <a:gd name="T41" fmla="*/ 2503 h 2506"/>
                <a:gd name="T42" fmla="*/ 0 w 399"/>
                <a:gd name="T43" fmla="*/ 2495 h 2506"/>
                <a:gd name="T44" fmla="*/ 41 w 399"/>
                <a:gd name="T45" fmla="*/ 2477 h 2506"/>
                <a:gd name="T46" fmla="*/ 80 w 399"/>
                <a:gd name="T47" fmla="*/ 2451 h 2506"/>
                <a:gd name="T48" fmla="*/ 114 w 399"/>
                <a:gd name="T49" fmla="*/ 2419 h 2506"/>
                <a:gd name="T50" fmla="*/ 140 w 399"/>
                <a:gd name="T51" fmla="*/ 2382 h 2506"/>
                <a:gd name="T52" fmla="*/ 160 w 399"/>
                <a:gd name="T53" fmla="*/ 2337 h 2506"/>
                <a:gd name="T54" fmla="*/ 173 w 399"/>
                <a:gd name="T55" fmla="*/ 2290 h 2506"/>
                <a:gd name="T56" fmla="*/ 177 w 399"/>
                <a:gd name="T57" fmla="*/ 2240 h 2506"/>
                <a:gd name="T58" fmla="*/ 177 w 399"/>
                <a:gd name="T59" fmla="*/ 267 h 2506"/>
                <a:gd name="T60" fmla="*/ 173 w 399"/>
                <a:gd name="T61" fmla="*/ 216 h 2506"/>
                <a:gd name="T62" fmla="*/ 160 w 399"/>
                <a:gd name="T63" fmla="*/ 170 h 2506"/>
                <a:gd name="T64" fmla="*/ 140 w 399"/>
                <a:gd name="T65" fmla="*/ 127 h 2506"/>
                <a:gd name="T66" fmla="*/ 114 w 399"/>
                <a:gd name="T67" fmla="*/ 88 h 2506"/>
                <a:gd name="T68" fmla="*/ 80 w 399"/>
                <a:gd name="T69" fmla="*/ 56 h 2506"/>
                <a:gd name="T70" fmla="*/ 41 w 399"/>
                <a:gd name="T71" fmla="*/ 30 h 2506"/>
                <a:gd name="T72" fmla="*/ 0 w 399"/>
                <a:gd name="T73" fmla="*/ 12 h 2506"/>
                <a:gd name="T74" fmla="*/ 36 w 399"/>
                <a:gd name="T75" fmla="*/ 4 h 2506"/>
                <a:gd name="T76" fmla="*/ 73 w 399"/>
                <a:gd name="T77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506">
                  <a:moveTo>
                    <a:pt x="73" y="0"/>
                  </a:moveTo>
                  <a:lnTo>
                    <a:pt x="147" y="0"/>
                  </a:lnTo>
                  <a:lnTo>
                    <a:pt x="200" y="6"/>
                  </a:lnTo>
                  <a:lnTo>
                    <a:pt x="246" y="23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78" y="164"/>
                  </a:lnTo>
                  <a:lnTo>
                    <a:pt x="393" y="213"/>
                  </a:lnTo>
                  <a:lnTo>
                    <a:pt x="399" y="267"/>
                  </a:lnTo>
                  <a:lnTo>
                    <a:pt x="399" y="2240"/>
                  </a:lnTo>
                  <a:lnTo>
                    <a:pt x="393" y="2294"/>
                  </a:lnTo>
                  <a:lnTo>
                    <a:pt x="378" y="2344"/>
                  </a:lnTo>
                  <a:lnTo>
                    <a:pt x="356" y="2389"/>
                  </a:lnTo>
                  <a:lnTo>
                    <a:pt x="326" y="2428"/>
                  </a:lnTo>
                  <a:lnTo>
                    <a:pt x="289" y="2462"/>
                  </a:lnTo>
                  <a:lnTo>
                    <a:pt x="246" y="2486"/>
                  </a:lnTo>
                  <a:lnTo>
                    <a:pt x="200" y="2501"/>
                  </a:lnTo>
                  <a:lnTo>
                    <a:pt x="147" y="2506"/>
                  </a:lnTo>
                  <a:lnTo>
                    <a:pt x="73" y="2506"/>
                  </a:lnTo>
                  <a:lnTo>
                    <a:pt x="36" y="2503"/>
                  </a:lnTo>
                  <a:lnTo>
                    <a:pt x="0" y="2495"/>
                  </a:lnTo>
                  <a:lnTo>
                    <a:pt x="41" y="2477"/>
                  </a:lnTo>
                  <a:lnTo>
                    <a:pt x="80" y="2451"/>
                  </a:lnTo>
                  <a:lnTo>
                    <a:pt x="114" y="2419"/>
                  </a:lnTo>
                  <a:lnTo>
                    <a:pt x="140" y="2382"/>
                  </a:lnTo>
                  <a:lnTo>
                    <a:pt x="160" y="2337"/>
                  </a:lnTo>
                  <a:lnTo>
                    <a:pt x="173" y="2290"/>
                  </a:lnTo>
                  <a:lnTo>
                    <a:pt x="177" y="2240"/>
                  </a:lnTo>
                  <a:lnTo>
                    <a:pt x="177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1" y="30"/>
                  </a:lnTo>
                  <a:lnTo>
                    <a:pt x="0" y="12"/>
                  </a:lnTo>
                  <a:lnTo>
                    <a:pt x="36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487" y="3040"/>
              <a:ext cx="1174" cy="611"/>
            </a:xfrm>
            <a:prstGeom prst="rect">
              <a:avLst/>
            </a:prstGeom>
            <a:solidFill>
              <a:srgbClr val="007879"/>
            </a:solidFill>
            <a:ln w="0">
              <a:solidFill>
                <a:srgbClr val="365E7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510" y="3040"/>
              <a:ext cx="151" cy="611"/>
            </a:xfrm>
            <a:prstGeom prst="rect">
              <a:avLst/>
            </a:prstGeom>
            <a:solidFill>
              <a:srgbClr val="2B4D66"/>
            </a:solidFill>
            <a:ln w="0">
              <a:solidFill>
                <a:srgbClr val="2B4D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764" y="2272"/>
              <a:ext cx="622" cy="502"/>
            </a:xfrm>
            <a:custGeom>
              <a:avLst/>
              <a:gdLst>
                <a:gd name="T0" fmla="*/ 365 w 1245"/>
                <a:gd name="T1" fmla="*/ 4 h 1006"/>
                <a:gd name="T2" fmla="*/ 459 w 1245"/>
                <a:gd name="T3" fmla="*/ 28 h 1006"/>
                <a:gd name="T4" fmla="*/ 530 w 1245"/>
                <a:gd name="T5" fmla="*/ 66 h 1006"/>
                <a:gd name="T6" fmla="*/ 582 w 1245"/>
                <a:gd name="T7" fmla="*/ 107 h 1006"/>
                <a:gd name="T8" fmla="*/ 613 w 1245"/>
                <a:gd name="T9" fmla="*/ 138 h 1006"/>
                <a:gd name="T10" fmla="*/ 623 w 1245"/>
                <a:gd name="T11" fmla="*/ 151 h 1006"/>
                <a:gd name="T12" fmla="*/ 634 w 1245"/>
                <a:gd name="T13" fmla="*/ 138 h 1006"/>
                <a:gd name="T14" fmla="*/ 664 w 1245"/>
                <a:gd name="T15" fmla="*/ 107 h 1006"/>
                <a:gd name="T16" fmla="*/ 716 w 1245"/>
                <a:gd name="T17" fmla="*/ 66 h 1006"/>
                <a:gd name="T18" fmla="*/ 787 w 1245"/>
                <a:gd name="T19" fmla="*/ 28 h 1006"/>
                <a:gd name="T20" fmla="*/ 880 w 1245"/>
                <a:gd name="T21" fmla="*/ 4 h 1006"/>
                <a:gd name="T22" fmla="*/ 988 w 1245"/>
                <a:gd name="T23" fmla="*/ 6 h 1006"/>
                <a:gd name="T24" fmla="*/ 1081 w 1245"/>
                <a:gd name="T25" fmla="*/ 40 h 1006"/>
                <a:gd name="T26" fmla="*/ 1158 w 1245"/>
                <a:gd name="T27" fmla="*/ 101 h 1006"/>
                <a:gd name="T28" fmla="*/ 1212 w 1245"/>
                <a:gd name="T29" fmla="*/ 185 h 1006"/>
                <a:gd name="T30" fmla="*/ 1242 w 1245"/>
                <a:gd name="T31" fmla="*/ 283 h 1006"/>
                <a:gd name="T32" fmla="*/ 1242 w 1245"/>
                <a:gd name="T33" fmla="*/ 390 h 1006"/>
                <a:gd name="T34" fmla="*/ 1210 w 1245"/>
                <a:gd name="T35" fmla="*/ 499 h 1006"/>
                <a:gd name="T36" fmla="*/ 1146 w 1245"/>
                <a:gd name="T37" fmla="*/ 611 h 1006"/>
                <a:gd name="T38" fmla="*/ 1048 w 1245"/>
                <a:gd name="T39" fmla="*/ 727 h 1006"/>
                <a:gd name="T40" fmla="*/ 910 w 1245"/>
                <a:gd name="T41" fmla="*/ 840 h 1006"/>
                <a:gd name="T42" fmla="*/ 729 w 1245"/>
                <a:gd name="T43" fmla="*/ 952 h 1006"/>
                <a:gd name="T44" fmla="*/ 516 w 1245"/>
                <a:gd name="T45" fmla="*/ 952 h 1006"/>
                <a:gd name="T46" fmla="*/ 336 w 1245"/>
                <a:gd name="T47" fmla="*/ 840 h 1006"/>
                <a:gd name="T48" fmla="*/ 198 w 1245"/>
                <a:gd name="T49" fmla="*/ 727 h 1006"/>
                <a:gd name="T50" fmla="*/ 99 w 1245"/>
                <a:gd name="T51" fmla="*/ 611 h 1006"/>
                <a:gd name="T52" fmla="*/ 36 w 1245"/>
                <a:gd name="T53" fmla="*/ 499 h 1006"/>
                <a:gd name="T54" fmla="*/ 4 w 1245"/>
                <a:gd name="T55" fmla="*/ 390 h 1006"/>
                <a:gd name="T56" fmla="*/ 4 w 1245"/>
                <a:gd name="T57" fmla="*/ 283 h 1006"/>
                <a:gd name="T58" fmla="*/ 34 w 1245"/>
                <a:gd name="T59" fmla="*/ 185 h 1006"/>
                <a:gd name="T60" fmla="*/ 88 w 1245"/>
                <a:gd name="T61" fmla="*/ 101 h 1006"/>
                <a:gd name="T62" fmla="*/ 164 w 1245"/>
                <a:gd name="T63" fmla="*/ 40 h 1006"/>
                <a:gd name="T64" fmla="*/ 259 w 1245"/>
                <a:gd name="T65" fmla="*/ 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5" h="1006">
                  <a:moveTo>
                    <a:pt x="311" y="0"/>
                  </a:moveTo>
                  <a:lnTo>
                    <a:pt x="365" y="4"/>
                  </a:lnTo>
                  <a:lnTo>
                    <a:pt x="414" y="15"/>
                  </a:lnTo>
                  <a:lnTo>
                    <a:pt x="459" y="28"/>
                  </a:lnTo>
                  <a:lnTo>
                    <a:pt x="496" y="47"/>
                  </a:lnTo>
                  <a:lnTo>
                    <a:pt x="530" y="66"/>
                  </a:lnTo>
                  <a:lnTo>
                    <a:pt x="557" y="86"/>
                  </a:lnTo>
                  <a:lnTo>
                    <a:pt x="582" y="107"/>
                  </a:lnTo>
                  <a:lnTo>
                    <a:pt x="600" y="125"/>
                  </a:lnTo>
                  <a:lnTo>
                    <a:pt x="613" y="138"/>
                  </a:lnTo>
                  <a:lnTo>
                    <a:pt x="621" y="149"/>
                  </a:lnTo>
                  <a:lnTo>
                    <a:pt x="623" y="151"/>
                  </a:lnTo>
                  <a:lnTo>
                    <a:pt x="625" y="149"/>
                  </a:lnTo>
                  <a:lnTo>
                    <a:pt x="634" y="138"/>
                  </a:lnTo>
                  <a:lnTo>
                    <a:pt x="647" y="125"/>
                  </a:lnTo>
                  <a:lnTo>
                    <a:pt x="664" y="107"/>
                  </a:lnTo>
                  <a:lnTo>
                    <a:pt x="688" y="86"/>
                  </a:lnTo>
                  <a:lnTo>
                    <a:pt x="716" y="66"/>
                  </a:lnTo>
                  <a:lnTo>
                    <a:pt x="749" y="47"/>
                  </a:lnTo>
                  <a:lnTo>
                    <a:pt x="787" y="28"/>
                  </a:lnTo>
                  <a:lnTo>
                    <a:pt x="831" y="15"/>
                  </a:lnTo>
                  <a:lnTo>
                    <a:pt x="880" y="4"/>
                  </a:lnTo>
                  <a:lnTo>
                    <a:pt x="934" y="0"/>
                  </a:lnTo>
                  <a:lnTo>
                    <a:pt x="988" y="6"/>
                  </a:lnTo>
                  <a:lnTo>
                    <a:pt x="1036" y="19"/>
                  </a:lnTo>
                  <a:lnTo>
                    <a:pt x="1081" y="40"/>
                  </a:lnTo>
                  <a:lnTo>
                    <a:pt x="1122" y="67"/>
                  </a:lnTo>
                  <a:lnTo>
                    <a:pt x="1158" y="101"/>
                  </a:lnTo>
                  <a:lnTo>
                    <a:pt x="1187" y="140"/>
                  </a:lnTo>
                  <a:lnTo>
                    <a:pt x="1212" y="185"/>
                  </a:lnTo>
                  <a:lnTo>
                    <a:pt x="1230" y="231"/>
                  </a:lnTo>
                  <a:lnTo>
                    <a:pt x="1242" y="283"/>
                  </a:lnTo>
                  <a:lnTo>
                    <a:pt x="1245" y="336"/>
                  </a:lnTo>
                  <a:lnTo>
                    <a:pt x="1242" y="390"/>
                  </a:lnTo>
                  <a:lnTo>
                    <a:pt x="1230" y="444"/>
                  </a:lnTo>
                  <a:lnTo>
                    <a:pt x="1210" y="499"/>
                  </a:lnTo>
                  <a:lnTo>
                    <a:pt x="1184" y="555"/>
                  </a:lnTo>
                  <a:lnTo>
                    <a:pt x="1146" y="611"/>
                  </a:lnTo>
                  <a:lnTo>
                    <a:pt x="1102" y="669"/>
                  </a:lnTo>
                  <a:lnTo>
                    <a:pt x="1048" y="727"/>
                  </a:lnTo>
                  <a:lnTo>
                    <a:pt x="984" y="782"/>
                  </a:lnTo>
                  <a:lnTo>
                    <a:pt x="910" y="840"/>
                  </a:lnTo>
                  <a:lnTo>
                    <a:pt x="824" y="896"/>
                  </a:lnTo>
                  <a:lnTo>
                    <a:pt x="729" y="952"/>
                  </a:lnTo>
                  <a:lnTo>
                    <a:pt x="623" y="1006"/>
                  </a:lnTo>
                  <a:lnTo>
                    <a:pt x="516" y="952"/>
                  </a:lnTo>
                  <a:lnTo>
                    <a:pt x="421" y="896"/>
                  </a:lnTo>
                  <a:lnTo>
                    <a:pt x="336" y="840"/>
                  </a:lnTo>
                  <a:lnTo>
                    <a:pt x="263" y="782"/>
                  </a:lnTo>
                  <a:lnTo>
                    <a:pt x="198" y="727"/>
                  </a:lnTo>
                  <a:lnTo>
                    <a:pt x="144" y="669"/>
                  </a:lnTo>
                  <a:lnTo>
                    <a:pt x="99" y="611"/>
                  </a:lnTo>
                  <a:lnTo>
                    <a:pt x="62" y="555"/>
                  </a:lnTo>
                  <a:lnTo>
                    <a:pt x="36" y="499"/>
                  </a:lnTo>
                  <a:lnTo>
                    <a:pt x="15" y="444"/>
                  </a:lnTo>
                  <a:lnTo>
                    <a:pt x="4" y="390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5" y="231"/>
                  </a:lnTo>
                  <a:lnTo>
                    <a:pt x="34" y="185"/>
                  </a:lnTo>
                  <a:lnTo>
                    <a:pt x="58" y="140"/>
                  </a:lnTo>
                  <a:lnTo>
                    <a:pt x="88" y="101"/>
                  </a:lnTo>
                  <a:lnTo>
                    <a:pt x="123" y="67"/>
                  </a:lnTo>
                  <a:lnTo>
                    <a:pt x="164" y="40"/>
                  </a:lnTo>
                  <a:lnTo>
                    <a:pt x="209" y="19"/>
                  </a:lnTo>
                  <a:lnTo>
                    <a:pt x="259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D636E"/>
            </a:solidFill>
            <a:ln w="0">
              <a:solidFill>
                <a:srgbClr val="DD63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991" y="2272"/>
              <a:ext cx="395" cy="502"/>
            </a:xfrm>
            <a:custGeom>
              <a:avLst/>
              <a:gdLst>
                <a:gd name="T0" fmla="*/ 479 w 790"/>
                <a:gd name="T1" fmla="*/ 0 h 1006"/>
                <a:gd name="T2" fmla="*/ 533 w 790"/>
                <a:gd name="T3" fmla="*/ 6 h 1006"/>
                <a:gd name="T4" fmla="*/ 581 w 790"/>
                <a:gd name="T5" fmla="*/ 19 h 1006"/>
                <a:gd name="T6" fmla="*/ 626 w 790"/>
                <a:gd name="T7" fmla="*/ 40 h 1006"/>
                <a:gd name="T8" fmla="*/ 667 w 790"/>
                <a:gd name="T9" fmla="*/ 67 h 1006"/>
                <a:gd name="T10" fmla="*/ 703 w 790"/>
                <a:gd name="T11" fmla="*/ 101 h 1006"/>
                <a:gd name="T12" fmla="*/ 732 w 790"/>
                <a:gd name="T13" fmla="*/ 140 h 1006"/>
                <a:gd name="T14" fmla="*/ 757 w 790"/>
                <a:gd name="T15" fmla="*/ 185 h 1006"/>
                <a:gd name="T16" fmla="*/ 775 w 790"/>
                <a:gd name="T17" fmla="*/ 231 h 1006"/>
                <a:gd name="T18" fmla="*/ 787 w 790"/>
                <a:gd name="T19" fmla="*/ 283 h 1006"/>
                <a:gd name="T20" fmla="*/ 790 w 790"/>
                <a:gd name="T21" fmla="*/ 336 h 1006"/>
                <a:gd name="T22" fmla="*/ 787 w 790"/>
                <a:gd name="T23" fmla="*/ 390 h 1006"/>
                <a:gd name="T24" fmla="*/ 775 w 790"/>
                <a:gd name="T25" fmla="*/ 444 h 1006"/>
                <a:gd name="T26" fmla="*/ 755 w 790"/>
                <a:gd name="T27" fmla="*/ 499 h 1006"/>
                <a:gd name="T28" fmla="*/ 729 w 790"/>
                <a:gd name="T29" fmla="*/ 555 h 1006"/>
                <a:gd name="T30" fmla="*/ 691 w 790"/>
                <a:gd name="T31" fmla="*/ 611 h 1006"/>
                <a:gd name="T32" fmla="*/ 647 w 790"/>
                <a:gd name="T33" fmla="*/ 669 h 1006"/>
                <a:gd name="T34" fmla="*/ 593 w 790"/>
                <a:gd name="T35" fmla="*/ 727 h 1006"/>
                <a:gd name="T36" fmla="*/ 529 w 790"/>
                <a:gd name="T37" fmla="*/ 782 h 1006"/>
                <a:gd name="T38" fmla="*/ 455 w 790"/>
                <a:gd name="T39" fmla="*/ 840 h 1006"/>
                <a:gd name="T40" fmla="*/ 369 w 790"/>
                <a:gd name="T41" fmla="*/ 896 h 1006"/>
                <a:gd name="T42" fmla="*/ 274 w 790"/>
                <a:gd name="T43" fmla="*/ 952 h 1006"/>
                <a:gd name="T44" fmla="*/ 168 w 790"/>
                <a:gd name="T45" fmla="*/ 1006 h 1006"/>
                <a:gd name="T46" fmla="*/ 80 w 790"/>
                <a:gd name="T47" fmla="*/ 961 h 1006"/>
                <a:gd name="T48" fmla="*/ 0 w 790"/>
                <a:gd name="T49" fmla="*/ 916 h 1006"/>
                <a:gd name="T50" fmla="*/ 91 w 790"/>
                <a:gd name="T51" fmla="*/ 859 h 1006"/>
                <a:gd name="T52" fmla="*/ 171 w 790"/>
                <a:gd name="T53" fmla="*/ 799 h 1006"/>
                <a:gd name="T54" fmla="*/ 240 w 790"/>
                <a:gd name="T55" fmla="*/ 740 h 1006"/>
                <a:gd name="T56" fmla="*/ 298 w 790"/>
                <a:gd name="T57" fmla="*/ 682 h 1006"/>
                <a:gd name="T58" fmla="*/ 347 w 790"/>
                <a:gd name="T59" fmla="*/ 622 h 1006"/>
                <a:gd name="T60" fmla="*/ 386 w 790"/>
                <a:gd name="T61" fmla="*/ 563 h 1006"/>
                <a:gd name="T62" fmla="*/ 416 w 790"/>
                <a:gd name="T63" fmla="*/ 505 h 1006"/>
                <a:gd name="T64" fmla="*/ 436 w 790"/>
                <a:gd name="T65" fmla="*/ 447 h 1006"/>
                <a:gd name="T66" fmla="*/ 449 w 790"/>
                <a:gd name="T67" fmla="*/ 391 h 1006"/>
                <a:gd name="T68" fmla="*/ 453 w 790"/>
                <a:gd name="T69" fmla="*/ 336 h 1006"/>
                <a:gd name="T70" fmla="*/ 447 w 790"/>
                <a:gd name="T71" fmla="*/ 276 h 1006"/>
                <a:gd name="T72" fmla="*/ 434 w 790"/>
                <a:gd name="T73" fmla="*/ 218 h 1006"/>
                <a:gd name="T74" fmla="*/ 412 w 790"/>
                <a:gd name="T75" fmla="*/ 166 h 1006"/>
                <a:gd name="T76" fmla="*/ 380 w 790"/>
                <a:gd name="T77" fmla="*/ 120 h 1006"/>
                <a:gd name="T78" fmla="*/ 343 w 790"/>
                <a:gd name="T79" fmla="*/ 79 h 1006"/>
                <a:gd name="T80" fmla="*/ 298 w 790"/>
                <a:gd name="T81" fmla="*/ 45 h 1006"/>
                <a:gd name="T82" fmla="*/ 335 w 790"/>
                <a:gd name="T83" fmla="*/ 28 h 1006"/>
                <a:gd name="T84" fmla="*/ 378 w 790"/>
                <a:gd name="T85" fmla="*/ 13 h 1006"/>
                <a:gd name="T86" fmla="*/ 427 w 790"/>
                <a:gd name="T87" fmla="*/ 4 h 1006"/>
                <a:gd name="T88" fmla="*/ 479 w 790"/>
                <a:gd name="T8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0" h="1006">
                  <a:moveTo>
                    <a:pt x="479" y="0"/>
                  </a:moveTo>
                  <a:lnTo>
                    <a:pt x="533" y="6"/>
                  </a:lnTo>
                  <a:lnTo>
                    <a:pt x="581" y="19"/>
                  </a:lnTo>
                  <a:lnTo>
                    <a:pt x="626" y="40"/>
                  </a:lnTo>
                  <a:lnTo>
                    <a:pt x="667" y="67"/>
                  </a:lnTo>
                  <a:lnTo>
                    <a:pt x="703" y="101"/>
                  </a:lnTo>
                  <a:lnTo>
                    <a:pt x="732" y="140"/>
                  </a:lnTo>
                  <a:lnTo>
                    <a:pt x="757" y="185"/>
                  </a:lnTo>
                  <a:lnTo>
                    <a:pt x="775" y="231"/>
                  </a:lnTo>
                  <a:lnTo>
                    <a:pt x="787" y="283"/>
                  </a:lnTo>
                  <a:lnTo>
                    <a:pt x="790" y="336"/>
                  </a:lnTo>
                  <a:lnTo>
                    <a:pt x="787" y="390"/>
                  </a:lnTo>
                  <a:lnTo>
                    <a:pt x="775" y="444"/>
                  </a:lnTo>
                  <a:lnTo>
                    <a:pt x="755" y="499"/>
                  </a:lnTo>
                  <a:lnTo>
                    <a:pt x="729" y="555"/>
                  </a:lnTo>
                  <a:lnTo>
                    <a:pt x="691" y="611"/>
                  </a:lnTo>
                  <a:lnTo>
                    <a:pt x="647" y="669"/>
                  </a:lnTo>
                  <a:lnTo>
                    <a:pt x="593" y="727"/>
                  </a:lnTo>
                  <a:lnTo>
                    <a:pt x="529" y="782"/>
                  </a:lnTo>
                  <a:lnTo>
                    <a:pt x="455" y="840"/>
                  </a:lnTo>
                  <a:lnTo>
                    <a:pt x="369" y="896"/>
                  </a:lnTo>
                  <a:lnTo>
                    <a:pt x="274" y="952"/>
                  </a:lnTo>
                  <a:lnTo>
                    <a:pt x="168" y="1006"/>
                  </a:lnTo>
                  <a:lnTo>
                    <a:pt x="80" y="961"/>
                  </a:lnTo>
                  <a:lnTo>
                    <a:pt x="0" y="916"/>
                  </a:lnTo>
                  <a:lnTo>
                    <a:pt x="91" y="859"/>
                  </a:lnTo>
                  <a:lnTo>
                    <a:pt x="171" y="799"/>
                  </a:lnTo>
                  <a:lnTo>
                    <a:pt x="240" y="740"/>
                  </a:lnTo>
                  <a:lnTo>
                    <a:pt x="298" y="682"/>
                  </a:lnTo>
                  <a:lnTo>
                    <a:pt x="347" y="622"/>
                  </a:lnTo>
                  <a:lnTo>
                    <a:pt x="386" y="563"/>
                  </a:lnTo>
                  <a:lnTo>
                    <a:pt x="416" y="505"/>
                  </a:lnTo>
                  <a:lnTo>
                    <a:pt x="436" y="447"/>
                  </a:lnTo>
                  <a:lnTo>
                    <a:pt x="449" y="391"/>
                  </a:lnTo>
                  <a:lnTo>
                    <a:pt x="453" y="336"/>
                  </a:lnTo>
                  <a:lnTo>
                    <a:pt x="447" y="276"/>
                  </a:lnTo>
                  <a:lnTo>
                    <a:pt x="434" y="218"/>
                  </a:lnTo>
                  <a:lnTo>
                    <a:pt x="412" y="166"/>
                  </a:lnTo>
                  <a:lnTo>
                    <a:pt x="380" y="120"/>
                  </a:lnTo>
                  <a:lnTo>
                    <a:pt x="343" y="79"/>
                  </a:lnTo>
                  <a:lnTo>
                    <a:pt x="298" y="45"/>
                  </a:lnTo>
                  <a:lnTo>
                    <a:pt x="335" y="28"/>
                  </a:lnTo>
                  <a:lnTo>
                    <a:pt x="378" y="13"/>
                  </a:lnTo>
                  <a:lnTo>
                    <a:pt x="427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A4A54"/>
            </a:solidFill>
            <a:ln w="0">
              <a:solidFill>
                <a:srgbClr val="DA4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2902" y="624"/>
              <a:ext cx="1876" cy="3072"/>
            </a:xfrm>
            <a:custGeom>
              <a:avLst/>
              <a:gdLst>
                <a:gd name="T0" fmla="*/ 2473 w 3754"/>
                <a:gd name="T1" fmla="*/ 82 h 6144"/>
                <a:gd name="T2" fmla="*/ 2596 w 3754"/>
                <a:gd name="T3" fmla="*/ 702 h 6144"/>
                <a:gd name="T4" fmla="*/ 2949 w 3754"/>
                <a:gd name="T5" fmla="*/ 681 h 6144"/>
                <a:gd name="T6" fmla="*/ 3171 w 3754"/>
                <a:gd name="T7" fmla="*/ 944 h 6144"/>
                <a:gd name="T8" fmla="*/ 3405 w 3754"/>
                <a:gd name="T9" fmla="*/ 1190 h 6144"/>
                <a:gd name="T10" fmla="*/ 3705 w 3754"/>
                <a:gd name="T11" fmla="*/ 1363 h 6144"/>
                <a:gd name="T12" fmla="*/ 3735 w 3754"/>
                <a:gd name="T13" fmla="*/ 3847 h 6144"/>
                <a:gd name="T14" fmla="*/ 3499 w 3754"/>
                <a:gd name="T15" fmla="*/ 4368 h 6144"/>
                <a:gd name="T16" fmla="*/ 3547 w 3754"/>
                <a:gd name="T17" fmla="*/ 4746 h 6144"/>
                <a:gd name="T18" fmla="*/ 3605 w 3754"/>
                <a:gd name="T19" fmla="*/ 6083 h 6144"/>
                <a:gd name="T20" fmla="*/ 2078 w 3754"/>
                <a:gd name="T21" fmla="*/ 6140 h 6144"/>
                <a:gd name="T22" fmla="*/ 2034 w 3754"/>
                <a:gd name="T23" fmla="*/ 6001 h 6144"/>
                <a:gd name="T24" fmla="*/ 1260 w 3754"/>
                <a:gd name="T25" fmla="*/ 4921 h 6144"/>
                <a:gd name="T26" fmla="*/ 1836 w 3754"/>
                <a:gd name="T27" fmla="*/ 6025 h 6144"/>
                <a:gd name="T28" fmla="*/ 1752 w 3754"/>
                <a:gd name="T29" fmla="*/ 6144 h 6144"/>
                <a:gd name="T30" fmla="*/ 1079 w 3754"/>
                <a:gd name="T31" fmla="*/ 6055 h 6144"/>
                <a:gd name="T32" fmla="*/ 1171 w 3754"/>
                <a:gd name="T33" fmla="*/ 4740 h 6144"/>
                <a:gd name="T34" fmla="*/ 1182 w 3754"/>
                <a:gd name="T35" fmla="*/ 4146 h 6144"/>
                <a:gd name="T36" fmla="*/ 895 w 3754"/>
                <a:gd name="T37" fmla="*/ 3923 h 6144"/>
                <a:gd name="T38" fmla="*/ 4 w 3754"/>
                <a:gd name="T39" fmla="*/ 3463 h 6144"/>
                <a:gd name="T40" fmla="*/ 112 w 3754"/>
                <a:gd name="T41" fmla="*/ 3124 h 6144"/>
                <a:gd name="T42" fmla="*/ 444 w 3754"/>
                <a:gd name="T43" fmla="*/ 2951 h 6144"/>
                <a:gd name="T44" fmla="*/ 1240 w 3754"/>
                <a:gd name="T45" fmla="*/ 3221 h 6144"/>
                <a:gd name="T46" fmla="*/ 1258 w 3754"/>
                <a:gd name="T47" fmla="*/ 3217 h 6144"/>
                <a:gd name="T48" fmla="*/ 1279 w 3754"/>
                <a:gd name="T49" fmla="*/ 1404 h 6144"/>
                <a:gd name="T50" fmla="*/ 1424 w 3754"/>
                <a:gd name="T51" fmla="*/ 1404 h 6144"/>
                <a:gd name="T52" fmla="*/ 1409 w 3754"/>
                <a:gd name="T53" fmla="*/ 3316 h 6144"/>
                <a:gd name="T54" fmla="*/ 1204 w 3754"/>
                <a:gd name="T55" fmla="*/ 3398 h 6144"/>
                <a:gd name="T56" fmla="*/ 386 w 3754"/>
                <a:gd name="T57" fmla="*/ 3143 h 6144"/>
                <a:gd name="T58" fmla="*/ 201 w 3754"/>
                <a:gd name="T59" fmla="*/ 3340 h 6144"/>
                <a:gd name="T60" fmla="*/ 962 w 3754"/>
                <a:gd name="T61" fmla="*/ 3755 h 6144"/>
                <a:gd name="T62" fmla="*/ 1312 w 3754"/>
                <a:gd name="T63" fmla="*/ 4022 h 6144"/>
                <a:gd name="T64" fmla="*/ 1441 w 3754"/>
                <a:gd name="T65" fmla="*/ 4740 h 6144"/>
                <a:gd name="T66" fmla="*/ 3344 w 3754"/>
                <a:gd name="T67" fmla="*/ 4271 h 6144"/>
                <a:gd name="T68" fmla="*/ 3558 w 3754"/>
                <a:gd name="T69" fmla="*/ 3811 h 6144"/>
                <a:gd name="T70" fmla="*/ 3536 w 3754"/>
                <a:gd name="T71" fmla="*/ 1434 h 6144"/>
                <a:gd name="T72" fmla="*/ 3305 w 3754"/>
                <a:gd name="T73" fmla="*/ 1374 h 6144"/>
                <a:gd name="T74" fmla="*/ 3176 w 3754"/>
                <a:gd name="T75" fmla="*/ 1538 h 6144"/>
                <a:gd name="T76" fmla="*/ 3085 w 3754"/>
                <a:gd name="T77" fmla="*/ 2748 h 6144"/>
                <a:gd name="T78" fmla="*/ 2995 w 3754"/>
                <a:gd name="T79" fmla="*/ 1007 h 6144"/>
                <a:gd name="T80" fmla="*/ 2865 w 3754"/>
                <a:gd name="T81" fmla="*/ 843 h 6144"/>
                <a:gd name="T82" fmla="*/ 2634 w 3754"/>
                <a:gd name="T83" fmla="*/ 901 h 6144"/>
                <a:gd name="T84" fmla="*/ 2580 w 3754"/>
                <a:gd name="T85" fmla="*/ 2517 h 6144"/>
                <a:gd name="T86" fmla="*/ 2434 w 3754"/>
                <a:gd name="T87" fmla="*/ 2517 h 6144"/>
                <a:gd name="T88" fmla="*/ 2380 w 3754"/>
                <a:gd name="T89" fmla="*/ 244 h 6144"/>
                <a:gd name="T90" fmla="*/ 2149 w 3754"/>
                <a:gd name="T91" fmla="*/ 184 h 6144"/>
                <a:gd name="T92" fmla="*/ 2019 w 3754"/>
                <a:gd name="T93" fmla="*/ 348 h 6144"/>
                <a:gd name="T94" fmla="*/ 1929 w 3754"/>
                <a:gd name="T95" fmla="*/ 2558 h 6144"/>
                <a:gd name="T96" fmla="*/ 1838 w 3754"/>
                <a:gd name="T97" fmla="*/ 825 h 6144"/>
                <a:gd name="T98" fmla="*/ 1709 w 3754"/>
                <a:gd name="T99" fmla="*/ 661 h 6144"/>
                <a:gd name="T100" fmla="*/ 1478 w 3754"/>
                <a:gd name="T101" fmla="*/ 719 h 6144"/>
                <a:gd name="T102" fmla="*/ 1424 w 3754"/>
                <a:gd name="T103" fmla="*/ 1156 h 6144"/>
                <a:gd name="T104" fmla="*/ 1279 w 3754"/>
                <a:gd name="T105" fmla="*/ 1156 h 6144"/>
                <a:gd name="T106" fmla="*/ 1309 w 3754"/>
                <a:gd name="T107" fmla="*/ 648 h 6144"/>
                <a:gd name="T108" fmla="*/ 1609 w 3754"/>
                <a:gd name="T109" fmla="*/ 475 h 6144"/>
                <a:gd name="T110" fmla="*/ 1843 w 3754"/>
                <a:gd name="T111" fmla="*/ 287 h 6144"/>
                <a:gd name="T112" fmla="*/ 2065 w 3754"/>
                <a:gd name="T113" fmla="*/ 2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4" h="6144">
                  <a:moveTo>
                    <a:pt x="2188" y="0"/>
                  </a:moveTo>
                  <a:lnTo>
                    <a:pt x="2248" y="0"/>
                  </a:lnTo>
                  <a:lnTo>
                    <a:pt x="2311" y="6"/>
                  </a:lnTo>
                  <a:lnTo>
                    <a:pt x="2371" y="22"/>
                  </a:lnTo>
                  <a:lnTo>
                    <a:pt x="2425" y="48"/>
                  </a:lnTo>
                  <a:lnTo>
                    <a:pt x="2473" y="82"/>
                  </a:lnTo>
                  <a:lnTo>
                    <a:pt x="2514" y="125"/>
                  </a:lnTo>
                  <a:lnTo>
                    <a:pt x="2550" y="173"/>
                  </a:lnTo>
                  <a:lnTo>
                    <a:pt x="2576" y="227"/>
                  </a:lnTo>
                  <a:lnTo>
                    <a:pt x="2591" y="287"/>
                  </a:lnTo>
                  <a:lnTo>
                    <a:pt x="2596" y="348"/>
                  </a:lnTo>
                  <a:lnTo>
                    <a:pt x="2596" y="702"/>
                  </a:lnTo>
                  <a:lnTo>
                    <a:pt x="2649" y="678"/>
                  </a:lnTo>
                  <a:lnTo>
                    <a:pt x="2706" y="665"/>
                  </a:lnTo>
                  <a:lnTo>
                    <a:pt x="2766" y="659"/>
                  </a:lnTo>
                  <a:lnTo>
                    <a:pt x="2828" y="659"/>
                  </a:lnTo>
                  <a:lnTo>
                    <a:pt x="2889" y="665"/>
                  </a:lnTo>
                  <a:lnTo>
                    <a:pt x="2949" y="681"/>
                  </a:lnTo>
                  <a:lnTo>
                    <a:pt x="3003" y="706"/>
                  </a:lnTo>
                  <a:lnTo>
                    <a:pt x="3051" y="741"/>
                  </a:lnTo>
                  <a:lnTo>
                    <a:pt x="3094" y="782"/>
                  </a:lnTo>
                  <a:lnTo>
                    <a:pt x="3128" y="832"/>
                  </a:lnTo>
                  <a:lnTo>
                    <a:pt x="3154" y="886"/>
                  </a:lnTo>
                  <a:lnTo>
                    <a:pt x="3171" y="944"/>
                  </a:lnTo>
                  <a:lnTo>
                    <a:pt x="3176" y="1007"/>
                  </a:lnTo>
                  <a:lnTo>
                    <a:pt x="3176" y="1234"/>
                  </a:lnTo>
                  <a:lnTo>
                    <a:pt x="3228" y="1210"/>
                  </a:lnTo>
                  <a:lnTo>
                    <a:pt x="3284" y="1195"/>
                  </a:lnTo>
                  <a:lnTo>
                    <a:pt x="3344" y="1190"/>
                  </a:lnTo>
                  <a:lnTo>
                    <a:pt x="3405" y="1190"/>
                  </a:lnTo>
                  <a:lnTo>
                    <a:pt x="3467" y="1195"/>
                  </a:lnTo>
                  <a:lnTo>
                    <a:pt x="3527" y="1212"/>
                  </a:lnTo>
                  <a:lnTo>
                    <a:pt x="3581" y="1238"/>
                  </a:lnTo>
                  <a:lnTo>
                    <a:pt x="3629" y="1272"/>
                  </a:lnTo>
                  <a:lnTo>
                    <a:pt x="3672" y="1314"/>
                  </a:lnTo>
                  <a:lnTo>
                    <a:pt x="3705" y="1363"/>
                  </a:lnTo>
                  <a:lnTo>
                    <a:pt x="3732" y="1417"/>
                  </a:lnTo>
                  <a:lnTo>
                    <a:pt x="3748" y="1476"/>
                  </a:lnTo>
                  <a:lnTo>
                    <a:pt x="3754" y="1538"/>
                  </a:lnTo>
                  <a:lnTo>
                    <a:pt x="3754" y="3653"/>
                  </a:lnTo>
                  <a:lnTo>
                    <a:pt x="3748" y="3750"/>
                  </a:lnTo>
                  <a:lnTo>
                    <a:pt x="3735" y="3847"/>
                  </a:lnTo>
                  <a:lnTo>
                    <a:pt x="3711" y="3940"/>
                  </a:lnTo>
                  <a:lnTo>
                    <a:pt x="3679" y="4029"/>
                  </a:lnTo>
                  <a:lnTo>
                    <a:pt x="3638" y="4116"/>
                  </a:lnTo>
                  <a:lnTo>
                    <a:pt x="3588" y="4200"/>
                  </a:lnTo>
                  <a:lnTo>
                    <a:pt x="3538" y="4282"/>
                  </a:lnTo>
                  <a:lnTo>
                    <a:pt x="3499" y="4368"/>
                  </a:lnTo>
                  <a:lnTo>
                    <a:pt x="3465" y="4457"/>
                  </a:lnTo>
                  <a:lnTo>
                    <a:pt x="3443" y="4550"/>
                  </a:lnTo>
                  <a:lnTo>
                    <a:pt x="3428" y="4645"/>
                  </a:lnTo>
                  <a:lnTo>
                    <a:pt x="3422" y="4740"/>
                  </a:lnTo>
                  <a:lnTo>
                    <a:pt x="3519" y="4740"/>
                  </a:lnTo>
                  <a:lnTo>
                    <a:pt x="3547" y="4746"/>
                  </a:lnTo>
                  <a:lnTo>
                    <a:pt x="3573" y="4759"/>
                  </a:lnTo>
                  <a:lnTo>
                    <a:pt x="3592" y="4777"/>
                  </a:lnTo>
                  <a:lnTo>
                    <a:pt x="3605" y="4802"/>
                  </a:lnTo>
                  <a:lnTo>
                    <a:pt x="3610" y="4831"/>
                  </a:lnTo>
                  <a:lnTo>
                    <a:pt x="3610" y="6055"/>
                  </a:lnTo>
                  <a:lnTo>
                    <a:pt x="3605" y="6083"/>
                  </a:lnTo>
                  <a:lnTo>
                    <a:pt x="3592" y="6107"/>
                  </a:lnTo>
                  <a:lnTo>
                    <a:pt x="3573" y="6127"/>
                  </a:lnTo>
                  <a:lnTo>
                    <a:pt x="3547" y="6140"/>
                  </a:lnTo>
                  <a:lnTo>
                    <a:pt x="3519" y="6144"/>
                  </a:lnTo>
                  <a:lnTo>
                    <a:pt x="2106" y="6144"/>
                  </a:lnTo>
                  <a:lnTo>
                    <a:pt x="2078" y="6140"/>
                  </a:lnTo>
                  <a:lnTo>
                    <a:pt x="2052" y="6127"/>
                  </a:lnTo>
                  <a:lnTo>
                    <a:pt x="2034" y="6107"/>
                  </a:lnTo>
                  <a:lnTo>
                    <a:pt x="2021" y="6083"/>
                  </a:lnTo>
                  <a:lnTo>
                    <a:pt x="2017" y="6055"/>
                  </a:lnTo>
                  <a:lnTo>
                    <a:pt x="2021" y="6025"/>
                  </a:lnTo>
                  <a:lnTo>
                    <a:pt x="2034" y="6001"/>
                  </a:lnTo>
                  <a:lnTo>
                    <a:pt x="2052" y="5982"/>
                  </a:lnTo>
                  <a:lnTo>
                    <a:pt x="2078" y="5969"/>
                  </a:lnTo>
                  <a:lnTo>
                    <a:pt x="2106" y="5963"/>
                  </a:lnTo>
                  <a:lnTo>
                    <a:pt x="3430" y="5963"/>
                  </a:lnTo>
                  <a:lnTo>
                    <a:pt x="3430" y="4921"/>
                  </a:lnTo>
                  <a:lnTo>
                    <a:pt x="1260" y="4921"/>
                  </a:lnTo>
                  <a:lnTo>
                    <a:pt x="1260" y="5963"/>
                  </a:lnTo>
                  <a:lnTo>
                    <a:pt x="1752" y="5963"/>
                  </a:lnTo>
                  <a:lnTo>
                    <a:pt x="1780" y="5969"/>
                  </a:lnTo>
                  <a:lnTo>
                    <a:pt x="1804" y="5982"/>
                  </a:lnTo>
                  <a:lnTo>
                    <a:pt x="1825" y="6001"/>
                  </a:lnTo>
                  <a:lnTo>
                    <a:pt x="1836" y="6025"/>
                  </a:lnTo>
                  <a:lnTo>
                    <a:pt x="1842" y="6055"/>
                  </a:lnTo>
                  <a:lnTo>
                    <a:pt x="1836" y="6083"/>
                  </a:lnTo>
                  <a:lnTo>
                    <a:pt x="1825" y="6107"/>
                  </a:lnTo>
                  <a:lnTo>
                    <a:pt x="1804" y="6127"/>
                  </a:lnTo>
                  <a:lnTo>
                    <a:pt x="1780" y="6140"/>
                  </a:lnTo>
                  <a:lnTo>
                    <a:pt x="1752" y="6144"/>
                  </a:lnTo>
                  <a:lnTo>
                    <a:pt x="1171" y="6144"/>
                  </a:lnTo>
                  <a:lnTo>
                    <a:pt x="1141" y="6140"/>
                  </a:lnTo>
                  <a:lnTo>
                    <a:pt x="1117" y="6127"/>
                  </a:lnTo>
                  <a:lnTo>
                    <a:pt x="1098" y="6107"/>
                  </a:lnTo>
                  <a:lnTo>
                    <a:pt x="1085" y="6083"/>
                  </a:lnTo>
                  <a:lnTo>
                    <a:pt x="1079" y="6055"/>
                  </a:lnTo>
                  <a:lnTo>
                    <a:pt x="1079" y="4831"/>
                  </a:lnTo>
                  <a:lnTo>
                    <a:pt x="1085" y="4802"/>
                  </a:lnTo>
                  <a:lnTo>
                    <a:pt x="1098" y="4777"/>
                  </a:lnTo>
                  <a:lnTo>
                    <a:pt x="1117" y="4759"/>
                  </a:lnTo>
                  <a:lnTo>
                    <a:pt x="1141" y="4746"/>
                  </a:lnTo>
                  <a:lnTo>
                    <a:pt x="1171" y="4740"/>
                  </a:lnTo>
                  <a:lnTo>
                    <a:pt x="1260" y="4740"/>
                  </a:lnTo>
                  <a:lnTo>
                    <a:pt x="1260" y="4349"/>
                  </a:lnTo>
                  <a:lnTo>
                    <a:pt x="1254" y="4297"/>
                  </a:lnTo>
                  <a:lnTo>
                    <a:pt x="1240" y="4247"/>
                  </a:lnTo>
                  <a:lnTo>
                    <a:pt x="1215" y="4195"/>
                  </a:lnTo>
                  <a:lnTo>
                    <a:pt x="1182" y="4146"/>
                  </a:lnTo>
                  <a:lnTo>
                    <a:pt x="1144" y="4098"/>
                  </a:lnTo>
                  <a:lnTo>
                    <a:pt x="1100" y="4053"/>
                  </a:lnTo>
                  <a:lnTo>
                    <a:pt x="1051" y="4014"/>
                  </a:lnTo>
                  <a:lnTo>
                    <a:pt x="1001" y="3977"/>
                  </a:lnTo>
                  <a:lnTo>
                    <a:pt x="949" y="3947"/>
                  </a:lnTo>
                  <a:lnTo>
                    <a:pt x="895" y="3923"/>
                  </a:lnTo>
                  <a:lnTo>
                    <a:pt x="136" y="3623"/>
                  </a:lnTo>
                  <a:lnTo>
                    <a:pt x="95" y="3603"/>
                  </a:lnTo>
                  <a:lnTo>
                    <a:pt x="62" y="3575"/>
                  </a:lnTo>
                  <a:lnTo>
                    <a:pt x="35" y="3543"/>
                  </a:lnTo>
                  <a:lnTo>
                    <a:pt x="15" y="3504"/>
                  </a:lnTo>
                  <a:lnTo>
                    <a:pt x="4" y="3463"/>
                  </a:lnTo>
                  <a:lnTo>
                    <a:pt x="0" y="3420"/>
                  </a:lnTo>
                  <a:lnTo>
                    <a:pt x="8" y="3375"/>
                  </a:lnTo>
                  <a:lnTo>
                    <a:pt x="28" y="3295"/>
                  </a:lnTo>
                  <a:lnTo>
                    <a:pt x="47" y="3234"/>
                  </a:lnTo>
                  <a:lnTo>
                    <a:pt x="76" y="3176"/>
                  </a:lnTo>
                  <a:lnTo>
                    <a:pt x="112" y="3124"/>
                  </a:lnTo>
                  <a:lnTo>
                    <a:pt x="155" y="3076"/>
                  </a:lnTo>
                  <a:lnTo>
                    <a:pt x="205" y="3035"/>
                  </a:lnTo>
                  <a:lnTo>
                    <a:pt x="259" y="3001"/>
                  </a:lnTo>
                  <a:lnTo>
                    <a:pt x="319" y="2975"/>
                  </a:lnTo>
                  <a:lnTo>
                    <a:pt x="380" y="2958"/>
                  </a:lnTo>
                  <a:lnTo>
                    <a:pt x="444" y="2951"/>
                  </a:lnTo>
                  <a:lnTo>
                    <a:pt x="509" y="2951"/>
                  </a:lnTo>
                  <a:lnTo>
                    <a:pt x="572" y="2960"/>
                  </a:lnTo>
                  <a:lnTo>
                    <a:pt x="634" y="2979"/>
                  </a:lnTo>
                  <a:lnTo>
                    <a:pt x="636" y="2979"/>
                  </a:lnTo>
                  <a:lnTo>
                    <a:pt x="1230" y="3217"/>
                  </a:lnTo>
                  <a:lnTo>
                    <a:pt x="1240" y="3221"/>
                  </a:lnTo>
                  <a:lnTo>
                    <a:pt x="1245" y="3223"/>
                  </a:lnTo>
                  <a:lnTo>
                    <a:pt x="1251" y="3223"/>
                  </a:lnTo>
                  <a:lnTo>
                    <a:pt x="1254" y="3223"/>
                  </a:lnTo>
                  <a:lnTo>
                    <a:pt x="1254" y="3221"/>
                  </a:lnTo>
                  <a:lnTo>
                    <a:pt x="1256" y="3221"/>
                  </a:lnTo>
                  <a:lnTo>
                    <a:pt x="1258" y="3217"/>
                  </a:lnTo>
                  <a:lnTo>
                    <a:pt x="1258" y="3213"/>
                  </a:lnTo>
                  <a:lnTo>
                    <a:pt x="1260" y="3206"/>
                  </a:lnTo>
                  <a:lnTo>
                    <a:pt x="1260" y="3199"/>
                  </a:lnTo>
                  <a:lnTo>
                    <a:pt x="1260" y="1458"/>
                  </a:lnTo>
                  <a:lnTo>
                    <a:pt x="1266" y="1430"/>
                  </a:lnTo>
                  <a:lnTo>
                    <a:pt x="1279" y="1404"/>
                  </a:lnTo>
                  <a:lnTo>
                    <a:pt x="1297" y="1385"/>
                  </a:lnTo>
                  <a:lnTo>
                    <a:pt x="1322" y="1372"/>
                  </a:lnTo>
                  <a:lnTo>
                    <a:pt x="1351" y="1368"/>
                  </a:lnTo>
                  <a:lnTo>
                    <a:pt x="1379" y="1372"/>
                  </a:lnTo>
                  <a:lnTo>
                    <a:pt x="1404" y="1385"/>
                  </a:lnTo>
                  <a:lnTo>
                    <a:pt x="1424" y="1404"/>
                  </a:lnTo>
                  <a:lnTo>
                    <a:pt x="1435" y="1430"/>
                  </a:lnTo>
                  <a:lnTo>
                    <a:pt x="1441" y="1458"/>
                  </a:lnTo>
                  <a:lnTo>
                    <a:pt x="1441" y="3199"/>
                  </a:lnTo>
                  <a:lnTo>
                    <a:pt x="1437" y="3241"/>
                  </a:lnTo>
                  <a:lnTo>
                    <a:pt x="1426" y="3281"/>
                  </a:lnTo>
                  <a:lnTo>
                    <a:pt x="1409" y="3316"/>
                  </a:lnTo>
                  <a:lnTo>
                    <a:pt x="1385" y="3346"/>
                  </a:lnTo>
                  <a:lnTo>
                    <a:pt x="1355" y="3372"/>
                  </a:lnTo>
                  <a:lnTo>
                    <a:pt x="1322" y="3389"/>
                  </a:lnTo>
                  <a:lnTo>
                    <a:pt x="1284" y="3400"/>
                  </a:lnTo>
                  <a:lnTo>
                    <a:pt x="1245" y="3402"/>
                  </a:lnTo>
                  <a:lnTo>
                    <a:pt x="1204" y="3398"/>
                  </a:lnTo>
                  <a:lnTo>
                    <a:pt x="1163" y="3385"/>
                  </a:lnTo>
                  <a:lnTo>
                    <a:pt x="570" y="3146"/>
                  </a:lnTo>
                  <a:lnTo>
                    <a:pt x="524" y="3133"/>
                  </a:lnTo>
                  <a:lnTo>
                    <a:pt x="477" y="3130"/>
                  </a:lnTo>
                  <a:lnTo>
                    <a:pt x="432" y="3132"/>
                  </a:lnTo>
                  <a:lnTo>
                    <a:pt x="386" y="3143"/>
                  </a:lnTo>
                  <a:lnTo>
                    <a:pt x="343" y="3161"/>
                  </a:lnTo>
                  <a:lnTo>
                    <a:pt x="304" y="3186"/>
                  </a:lnTo>
                  <a:lnTo>
                    <a:pt x="268" y="3217"/>
                  </a:lnTo>
                  <a:lnTo>
                    <a:pt x="240" y="3254"/>
                  </a:lnTo>
                  <a:lnTo>
                    <a:pt x="218" y="3295"/>
                  </a:lnTo>
                  <a:lnTo>
                    <a:pt x="201" y="3340"/>
                  </a:lnTo>
                  <a:lnTo>
                    <a:pt x="181" y="3420"/>
                  </a:lnTo>
                  <a:lnTo>
                    <a:pt x="181" y="3433"/>
                  </a:lnTo>
                  <a:lnTo>
                    <a:pt x="188" y="3446"/>
                  </a:lnTo>
                  <a:lnTo>
                    <a:pt x="199" y="3456"/>
                  </a:lnTo>
                  <a:lnTo>
                    <a:pt x="201" y="3456"/>
                  </a:lnTo>
                  <a:lnTo>
                    <a:pt x="962" y="3755"/>
                  </a:lnTo>
                  <a:lnTo>
                    <a:pt x="1025" y="3783"/>
                  </a:lnTo>
                  <a:lnTo>
                    <a:pt x="1089" y="3820"/>
                  </a:lnTo>
                  <a:lnTo>
                    <a:pt x="1150" y="3863"/>
                  </a:lnTo>
                  <a:lnTo>
                    <a:pt x="1210" y="3910"/>
                  </a:lnTo>
                  <a:lnTo>
                    <a:pt x="1264" y="3964"/>
                  </a:lnTo>
                  <a:lnTo>
                    <a:pt x="1312" y="4022"/>
                  </a:lnTo>
                  <a:lnTo>
                    <a:pt x="1355" y="4081"/>
                  </a:lnTo>
                  <a:lnTo>
                    <a:pt x="1391" y="4146"/>
                  </a:lnTo>
                  <a:lnTo>
                    <a:pt x="1418" y="4211"/>
                  </a:lnTo>
                  <a:lnTo>
                    <a:pt x="1435" y="4280"/>
                  </a:lnTo>
                  <a:lnTo>
                    <a:pt x="1441" y="4347"/>
                  </a:lnTo>
                  <a:lnTo>
                    <a:pt x="1441" y="4740"/>
                  </a:lnTo>
                  <a:lnTo>
                    <a:pt x="3243" y="4740"/>
                  </a:lnTo>
                  <a:lnTo>
                    <a:pt x="3247" y="4643"/>
                  </a:lnTo>
                  <a:lnTo>
                    <a:pt x="3260" y="4547"/>
                  </a:lnTo>
                  <a:lnTo>
                    <a:pt x="3281" y="4452"/>
                  </a:lnTo>
                  <a:lnTo>
                    <a:pt x="3308" y="4360"/>
                  </a:lnTo>
                  <a:lnTo>
                    <a:pt x="3344" y="4271"/>
                  </a:lnTo>
                  <a:lnTo>
                    <a:pt x="3387" y="4184"/>
                  </a:lnTo>
                  <a:lnTo>
                    <a:pt x="3437" y="4100"/>
                  </a:lnTo>
                  <a:lnTo>
                    <a:pt x="3478" y="4033"/>
                  </a:lnTo>
                  <a:lnTo>
                    <a:pt x="3514" y="3962"/>
                  </a:lnTo>
                  <a:lnTo>
                    <a:pt x="3540" y="3887"/>
                  </a:lnTo>
                  <a:lnTo>
                    <a:pt x="3558" y="3811"/>
                  </a:lnTo>
                  <a:lnTo>
                    <a:pt x="3569" y="3733"/>
                  </a:lnTo>
                  <a:lnTo>
                    <a:pt x="3573" y="3653"/>
                  </a:lnTo>
                  <a:lnTo>
                    <a:pt x="3573" y="1538"/>
                  </a:lnTo>
                  <a:lnTo>
                    <a:pt x="3569" y="1501"/>
                  </a:lnTo>
                  <a:lnTo>
                    <a:pt x="3556" y="1465"/>
                  </a:lnTo>
                  <a:lnTo>
                    <a:pt x="3536" y="1434"/>
                  </a:lnTo>
                  <a:lnTo>
                    <a:pt x="3510" y="1408"/>
                  </a:lnTo>
                  <a:lnTo>
                    <a:pt x="3480" y="1387"/>
                  </a:lnTo>
                  <a:lnTo>
                    <a:pt x="3445" y="1374"/>
                  </a:lnTo>
                  <a:lnTo>
                    <a:pt x="3405" y="1370"/>
                  </a:lnTo>
                  <a:lnTo>
                    <a:pt x="3344" y="1370"/>
                  </a:lnTo>
                  <a:lnTo>
                    <a:pt x="3305" y="1374"/>
                  </a:lnTo>
                  <a:lnTo>
                    <a:pt x="3269" y="1387"/>
                  </a:lnTo>
                  <a:lnTo>
                    <a:pt x="3240" y="1408"/>
                  </a:lnTo>
                  <a:lnTo>
                    <a:pt x="3213" y="1434"/>
                  </a:lnTo>
                  <a:lnTo>
                    <a:pt x="3193" y="1465"/>
                  </a:lnTo>
                  <a:lnTo>
                    <a:pt x="3180" y="1501"/>
                  </a:lnTo>
                  <a:lnTo>
                    <a:pt x="3176" y="1538"/>
                  </a:lnTo>
                  <a:lnTo>
                    <a:pt x="3176" y="2659"/>
                  </a:lnTo>
                  <a:lnTo>
                    <a:pt x="3171" y="2687"/>
                  </a:lnTo>
                  <a:lnTo>
                    <a:pt x="3158" y="2711"/>
                  </a:lnTo>
                  <a:lnTo>
                    <a:pt x="3139" y="2731"/>
                  </a:lnTo>
                  <a:lnTo>
                    <a:pt x="3115" y="2744"/>
                  </a:lnTo>
                  <a:lnTo>
                    <a:pt x="3085" y="2748"/>
                  </a:lnTo>
                  <a:lnTo>
                    <a:pt x="3057" y="2744"/>
                  </a:lnTo>
                  <a:lnTo>
                    <a:pt x="3033" y="2731"/>
                  </a:lnTo>
                  <a:lnTo>
                    <a:pt x="3012" y="2711"/>
                  </a:lnTo>
                  <a:lnTo>
                    <a:pt x="2999" y="2687"/>
                  </a:lnTo>
                  <a:lnTo>
                    <a:pt x="2995" y="2659"/>
                  </a:lnTo>
                  <a:lnTo>
                    <a:pt x="2995" y="1007"/>
                  </a:lnTo>
                  <a:lnTo>
                    <a:pt x="2992" y="968"/>
                  </a:lnTo>
                  <a:lnTo>
                    <a:pt x="2979" y="933"/>
                  </a:lnTo>
                  <a:lnTo>
                    <a:pt x="2958" y="901"/>
                  </a:lnTo>
                  <a:lnTo>
                    <a:pt x="2932" y="875"/>
                  </a:lnTo>
                  <a:lnTo>
                    <a:pt x="2900" y="856"/>
                  </a:lnTo>
                  <a:lnTo>
                    <a:pt x="2865" y="843"/>
                  </a:lnTo>
                  <a:lnTo>
                    <a:pt x="2828" y="838"/>
                  </a:lnTo>
                  <a:lnTo>
                    <a:pt x="2766" y="838"/>
                  </a:lnTo>
                  <a:lnTo>
                    <a:pt x="2727" y="843"/>
                  </a:lnTo>
                  <a:lnTo>
                    <a:pt x="2692" y="856"/>
                  </a:lnTo>
                  <a:lnTo>
                    <a:pt x="2660" y="875"/>
                  </a:lnTo>
                  <a:lnTo>
                    <a:pt x="2634" y="901"/>
                  </a:lnTo>
                  <a:lnTo>
                    <a:pt x="2615" y="933"/>
                  </a:lnTo>
                  <a:lnTo>
                    <a:pt x="2602" y="968"/>
                  </a:lnTo>
                  <a:lnTo>
                    <a:pt x="2596" y="1007"/>
                  </a:lnTo>
                  <a:lnTo>
                    <a:pt x="2596" y="2465"/>
                  </a:lnTo>
                  <a:lnTo>
                    <a:pt x="2593" y="2493"/>
                  </a:lnTo>
                  <a:lnTo>
                    <a:pt x="2580" y="2517"/>
                  </a:lnTo>
                  <a:lnTo>
                    <a:pt x="2561" y="2538"/>
                  </a:lnTo>
                  <a:lnTo>
                    <a:pt x="2535" y="2551"/>
                  </a:lnTo>
                  <a:lnTo>
                    <a:pt x="2507" y="2554"/>
                  </a:lnTo>
                  <a:lnTo>
                    <a:pt x="2479" y="2551"/>
                  </a:lnTo>
                  <a:lnTo>
                    <a:pt x="2455" y="2538"/>
                  </a:lnTo>
                  <a:lnTo>
                    <a:pt x="2434" y="2517"/>
                  </a:lnTo>
                  <a:lnTo>
                    <a:pt x="2421" y="2493"/>
                  </a:lnTo>
                  <a:lnTo>
                    <a:pt x="2418" y="2465"/>
                  </a:lnTo>
                  <a:lnTo>
                    <a:pt x="2418" y="348"/>
                  </a:lnTo>
                  <a:lnTo>
                    <a:pt x="2412" y="309"/>
                  </a:lnTo>
                  <a:lnTo>
                    <a:pt x="2401" y="274"/>
                  </a:lnTo>
                  <a:lnTo>
                    <a:pt x="2380" y="244"/>
                  </a:lnTo>
                  <a:lnTo>
                    <a:pt x="2354" y="218"/>
                  </a:lnTo>
                  <a:lnTo>
                    <a:pt x="2322" y="197"/>
                  </a:lnTo>
                  <a:lnTo>
                    <a:pt x="2287" y="184"/>
                  </a:lnTo>
                  <a:lnTo>
                    <a:pt x="2248" y="181"/>
                  </a:lnTo>
                  <a:lnTo>
                    <a:pt x="2188" y="181"/>
                  </a:lnTo>
                  <a:lnTo>
                    <a:pt x="2149" y="184"/>
                  </a:lnTo>
                  <a:lnTo>
                    <a:pt x="2114" y="197"/>
                  </a:lnTo>
                  <a:lnTo>
                    <a:pt x="2082" y="218"/>
                  </a:lnTo>
                  <a:lnTo>
                    <a:pt x="2056" y="244"/>
                  </a:lnTo>
                  <a:lnTo>
                    <a:pt x="2035" y="274"/>
                  </a:lnTo>
                  <a:lnTo>
                    <a:pt x="2024" y="309"/>
                  </a:lnTo>
                  <a:lnTo>
                    <a:pt x="2019" y="348"/>
                  </a:lnTo>
                  <a:lnTo>
                    <a:pt x="2019" y="2467"/>
                  </a:lnTo>
                  <a:lnTo>
                    <a:pt x="2015" y="2495"/>
                  </a:lnTo>
                  <a:lnTo>
                    <a:pt x="2002" y="2521"/>
                  </a:lnTo>
                  <a:lnTo>
                    <a:pt x="1981" y="2540"/>
                  </a:lnTo>
                  <a:lnTo>
                    <a:pt x="1957" y="2553"/>
                  </a:lnTo>
                  <a:lnTo>
                    <a:pt x="1929" y="2558"/>
                  </a:lnTo>
                  <a:lnTo>
                    <a:pt x="1901" y="2553"/>
                  </a:lnTo>
                  <a:lnTo>
                    <a:pt x="1875" y="2540"/>
                  </a:lnTo>
                  <a:lnTo>
                    <a:pt x="1856" y="2521"/>
                  </a:lnTo>
                  <a:lnTo>
                    <a:pt x="1843" y="2495"/>
                  </a:lnTo>
                  <a:lnTo>
                    <a:pt x="1838" y="2467"/>
                  </a:lnTo>
                  <a:lnTo>
                    <a:pt x="1838" y="825"/>
                  </a:lnTo>
                  <a:lnTo>
                    <a:pt x="1834" y="786"/>
                  </a:lnTo>
                  <a:lnTo>
                    <a:pt x="1821" y="750"/>
                  </a:lnTo>
                  <a:lnTo>
                    <a:pt x="1802" y="719"/>
                  </a:lnTo>
                  <a:lnTo>
                    <a:pt x="1776" y="693"/>
                  </a:lnTo>
                  <a:lnTo>
                    <a:pt x="1745" y="672"/>
                  </a:lnTo>
                  <a:lnTo>
                    <a:pt x="1709" y="661"/>
                  </a:lnTo>
                  <a:lnTo>
                    <a:pt x="1670" y="655"/>
                  </a:lnTo>
                  <a:lnTo>
                    <a:pt x="1609" y="655"/>
                  </a:lnTo>
                  <a:lnTo>
                    <a:pt x="1571" y="661"/>
                  </a:lnTo>
                  <a:lnTo>
                    <a:pt x="1536" y="672"/>
                  </a:lnTo>
                  <a:lnTo>
                    <a:pt x="1504" y="693"/>
                  </a:lnTo>
                  <a:lnTo>
                    <a:pt x="1478" y="719"/>
                  </a:lnTo>
                  <a:lnTo>
                    <a:pt x="1458" y="750"/>
                  </a:lnTo>
                  <a:lnTo>
                    <a:pt x="1445" y="786"/>
                  </a:lnTo>
                  <a:lnTo>
                    <a:pt x="1441" y="825"/>
                  </a:lnTo>
                  <a:lnTo>
                    <a:pt x="1441" y="1102"/>
                  </a:lnTo>
                  <a:lnTo>
                    <a:pt x="1435" y="1132"/>
                  </a:lnTo>
                  <a:lnTo>
                    <a:pt x="1424" y="1156"/>
                  </a:lnTo>
                  <a:lnTo>
                    <a:pt x="1404" y="1175"/>
                  </a:lnTo>
                  <a:lnTo>
                    <a:pt x="1379" y="1188"/>
                  </a:lnTo>
                  <a:lnTo>
                    <a:pt x="1351" y="1193"/>
                  </a:lnTo>
                  <a:lnTo>
                    <a:pt x="1322" y="1188"/>
                  </a:lnTo>
                  <a:lnTo>
                    <a:pt x="1297" y="1175"/>
                  </a:lnTo>
                  <a:lnTo>
                    <a:pt x="1279" y="1156"/>
                  </a:lnTo>
                  <a:lnTo>
                    <a:pt x="1266" y="1132"/>
                  </a:lnTo>
                  <a:lnTo>
                    <a:pt x="1260" y="1102"/>
                  </a:lnTo>
                  <a:lnTo>
                    <a:pt x="1260" y="825"/>
                  </a:lnTo>
                  <a:lnTo>
                    <a:pt x="1266" y="761"/>
                  </a:lnTo>
                  <a:lnTo>
                    <a:pt x="1282" y="702"/>
                  </a:lnTo>
                  <a:lnTo>
                    <a:pt x="1309" y="648"/>
                  </a:lnTo>
                  <a:lnTo>
                    <a:pt x="1342" y="600"/>
                  </a:lnTo>
                  <a:lnTo>
                    <a:pt x="1385" y="557"/>
                  </a:lnTo>
                  <a:lnTo>
                    <a:pt x="1433" y="523"/>
                  </a:lnTo>
                  <a:lnTo>
                    <a:pt x="1487" y="497"/>
                  </a:lnTo>
                  <a:lnTo>
                    <a:pt x="1547" y="480"/>
                  </a:lnTo>
                  <a:lnTo>
                    <a:pt x="1609" y="475"/>
                  </a:lnTo>
                  <a:lnTo>
                    <a:pt x="1670" y="475"/>
                  </a:lnTo>
                  <a:lnTo>
                    <a:pt x="1730" y="480"/>
                  </a:lnTo>
                  <a:lnTo>
                    <a:pt x="1786" y="495"/>
                  </a:lnTo>
                  <a:lnTo>
                    <a:pt x="1838" y="519"/>
                  </a:lnTo>
                  <a:lnTo>
                    <a:pt x="1838" y="348"/>
                  </a:lnTo>
                  <a:lnTo>
                    <a:pt x="1843" y="287"/>
                  </a:lnTo>
                  <a:lnTo>
                    <a:pt x="1860" y="227"/>
                  </a:lnTo>
                  <a:lnTo>
                    <a:pt x="1886" y="173"/>
                  </a:lnTo>
                  <a:lnTo>
                    <a:pt x="1922" y="125"/>
                  </a:lnTo>
                  <a:lnTo>
                    <a:pt x="1963" y="82"/>
                  </a:lnTo>
                  <a:lnTo>
                    <a:pt x="2011" y="48"/>
                  </a:lnTo>
                  <a:lnTo>
                    <a:pt x="2065" y="22"/>
                  </a:lnTo>
                  <a:lnTo>
                    <a:pt x="2125" y="6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719" y="2227"/>
              <a:ext cx="705" cy="592"/>
            </a:xfrm>
            <a:custGeom>
              <a:avLst/>
              <a:gdLst>
                <a:gd name="T0" fmla="*/ 514 w 1411"/>
                <a:gd name="T1" fmla="*/ 13 h 1184"/>
                <a:gd name="T2" fmla="*/ 648 w 1411"/>
                <a:gd name="T3" fmla="*/ 67 h 1184"/>
                <a:gd name="T4" fmla="*/ 742 w 1411"/>
                <a:gd name="T5" fmla="*/ 89 h 1184"/>
                <a:gd name="T6" fmla="*/ 861 w 1411"/>
                <a:gd name="T7" fmla="*/ 28 h 1184"/>
                <a:gd name="T8" fmla="*/ 1023 w 1411"/>
                <a:gd name="T9" fmla="*/ 0 h 1184"/>
                <a:gd name="T10" fmla="*/ 1191 w 1411"/>
                <a:gd name="T11" fmla="*/ 39 h 1184"/>
                <a:gd name="T12" fmla="*/ 1325 w 1411"/>
                <a:gd name="T13" fmla="*/ 143 h 1184"/>
                <a:gd name="T14" fmla="*/ 1407 w 1411"/>
                <a:gd name="T15" fmla="*/ 302 h 1184"/>
                <a:gd name="T16" fmla="*/ 1390 w 1411"/>
                <a:gd name="T17" fmla="*/ 382 h 1184"/>
                <a:gd name="T18" fmla="*/ 1316 w 1411"/>
                <a:gd name="T19" fmla="*/ 415 h 1184"/>
                <a:gd name="T20" fmla="*/ 1245 w 1411"/>
                <a:gd name="T21" fmla="*/ 376 h 1184"/>
                <a:gd name="T22" fmla="*/ 1196 w 1411"/>
                <a:gd name="T23" fmla="*/ 272 h 1184"/>
                <a:gd name="T24" fmla="*/ 1103 w 1411"/>
                <a:gd name="T25" fmla="*/ 196 h 1184"/>
                <a:gd name="T26" fmla="*/ 975 w 1411"/>
                <a:gd name="T27" fmla="*/ 184 h 1184"/>
                <a:gd name="T28" fmla="*/ 861 w 1411"/>
                <a:gd name="T29" fmla="*/ 225 h 1184"/>
                <a:gd name="T30" fmla="*/ 799 w 1411"/>
                <a:gd name="T31" fmla="*/ 277 h 1184"/>
                <a:gd name="T32" fmla="*/ 766 w 1411"/>
                <a:gd name="T33" fmla="*/ 313 h 1184"/>
                <a:gd name="T34" fmla="*/ 684 w 1411"/>
                <a:gd name="T35" fmla="*/ 326 h 1184"/>
                <a:gd name="T36" fmla="*/ 633 w 1411"/>
                <a:gd name="T37" fmla="*/ 287 h 1184"/>
                <a:gd name="T38" fmla="*/ 589 w 1411"/>
                <a:gd name="T39" fmla="*/ 244 h 1184"/>
                <a:gd name="T40" fmla="*/ 492 w 1411"/>
                <a:gd name="T41" fmla="*/ 194 h 1184"/>
                <a:gd name="T42" fmla="*/ 356 w 1411"/>
                <a:gd name="T43" fmla="*/ 184 h 1184"/>
                <a:gd name="T44" fmla="*/ 249 w 1411"/>
                <a:gd name="T45" fmla="*/ 244 h 1184"/>
                <a:gd name="T46" fmla="*/ 192 w 1411"/>
                <a:gd name="T47" fmla="*/ 346 h 1184"/>
                <a:gd name="T48" fmla="*/ 186 w 1411"/>
                <a:gd name="T49" fmla="*/ 484 h 1184"/>
                <a:gd name="T50" fmla="*/ 270 w 1411"/>
                <a:gd name="T51" fmla="*/ 661 h 1184"/>
                <a:gd name="T52" fmla="*/ 447 w 1411"/>
                <a:gd name="T53" fmla="*/ 832 h 1184"/>
                <a:gd name="T54" fmla="*/ 712 w 1411"/>
                <a:gd name="T55" fmla="*/ 994 h 1184"/>
                <a:gd name="T56" fmla="*/ 997 w 1411"/>
                <a:gd name="T57" fmla="*/ 817 h 1184"/>
                <a:gd name="T58" fmla="*/ 1178 w 1411"/>
                <a:gd name="T59" fmla="*/ 626 h 1184"/>
                <a:gd name="T60" fmla="*/ 1249 w 1411"/>
                <a:gd name="T61" fmla="*/ 585 h 1184"/>
                <a:gd name="T62" fmla="*/ 1323 w 1411"/>
                <a:gd name="T63" fmla="*/ 618 h 1184"/>
                <a:gd name="T64" fmla="*/ 1342 w 1411"/>
                <a:gd name="T65" fmla="*/ 696 h 1184"/>
                <a:gd name="T66" fmla="*/ 1215 w 1411"/>
                <a:gd name="T67" fmla="*/ 864 h 1184"/>
                <a:gd name="T68" fmla="*/ 967 w 1411"/>
                <a:gd name="T69" fmla="*/ 1058 h 1184"/>
                <a:gd name="T70" fmla="*/ 732 w 1411"/>
                <a:gd name="T71" fmla="*/ 1182 h 1184"/>
                <a:gd name="T72" fmla="*/ 673 w 1411"/>
                <a:gd name="T73" fmla="*/ 1177 h 1184"/>
                <a:gd name="T74" fmla="*/ 507 w 1411"/>
                <a:gd name="T75" fmla="*/ 1087 h 1184"/>
                <a:gd name="T76" fmla="*/ 328 w 1411"/>
                <a:gd name="T77" fmla="*/ 968 h 1184"/>
                <a:gd name="T78" fmla="*/ 164 w 1411"/>
                <a:gd name="T79" fmla="*/ 816 h 1184"/>
                <a:gd name="T80" fmla="*/ 46 w 1411"/>
                <a:gd name="T81" fmla="*/ 635 h 1184"/>
                <a:gd name="T82" fmla="*/ 0 w 1411"/>
                <a:gd name="T83" fmla="*/ 425 h 1184"/>
                <a:gd name="T84" fmla="*/ 44 w 1411"/>
                <a:gd name="T85" fmla="*/ 229 h 1184"/>
                <a:gd name="T86" fmla="*/ 162 w 1411"/>
                <a:gd name="T87" fmla="*/ 82 h 1184"/>
                <a:gd name="T88" fmla="*/ 335 w 1411"/>
                <a:gd name="T89" fmla="*/ 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184">
                  <a:moveTo>
                    <a:pt x="400" y="0"/>
                  </a:moveTo>
                  <a:lnTo>
                    <a:pt x="460" y="4"/>
                  </a:lnTo>
                  <a:lnTo>
                    <a:pt x="514" y="13"/>
                  </a:lnTo>
                  <a:lnTo>
                    <a:pt x="564" y="28"/>
                  </a:lnTo>
                  <a:lnTo>
                    <a:pt x="607" y="47"/>
                  </a:lnTo>
                  <a:lnTo>
                    <a:pt x="648" y="67"/>
                  </a:lnTo>
                  <a:lnTo>
                    <a:pt x="682" y="89"/>
                  </a:lnTo>
                  <a:lnTo>
                    <a:pt x="712" y="112"/>
                  </a:lnTo>
                  <a:lnTo>
                    <a:pt x="742" y="89"/>
                  </a:lnTo>
                  <a:lnTo>
                    <a:pt x="775" y="67"/>
                  </a:lnTo>
                  <a:lnTo>
                    <a:pt x="816" y="47"/>
                  </a:lnTo>
                  <a:lnTo>
                    <a:pt x="861" y="28"/>
                  </a:lnTo>
                  <a:lnTo>
                    <a:pt x="909" y="13"/>
                  </a:lnTo>
                  <a:lnTo>
                    <a:pt x="963" y="4"/>
                  </a:lnTo>
                  <a:lnTo>
                    <a:pt x="1023" y="0"/>
                  </a:lnTo>
                  <a:lnTo>
                    <a:pt x="1083" y="4"/>
                  </a:lnTo>
                  <a:lnTo>
                    <a:pt x="1139" y="17"/>
                  </a:lnTo>
                  <a:lnTo>
                    <a:pt x="1191" y="39"/>
                  </a:lnTo>
                  <a:lnTo>
                    <a:pt x="1241" y="67"/>
                  </a:lnTo>
                  <a:lnTo>
                    <a:pt x="1286" y="102"/>
                  </a:lnTo>
                  <a:lnTo>
                    <a:pt x="1325" y="143"/>
                  </a:lnTo>
                  <a:lnTo>
                    <a:pt x="1358" y="192"/>
                  </a:lnTo>
                  <a:lnTo>
                    <a:pt x="1386" y="244"/>
                  </a:lnTo>
                  <a:lnTo>
                    <a:pt x="1407" y="302"/>
                  </a:lnTo>
                  <a:lnTo>
                    <a:pt x="1411" y="330"/>
                  </a:lnTo>
                  <a:lnTo>
                    <a:pt x="1405" y="358"/>
                  </a:lnTo>
                  <a:lnTo>
                    <a:pt x="1390" y="382"/>
                  </a:lnTo>
                  <a:lnTo>
                    <a:pt x="1370" y="400"/>
                  </a:lnTo>
                  <a:lnTo>
                    <a:pt x="1344" y="413"/>
                  </a:lnTo>
                  <a:lnTo>
                    <a:pt x="1316" y="415"/>
                  </a:lnTo>
                  <a:lnTo>
                    <a:pt x="1288" y="410"/>
                  </a:lnTo>
                  <a:lnTo>
                    <a:pt x="1265" y="397"/>
                  </a:lnTo>
                  <a:lnTo>
                    <a:pt x="1245" y="376"/>
                  </a:lnTo>
                  <a:lnTo>
                    <a:pt x="1234" y="350"/>
                  </a:lnTo>
                  <a:lnTo>
                    <a:pt x="1219" y="307"/>
                  </a:lnTo>
                  <a:lnTo>
                    <a:pt x="1196" y="272"/>
                  </a:lnTo>
                  <a:lnTo>
                    <a:pt x="1170" y="240"/>
                  </a:lnTo>
                  <a:lnTo>
                    <a:pt x="1139" y="214"/>
                  </a:lnTo>
                  <a:lnTo>
                    <a:pt x="1103" y="196"/>
                  </a:lnTo>
                  <a:lnTo>
                    <a:pt x="1064" y="184"/>
                  </a:lnTo>
                  <a:lnTo>
                    <a:pt x="1023" y="181"/>
                  </a:lnTo>
                  <a:lnTo>
                    <a:pt x="975" y="184"/>
                  </a:lnTo>
                  <a:lnTo>
                    <a:pt x="932" y="194"/>
                  </a:lnTo>
                  <a:lnTo>
                    <a:pt x="893" y="209"/>
                  </a:lnTo>
                  <a:lnTo>
                    <a:pt x="861" y="225"/>
                  </a:lnTo>
                  <a:lnTo>
                    <a:pt x="835" y="244"/>
                  </a:lnTo>
                  <a:lnTo>
                    <a:pt x="814" y="261"/>
                  </a:lnTo>
                  <a:lnTo>
                    <a:pt x="799" y="277"/>
                  </a:lnTo>
                  <a:lnTo>
                    <a:pt x="790" y="289"/>
                  </a:lnTo>
                  <a:lnTo>
                    <a:pt x="786" y="292"/>
                  </a:lnTo>
                  <a:lnTo>
                    <a:pt x="766" y="313"/>
                  </a:lnTo>
                  <a:lnTo>
                    <a:pt x="740" y="326"/>
                  </a:lnTo>
                  <a:lnTo>
                    <a:pt x="712" y="331"/>
                  </a:lnTo>
                  <a:lnTo>
                    <a:pt x="684" y="326"/>
                  </a:lnTo>
                  <a:lnTo>
                    <a:pt x="658" y="313"/>
                  </a:lnTo>
                  <a:lnTo>
                    <a:pt x="637" y="292"/>
                  </a:lnTo>
                  <a:lnTo>
                    <a:pt x="633" y="287"/>
                  </a:lnTo>
                  <a:lnTo>
                    <a:pt x="624" y="276"/>
                  </a:lnTo>
                  <a:lnTo>
                    <a:pt x="609" y="261"/>
                  </a:lnTo>
                  <a:lnTo>
                    <a:pt x="589" y="244"/>
                  </a:lnTo>
                  <a:lnTo>
                    <a:pt x="563" y="225"/>
                  </a:lnTo>
                  <a:lnTo>
                    <a:pt x="531" y="209"/>
                  </a:lnTo>
                  <a:lnTo>
                    <a:pt x="492" y="194"/>
                  </a:lnTo>
                  <a:lnTo>
                    <a:pt x="449" y="184"/>
                  </a:lnTo>
                  <a:lnTo>
                    <a:pt x="400" y="181"/>
                  </a:lnTo>
                  <a:lnTo>
                    <a:pt x="356" y="184"/>
                  </a:lnTo>
                  <a:lnTo>
                    <a:pt x="315" y="197"/>
                  </a:lnTo>
                  <a:lnTo>
                    <a:pt x="279" y="218"/>
                  </a:lnTo>
                  <a:lnTo>
                    <a:pt x="249" y="244"/>
                  </a:lnTo>
                  <a:lnTo>
                    <a:pt x="225" y="274"/>
                  </a:lnTo>
                  <a:lnTo>
                    <a:pt x="205" y="309"/>
                  </a:lnTo>
                  <a:lnTo>
                    <a:pt x="192" y="346"/>
                  </a:lnTo>
                  <a:lnTo>
                    <a:pt x="182" y="385"/>
                  </a:lnTo>
                  <a:lnTo>
                    <a:pt x="180" y="425"/>
                  </a:lnTo>
                  <a:lnTo>
                    <a:pt x="186" y="484"/>
                  </a:lnTo>
                  <a:lnTo>
                    <a:pt x="203" y="542"/>
                  </a:lnTo>
                  <a:lnTo>
                    <a:pt x="231" y="601"/>
                  </a:lnTo>
                  <a:lnTo>
                    <a:pt x="270" y="661"/>
                  </a:lnTo>
                  <a:lnTo>
                    <a:pt x="318" y="719"/>
                  </a:lnTo>
                  <a:lnTo>
                    <a:pt x="378" y="776"/>
                  </a:lnTo>
                  <a:lnTo>
                    <a:pt x="447" y="832"/>
                  </a:lnTo>
                  <a:lnTo>
                    <a:pt x="527" y="888"/>
                  </a:lnTo>
                  <a:lnTo>
                    <a:pt x="615" y="942"/>
                  </a:lnTo>
                  <a:lnTo>
                    <a:pt x="712" y="994"/>
                  </a:lnTo>
                  <a:lnTo>
                    <a:pt x="818" y="938"/>
                  </a:lnTo>
                  <a:lnTo>
                    <a:pt x="913" y="879"/>
                  </a:lnTo>
                  <a:lnTo>
                    <a:pt x="997" y="817"/>
                  </a:lnTo>
                  <a:lnTo>
                    <a:pt x="1070" y="754"/>
                  </a:lnTo>
                  <a:lnTo>
                    <a:pt x="1129" y="691"/>
                  </a:lnTo>
                  <a:lnTo>
                    <a:pt x="1178" y="626"/>
                  </a:lnTo>
                  <a:lnTo>
                    <a:pt x="1196" y="605"/>
                  </a:lnTo>
                  <a:lnTo>
                    <a:pt x="1221" y="590"/>
                  </a:lnTo>
                  <a:lnTo>
                    <a:pt x="1249" y="585"/>
                  </a:lnTo>
                  <a:lnTo>
                    <a:pt x="1276" y="587"/>
                  </a:lnTo>
                  <a:lnTo>
                    <a:pt x="1303" y="600"/>
                  </a:lnTo>
                  <a:lnTo>
                    <a:pt x="1323" y="618"/>
                  </a:lnTo>
                  <a:lnTo>
                    <a:pt x="1338" y="642"/>
                  </a:lnTo>
                  <a:lnTo>
                    <a:pt x="1344" y="668"/>
                  </a:lnTo>
                  <a:lnTo>
                    <a:pt x="1342" y="696"/>
                  </a:lnTo>
                  <a:lnTo>
                    <a:pt x="1329" y="722"/>
                  </a:lnTo>
                  <a:lnTo>
                    <a:pt x="1278" y="795"/>
                  </a:lnTo>
                  <a:lnTo>
                    <a:pt x="1215" y="864"/>
                  </a:lnTo>
                  <a:lnTo>
                    <a:pt x="1142" y="931"/>
                  </a:lnTo>
                  <a:lnTo>
                    <a:pt x="1060" y="996"/>
                  </a:lnTo>
                  <a:lnTo>
                    <a:pt x="967" y="1058"/>
                  </a:lnTo>
                  <a:lnTo>
                    <a:pt x="865" y="1119"/>
                  </a:lnTo>
                  <a:lnTo>
                    <a:pt x="751" y="1177"/>
                  </a:lnTo>
                  <a:lnTo>
                    <a:pt x="732" y="1182"/>
                  </a:lnTo>
                  <a:lnTo>
                    <a:pt x="712" y="1184"/>
                  </a:lnTo>
                  <a:lnTo>
                    <a:pt x="691" y="1182"/>
                  </a:lnTo>
                  <a:lnTo>
                    <a:pt x="673" y="1177"/>
                  </a:lnTo>
                  <a:lnTo>
                    <a:pt x="620" y="1151"/>
                  </a:lnTo>
                  <a:lnTo>
                    <a:pt x="564" y="1121"/>
                  </a:lnTo>
                  <a:lnTo>
                    <a:pt x="507" y="1087"/>
                  </a:lnTo>
                  <a:lnTo>
                    <a:pt x="447" y="1050"/>
                  </a:lnTo>
                  <a:lnTo>
                    <a:pt x="387" y="1011"/>
                  </a:lnTo>
                  <a:lnTo>
                    <a:pt x="328" y="968"/>
                  </a:lnTo>
                  <a:lnTo>
                    <a:pt x="270" y="920"/>
                  </a:lnTo>
                  <a:lnTo>
                    <a:pt x="216" y="870"/>
                  </a:lnTo>
                  <a:lnTo>
                    <a:pt x="164" y="816"/>
                  </a:lnTo>
                  <a:lnTo>
                    <a:pt x="119" y="760"/>
                  </a:lnTo>
                  <a:lnTo>
                    <a:pt x="78" y="698"/>
                  </a:lnTo>
                  <a:lnTo>
                    <a:pt x="46" y="635"/>
                  </a:lnTo>
                  <a:lnTo>
                    <a:pt x="20" y="568"/>
                  </a:lnTo>
                  <a:lnTo>
                    <a:pt x="5" y="499"/>
                  </a:lnTo>
                  <a:lnTo>
                    <a:pt x="0" y="425"/>
                  </a:lnTo>
                  <a:lnTo>
                    <a:pt x="5" y="356"/>
                  </a:lnTo>
                  <a:lnTo>
                    <a:pt x="20" y="289"/>
                  </a:lnTo>
                  <a:lnTo>
                    <a:pt x="44" y="229"/>
                  </a:lnTo>
                  <a:lnTo>
                    <a:pt x="76" y="173"/>
                  </a:lnTo>
                  <a:lnTo>
                    <a:pt x="115" y="123"/>
                  </a:lnTo>
                  <a:lnTo>
                    <a:pt x="162" y="82"/>
                  </a:lnTo>
                  <a:lnTo>
                    <a:pt x="216" y="47"/>
                  </a:lnTo>
                  <a:lnTo>
                    <a:pt x="274" y="22"/>
                  </a:lnTo>
                  <a:lnTo>
                    <a:pt x="335" y="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399" y="3277"/>
              <a:ext cx="91" cy="175"/>
            </a:xfrm>
            <a:custGeom>
              <a:avLst/>
              <a:gdLst>
                <a:gd name="T0" fmla="*/ 90 w 181"/>
                <a:gd name="T1" fmla="*/ 0 h 350"/>
                <a:gd name="T2" fmla="*/ 120 w 181"/>
                <a:gd name="T3" fmla="*/ 4 h 350"/>
                <a:gd name="T4" fmla="*/ 144 w 181"/>
                <a:gd name="T5" fmla="*/ 17 h 350"/>
                <a:gd name="T6" fmla="*/ 163 w 181"/>
                <a:gd name="T7" fmla="*/ 37 h 350"/>
                <a:gd name="T8" fmla="*/ 176 w 181"/>
                <a:gd name="T9" fmla="*/ 62 h 350"/>
                <a:gd name="T10" fmla="*/ 181 w 181"/>
                <a:gd name="T11" fmla="*/ 90 h 350"/>
                <a:gd name="T12" fmla="*/ 181 w 181"/>
                <a:gd name="T13" fmla="*/ 261 h 350"/>
                <a:gd name="T14" fmla="*/ 176 w 181"/>
                <a:gd name="T15" fmla="*/ 289 h 350"/>
                <a:gd name="T16" fmla="*/ 163 w 181"/>
                <a:gd name="T17" fmla="*/ 313 h 350"/>
                <a:gd name="T18" fmla="*/ 144 w 181"/>
                <a:gd name="T19" fmla="*/ 333 h 350"/>
                <a:gd name="T20" fmla="*/ 120 w 181"/>
                <a:gd name="T21" fmla="*/ 346 h 350"/>
                <a:gd name="T22" fmla="*/ 90 w 181"/>
                <a:gd name="T23" fmla="*/ 350 h 350"/>
                <a:gd name="T24" fmla="*/ 62 w 181"/>
                <a:gd name="T25" fmla="*/ 346 h 350"/>
                <a:gd name="T26" fmla="*/ 38 w 181"/>
                <a:gd name="T27" fmla="*/ 333 h 350"/>
                <a:gd name="T28" fmla="*/ 17 w 181"/>
                <a:gd name="T29" fmla="*/ 313 h 350"/>
                <a:gd name="T30" fmla="*/ 4 w 181"/>
                <a:gd name="T31" fmla="*/ 289 h 350"/>
                <a:gd name="T32" fmla="*/ 0 w 181"/>
                <a:gd name="T33" fmla="*/ 261 h 350"/>
                <a:gd name="T34" fmla="*/ 0 w 181"/>
                <a:gd name="T35" fmla="*/ 90 h 350"/>
                <a:gd name="T36" fmla="*/ 4 w 181"/>
                <a:gd name="T37" fmla="*/ 62 h 350"/>
                <a:gd name="T38" fmla="*/ 17 w 181"/>
                <a:gd name="T39" fmla="*/ 37 h 350"/>
                <a:gd name="T40" fmla="*/ 38 w 181"/>
                <a:gd name="T41" fmla="*/ 17 h 350"/>
                <a:gd name="T42" fmla="*/ 62 w 181"/>
                <a:gd name="T43" fmla="*/ 4 h 350"/>
                <a:gd name="T44" fmla="*/ 90 w 181"/>
                <a:gd name="T4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50">
                  <a:moveTo>
                    <a:pt x="90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3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81" y="261"/>
                  </a:lnTo>
                  <a:lnTo>
                    <a:pt x="176" y="289"/>
                  </a:lnTo>
                  <a:lnTo>
                    <a:pt x="163" y="313"/>
                  </a:lnTo>
                  <a:lnTo>
                    <a:pt x="144" y="333"/>
                  </a:lnTo>
                  <a:lnTo>
                    <a:pt x="120" y="346"/>
                  </a:lnTo>
                  <a:lnTo>
                    <a:pt x="90" y="350"/>
                  </a:lnTo>
                  <a:lnTo>
                    <a:pt x="62" y="346"/>
                  </a:lnTo>
                  <a:lnTo>
                    <a:pt x="38" y="333"/>
                  </a:lnTo>
                  <a:lnTo>
                    <a:pt x="17" y="313"/>
                  </a:lnTo>
                  <a:lnTo>
                    <a:pt x="4" y="289"/>
                  </a:lnTo>
                  <a:lnTo>
                    <a:pt x="0" y="261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7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14"/>
          <p:cNvGrpSpPr>
            <a:grpSpLocks noChangeAspect="1"/>
          </p:cNvGrpSpPr>
          <p:nvPr/>
        </p:nvGrpSpPr>
        <p:grpSpPr bwMode="auto">
          <a:xfrm>
            <a:off x="5920252" y="2340085"/>
            <a:ext cx="433708" cy="710208"/>
            <a:chOff x="2902" y="624"/>
            <a:chExt cx="1876" cy="3072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946" y="1749"/>
              <a:ext cx="1788" cy="1291"/>
            </a:xfrm>
            <a:custGeom>
              <a:avLst/>
              <a:gdLst>
                <a:gd name="T0" fmla="*/ 1261 w 3574"/>
                <a:gd name="T1" fmla="*/ 0 h 2580"/>
                <a:gd name="T2" fmla="*/ 3574 w 3574"/>
                <a:gd name="T3" fmla="*/ 0 h 2580"/>
                <a:gd name="T4" fmla="*/ 3574 w 3574"/>
                <a:gd name="T5" fmla="*/ 1402 h 2580"/>
                <a:gd name="T6" fmla="*/ 3569 w 3574"/>
                <a:gd name="T7" fmla="*/ 1491 h 2580"/>
                <a:gd name="T8" fmla="*/ 3556 w 3574"/>
                <a:gd name="T9" fmla="*/ 1579 h 2580"/>
                <a:gd name="T10" fmla="*/ 3535 w 3574"/>
                <a:gd name="T11" fmla="*/ 1663 h 2580"/>
                <a:gd name="T12" fmla="*/ 3506 w 3574"/>
                <a:gd name="T13" fmla="*/ 1746 h 2580"/>
                <a:gd name="T14" fmla="*/ 3468 w 3574"/>
                <a:gd name="T15" fmla="*/ 1825 h 2580"/>
                <a:gd name="T16" fmla="*/ 3424 w 3574"/>
                <a:gd name="T17" fmla="*/ 1899 h 2580"/>
                <a:gd name="T18" fmla="*/ 3368 w 3574"/>
                <a:gd name="T19" fmla="*/ 1990 h 2580"/>
                <a:gd name="T20" fmla="*/ 3323 w 3574"/>
                <a:gd name="T21" fmla="*/ 2085 h 2580"/>
                <a:gd name="T22" fmla="*/ 3287 w 3574"/>
                <a:gd name="T23" fmla="*/ 2184 h 2580"/>
                <a:gd name="T24" fmla="*/ 3263 w 3574"/>
                <a:gd name="T25" fmla="*/ 2286 h 2580"/>
                <a:gd name="T26" fmla="*/ 3248 w 3574"/>
                <a:gd name="T27" fmla="*/ 2391 h 2580"/>
                <a:gd name="T28" fmla="*/ 3243 w 3574"/>
                <a:gd name="T29" fmla="*/ 2497 h 2580"/>
                <a:gd name="T30" fmla="*/ 3243 w 3574"/>
                <a:gd name="T31" fmla="*/ 2580 h 2580"/>
                <a:gd name="T32" fmla="*/ 1261 w 3574"/>
                <a:gd name="T33" fmla="*/ 2580 h 2580"/>
                <a:gd name="T34" fmla="*/ 1261 w 3574"/>
                <a:gd name="T35" fmla="*/ 2098 h 2580"/>
                <a:gd name="T36" fmla="*/ 1254 w 3574"/>
                <a:gd name="T37" fmla="*/ 2033 h 2580"/>
                <a:gd name="T38" fmla="*/ 1235 w 3574"/>
                <a:gd name="T39" fmla="*/ 1970 h 2580"/>
                <a:gd name="T40" fmla="*/ 1207 w 3574"/>
                <a:gd name="T41" fmla="*/ 1906 h 2580"/>
                <a:gd name="T42" fmla="*/ 1170 w 3574"/>
                <a:gd name="T43" fmla="*/ 1847 h 2580"/>
                <a:gd name="T44" fmla="*/ 1125 w 3574"/>
                <a:gd name="T45" fmla="*/ 1791 h 2580"/>
                <a:gd name="T46" fmla="*/ 1073 w 3574"/>
                <a:gd name="T47" fmla="*/ 1739 h 2580"/>
                <a:gd name="T48" fmla="*/ 1017 w 3574"/>
                <a:gd name="T49" fmla="*/ 1692 h 2580"/>
                <a:gd name="T50" fmla="*/ 959 w 3574"/>
                <a:gd name="T51" fmla="*/ 1650 h 2580"/>
                <a:gd name="T52" fmla="*/ 898 w 3574"/>
                <a:gd name="T53" fmla="*/ 1616 h 2580"/>
                <a:gd name="T54" fmla="*/ 838 w 3574"/>
                <a:gd name="T55" fmla="*/ 1588 h 2580"/>
                <a:gd name="T56" fmla="*/ 78 w 3574"/>
                <a:gd name="T57" fmla="*/ 1288 h 2580"/>
                <a:gd name="T58" fmla="*/ 52 w 3574"/>
                <a:gd name="T59" fmla="*/ 1275 h 2580"/>
                <a:gd name="T60" fmla="*/ 29 w 3574"/>
                <a:gd name="T61" fmla="*/ 1255 h 2580"/>
                <a:gd name="T62" fmla="*/ 14 w 3574"/>
                <a:gd name="T63" fmla="*/ 1231 h 2580"/>
                <a:gd name="T64" fmla="*/ 3 w 3574"/>
                <a:gd name="T65" fmla="*/ 1205 h 2580"/>
                <a:gd name="T66" fmla="*/ 0 w 3574"/>
                <a:gd name="T67" fmla="*/ 1177 h 2580"/>
                <a:gd name="T68" fmla="*/ 3 w 3574"/>
                <a:gd name="T69" fmla="*/ 1147 h 2580"/>
                <a:gd name="T70" fmla="*/ 24 w 3574"/>
                <a:gd name="T71" fmla="*/ 1067 h 2580"/>
                <a:gd name="T72" fmla="*/ 44 w 3574"/>
                <a:gd name="T73" fmla="*/ 1011 h 2580"/>
                <a:gd name="T74" fmla="*/ 70 w 3574"/>
                <a:gd name="T75" fmla="*/ 961 h 2580"/>
                <a:gd name="T76" fmla="*/ 104 w 3574"/>
                <a:gd name="T77" fmla="*/ 916 h 2580"/>
                <a:gd name="T78" fmla="*/ 143 w 3574"/>
                <a:gd name="T79" fmla="*/ 877 h 2580"/>
                <a:gd name="T80" fmla="*/ 188 w 3574"/>
                <a:gd name="T81" fmla="*/ 843 h 2580"/>
                <a:gd name="T82" fmla="*/ 236 w 3574"/>
                <a:gd name="T83" fmla="*/ 819 h 2580"/>
                <a:gd name="T84" fmla="*/ 288 w 3574"/>
                <a:gd name="T85" fmla="*/ 801 h 2580"/>
                <a:gd name="T86" fmla="*/ 342 w 3574"/>
                <a:gd name="T87" fmla="*/ 791 h 2580"/>
                <a:gd name="T88" fmla="*/ 398 w 3574"/>
                <a:gd name="T89" fmla="*/ 789 h 2580"/>
                <a:gd name="T90" fmla="*/ 456 w 3574"/>
                <a:gd name="T91" fmla="*/ 795 h 2580"/>
                <a:gd name="T92" fmla="*/ 512 w 3574"/>
                <a:gd name="T93" fmla="*/ 812 h 2580"/>
                <a:gd name="T94" fmla="*/ 615 w 3574"/>
                <a:gd name="T95" fmla="*/ 853 h 2580"/>
                <a:gd name="T96" fmla="*/ 984 w 3574"/>
                <a:gd name="T97" fmla="*/ 1000 h 2580"/>
                <a:gd name="T98" fmla="*/ 1107 w 3574"/>
                <a:gd name="T99" fmla="*/ 1050 h 2580"/>
                <a:gd name="T100" fmla="*/ 1142 w 3574"/>
                <a:gd name="T101" fmla="*/ 1059 h 2580"/>
                <a:gd name="T102" fmla="*/ 1174 w 3574"/>
                <a:gd name="T103" fmla="*/ 1061 h 2580"/>
                <a:gd name="T104" fmla="*/ 1204 w 3574"/>
                <a:gd name="T105" fmla="*/ 1052 h 2580"/>
                <a:gd name="T106" fmla="*/ 1226 w 3574"/>
                <a:gd name="T107" fmla="*/ 1037 h 2580"/>
                <a:gd name="T108" fmla="*/ 1245 w 3574"/>
                <a:gd name="T109" fmla="*/ 1013 h 2580"/>
                <a:gd name="T110" fmla="*/ 1256 w 3574"/>
                <a:gd name="T111" fmla="*/ 983 h 2580"/>
                <a:gd name="T112" fmla="*/ 1261 w 3574"/>
                <a:gd name="T113" fmla="*/ 948 h 2580"/>
                <a:gd name="T114" fmla="*/ 1261 w 3574"/>
                <a:gd name="T11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4" h="2580">
                  <a:moveTo>
                    <a:pt x="1261" y="0"/>
                  </a:moveTo>
                  <a:lnTo>
                    <a:pt x="3574" y="0"/>
                  </a:lnTo>
                  <a:lnTo>
                    <a:pt x="3574" y="1402"/>
                  </a:lnTo>
                  <a:lnTo>
                    <a:pt x="3569" y="1491"/>
                  </a:lnTo>
                  <a:lnTo>
                    <a:pt x="3556" y="1579"/>
                  </a:lnTo>
                  <a:lnTo>
                    <a:pt x="3535" y="1663"/>
                  </a:lnTo>
                  <a:lnTo>
                    <a:pt x="3506" y="1746"/>
                  </a:lnTo>
                  <a:lnTo>
                    <a:pt x="3468" y="1825"/>
                  </a:lnTo>
                  <a:lnTo>
                    <a:pt x="3424" y="1899"/>
                  </a:lnTo>
                  <a:lnTo>
                    <a:pt x="3368" y="1990"/>
                  </a:lnTo>
                  <a:lnTo>
                    <a:pt x="3323" y="2085"/>
                  </a:lnTo>
                  <a:lnTo>
                    <a:pt x="3287" y="2184"/>
                  </a:lnTo>
                  <a:lnTo>
                    <a:pt x="3263" y="2286"/>
                  </a:lnTo>
                  <a:lnTo>
                    <a:pt x="3248" y="2391"/>
                  </a:lnTo>
                  <a:lnTo>
                    <a:pt x="3243" y="2497"/>
                  </a:lnTo>
                  <a:lnTo>
                    <a:pt x="3243" y="2580"/>
                  </a:lnTo>
                  <a:lnTo>
                    <a:pt x="1261" y="2580"/>
                  </a:lnTo>
                  <a:lnTo>
                    <a:pt x="1261" y="2098"/>
                  </a:lnTo>
                  <a:lnTo>
                    <a:pt x="1254" y="2033"/>
                  </a:lnTo>
                  <a:lnTo>
                    <a:pt x="1235" y="1970"/>
                  </a:lnTo>
                  <a:lnTo>
                    <a:pt x="1207" y="1906"/>
                  </a:lnTo>
                  <a:lnTo>
                    <a:pt x="1170" y="1847"/>
                  </a:lnTo>
                  <a:lnTo>
                    <a:pt x="1125" y="1791"/>
                  </a:lnTo>
                  <a:lnTo>
                    <a:pt x="1073" y="1739"/>
                  </a:lnTo>
                  <a:lnTo>
                    <a:pt x="1017" y="1692"/>
                  </a:lnTo>
                  <a:lnTo>
                    <a:pt x="959" y="1650"/>
                  </a:lnTo>
                  <a:lnTo>
                    <a:pt x="898" y="1616"/>
                  </a:lnTo>
                  <a:lnTo>
                    <a:pt x="838" y="1588"/>
                  </a:lnTo>
                  <a:lnTo>
                    <a:pt x="78" y="1288"/>
                  </a:lnTo>
                  <a:lnTo>
                    <a:pt x="52" y="1275"/>
                  </a:lnTo>
                  <a:lnTo>
                    <a:pt x="29" y="1255"/>
                  </a:lnTo>
                  <a:lnTo>
                    <a:pt x="14" y="1231"/>
                  </a:lnTo>
                  <a:lnTo>
                    <a:pt x="3" y="1205"/>
                  </a:lnTo>
                  <a:lnTo>
                    <a:pt x="0" y="1177"/>
                  </a:lnTo>
                  <a:lnTo>
                    <a:pt x="3" y="1147"/>
                  </a:lnTo>
                  <a:lnTo>
                    <a:pt x="24" y="1067"/>
                  </a:lnTo>
                  <a:lnTo>
                    <a:pt x="44" y="1011"/>
                  </a:lnTo>
                  <a:lnTo>
                    <a:pt x="70" y="961"/>
                  </a:lnTo>
                  <a:lnTo>
                    <a:pt x="104" y="916"/>
                  </a:lnTo>
                  <a:lnTo>
                    <a:pt x="143" y="877"/>
                  </a:lnTo>
                  <a:lnTo>
                    <a:pt x="188" y="843"/>
                  </a:lnTo>
                  <a:lnTo>
                    <a:pt x="236" y="819"/>
                  </a:lnTo>
                  <a:lnTo>
                    <a:pt x="288" y="801"/>
                  </a:lnTo>
                  <a:lnTo>
                    <a:pt x="342" y="791"/>
                  </a:lnTo>
                  <a:lnTo>
                    <a:pt x="398" y="789"/>
                  </a:lnTo>
                  <a:lnTo>
                    <a:pt x="456" y="795"/>
                  </a:lnTo>
                  <a:lnTo>
                    <a:pt x="512" y="812"/>
                  </a:lnTo>
                  <a:lnTo>
                    <a:pt x="615" y="853"/>
                  </a:lnTo>
                  <a:lnTo>
                    <a:pt x="984" y="1000"/>
                  </a:lnTo>
                  <a:lnTo>
                    <a:pt x="1107" y="1050"/>
                  </a:lnTo>
                  <a:lnTo>
                    <a:pt x="1142" y="1059"/>
                  </a:lnTo>
                  <a:lnTo>
                    <a:pt x="1174" y="1061"/>
                  </a:lnTo>
                  <a:lnTo>
                    <a:pt x="1204" y="1052"/>
                  </a:lnTo>
                  <a:lnTo>
                    <a:pt x="1226" y="1037"/>
                  </a:lnTo>
                  <a:lnTo>
                    <a:pt x="1245" y="1013"/>
                  </a:lnTo>
                  <a:lnTo>
                    <a:pt x="1256" y="983"/>
                  </a:lnTo>
                  <a:lnTo>
                    <a:pt x="1261" y="948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946" y="2144"/>
              <a:ext cx="631" cy="267"/>
            </a:xfrm>
            <a:custGeom>
              <a:avLst/>
              <a:gdLst>
                <a:gd name="T0" fmla="*/ 398 w 1261"/>
                <a:gd name="T1" fmla="*/ 0 h 535"/>
                <a:gd name="T2" fmla="*/ 456 w 1261"/>
                <a:gd name="T3" fmla="*/ 6 h 535"/>
                <a:gd name="T4" fmla="*/ 512 w 1261"/>
                <a:gd name="T5" fmla="*/ 23 h 535"/>
                <a:gd name="T6" fmla="*/ 1178 w 1261"/>
                <a:gd name="T7" fmla="*/ 289 h 535"/>
                <a:gd name="T8" fmla="*/ 1204 w 1261"/>
                <a:gd name="T9" fmla="*/ 296 h 535"/>
                <a:gd name="T10" fmla="*/ 1222 w 1261"/>
                <a:gd name="T11" fmla="*/ 298 h 535"/>
                <a:gd name="T12" fmla="*/ 1237 w 1261"/>
                <a:gd name="T13" fmla="*/ 291 h 535"/>
                <a:gd name="T14" fmla="*/ 1246 w 1261"/>
                <a:gd name="T15" fmla="*/ 280 h 535"/>
                <a:gd name="T16" fmla="*/ 1254 w 1261"/>
                <a:gd name="T17" fmla="*/ 261 h 535"/>
                <a:gd name="T18" fmla="*/ 1258 w 1261"/>
                <a:gd name="T19" fmla="*/ 241 h 535"/>
                <a:gd name="T20" fmla="*/ 1260 w 1261"/>
                <a:gd name="T21" fmla="*/ 214 h 535"/>
                <a:gd name="T22" fmla="*/ 1261 w 1261"/>
                <a:gd name="T23" fmla="*/ 188 h 535"/>
                <a:gd name="T24" fmla="*/ 1261 w 1261"/>
                <a:gd name="T25" fmla="*/ 159 h 535"/>
                <a:gd name="T26" fmla="*/ 1261 w 1261"/>
                <a:gd name="T27" fmla="*/ 403 h 535"/>
                <a:gd name="T28" fmla="*/ 1258 w 1261"/>
                <a:gd name="T29" fmla="*/ 434 h 535"/>
                <a:gd name="T30" fmla="*/ 1250 w 1261"/>
                <a:gd name="T31" fmla="*/ 464 h 535"/>
                <a:gd name="T32" fmla="*/ 1237 w 1261"/>
                <a:gd name="T33" fmla="*/ 490 h 535"/>
                <a:gd name="T34" fmla="*/ 1220 w 1261"/>
                <a:gd name="T35" fmla="*/ 510 h 535"/>
                <a:gd name="T36" fmla="*/ 1200 w 1261"/>
                <a:gd name="T37" fmla="*/ 525 h 535"/>
                <a:gd name="T38" fmla="*/ 1176 w 1261"/>
                <a:gd name="T39" fmla="*/ 533 h 535"/>
                <a:gd name="T40" fmla="*/ 1148 w 1261"/>
                <a:gd name="T41" fmla="*/ 535 h 535"/>
                <a:gd name="T42" fmla="*/ 1118 w 1261"/>
                <a:gd name="T43" fmla="*/ 525 h 535"/>
                <a:gd name="T44" fmla="*/ 452 w 1261"/>
                <a:gd name="T45" fmla="*/ 259 h 535"/>
                <a:gd name="T46" fmla="*/ 395 w 1261"/>
                <a:gd name="T47" fmla="*/ 242 h 535"/>
                <a:gd name="T48" fmla="*/ 337 w 1261"/>
                <a:gd name="T49" fmla="*/ 235 h 535"/>
                <a:gd name="T50" fmla="*/ 279 w 1261"/>
                <a:gd name="T51" fmla="*/ 239 h 535"/>
                <a:gd name="T52" fmla="*/ 223 w 1261"/>
                <a:gd name="T53" fmla="*/ 250 h 535"/>
                <a:gd name="T54" fmla="*/ 171 w 1261"/>
                <a:gd name="T55" fmla="*/ 268 h 535"/>
                <a:gd name="T56" fmla="*/ 121 w 1261"/>
                <a:gd name="T57" fmla="*/ 295 h 535"/>
                <a:gd name="T58" fmla="*/ 76 w 1261"/>
                <a:gd name="T59" fmla="*/ 330 h 535"/>
                <a:gd name="T60" fmla="*/ 37 w 1261"/>
                <a:gd name="T61" fmla="*/ 369 h 535"/>
                <a:gd name="T62" fmla="*/ 3 w 1261"/>
                <a:gd name="T63" fmla="*/ 417 h 535"/>
                <a:gd name="T64" fmla="*/ 0 w 1261"/>
                <a:gd name="T65" fmla="*/ 388 h 535"/>
                <a:gd name="T66" fmla="*/ 3 w 1261"/>
                <a:gd name="T67" fmla="*/ 358 h 535"/>
                <a:gd name="T68" fmla="*/ 24 w 1261"/>
                <a:gd name="T69" fmla="*/ 278 h 535"/>
                <a:gd name="T70" fmla="*/ 44 w 1261"/>
                <a:gd name="T71" fmla="*/ 222 h 535"/>
                <a:gd name="T72" fmla="*/ 70 w 1261"/>
                <a:gd name="T73" fmla="*/ 172 h 535"/>
                <a:gd name="T74" fmla="*/ 104 w 1261"/>
                <a:gd name="T75" fmla="*/ 127 h 535"/>
                <a:gd name="T76" fmla="*/ 143 w 1261"/>
                <a:gd name="T77" fmla="*/ 88 h 535"/>
                <a:gd name="T78" fmla="*/ 188 w 1261"/>
                <a:gd name="T79" fmla="*/ 54 h 535"/>
                <a:gd name="T80" fmla="*/ 236 w 1261"/>
                <a:gd name="T81" fmla="*/ 30 h 535"/>
                <a:gd name="T82" fmla="*/ 288 w 1261"/>
                <a:gd name="T83" fmla="*/ 12 h 535"/>
                <a:gd name="T84" fmla="*/ 342 w 1261"/>
                <a:gd name="T85" fmla="*/ 2 h 535"/>
                <a:gd name="T86" fmla="*/ 398 w 1261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1" h="535">
                  <a:moveTo>
                    <a:pt x="398" y="0"/>
                  </a:moveTo>
                  <a:lnTo>
                    <a:pt x="456" y="6"/>
                  </a:lnTo>
                  <a:lnTo>
                    <a:pt x="512" y="23"/>
                  </a:lnTo>
                  <a:lnTo>
                    <a:pt x="1178" y="289"/>
                  </a:lnTo>
                  <a:lnTo>
                    <a:pt x="1204" y="296"/>
                  </a:lnTo>
                  <a:lnTo>
                    <a:pt x="1222" y="298"/>
                  </a:lnTo>
                  <a:lnTo>
                    <a:pt x="1237" y="291"/>
                  </a:lnTo>
                  <a:lnTo>
                    <a:pt x="1246" y="280"/>
                  </a:lnTo>
                  <a:lnTo>
                    <a:pt x="1254" y="261"/>
                  </a:lnTo>
                  <a:lnTo>
                    <a:pt x="1258" y="241"/>
                  </a:lnTo>
                  <a:lnTo>
                    <a:pt x="1260" y="214"/>
                  </a:lnTo>
                  <a:lnTo>
                    <a:pt x="1261" y="188"/>
                  </a:lnTo>
                  <a:lnTo>
                    <a:pt x="1261" y="159"/>
                  </a:lnTo>
                  <a:lnTo>
                    <a:pt x="1261" y="403"/>
                  </a:lnTo>
                  <a:lnTo>
                    <a:pt x="1258" y="434"/>
                  </a:lnTo>
                  <a:lnTo>
                    <a:pt x="1250" y="464"/>
                  </a:lnTo>
                  <a:lnTo>
                    <a:pt x="1237" y="490"/>
                  </a:lnTo>
                  <a:lnTo>
                    <a:pt x="1220" y="510"/>
                  </a:lnTo>
                  <a:lnTo>
                    <a:pt x="1200" y="525"/>
                  </a:lnTo>
                  <a:lnTo>
                    <a:pt x="1176" y="533"/>
                  </a:lnTo>
                  <a:lnTo>
                    <a:pt x="1148" y="535"/>
                  </a:lnTo>
                  <a:lnTo>
                    <a:pt x="1118" y="525"/>
                  </a:lnTo>
                  <a:lnTo>
                    <a:pt x="452" y="259"/>
                  </a:lnTo>
                  <a:lnTo>
                    <a:pt x="395" y="242"/>
                  </a:lnTo>
                  <a:lnTo>
                    <a:pt x="337" y="235"/>
                  </a:lnTo>
                  <a:lnTo>
                    <a:pt x="279" y="239"/>
                  </a:lnTo>
                  <a:lnTo>
                    <a:pt x="223" y="250"/>
                  </a:lnTo>
                  <a:lnTo>
                    <a:pt x="171" y="268"/>
                  </a:lnTo>
                  <a:lnTo>
                    <a:pt x="121" y="295"/>
                  </a:lnTo>
                  <a:lnTo>
                    <a:pt x="76" y="330"/>
                  </a:lnTo>
                  <a:lnTo>
                    <a:pt x="37" y="369"/>
                  </a:lnTo>
                  <a:lnTo>
                    <a:pt x="3" y="417"/>
                  </a:lnTo>
                  <a:lnTo>
                    <a:pt x="0" y="388"/>
                  </a:lnTo>
                  <a:lnTo>
                    <a:pt x="3" y="358"/>
                  </a:lnTo>
                  <a:lnTo>
                    <a:pt x="24" y="278"/>
                  </a:lnTo>
                  <a:lnTo>
                    <a:pt x="44" y="222"/>
                  </a:lnTo>
                  <a:lnTo>
                    <a:pt x="70" y="172"/>
                  </a:lnTo>
                  <a:lnTo>
                    <a:pt x="104" y="127"/>
                  </a:lnTo>
                  <a:lnTo>
                    <a:pt x="143" y="88"/>
                  </a:lnTo>
                  <a:lnTo>
                    <a:pt x="188" y="54"/>
                  </a:lnTo>
                  <a:lnTo>
                    <a:pt x="236" y="30"/>
                  </a:lnTo>
                  <a:lnTo>
                    <a:pt x="288" y="12"/>
                  </a:lnTo>
                  <a:lnTo>
                    <a:pt x="342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577" y="1749"/>
              <a:ext cx="1157" cy="438"/>
            </a:xfrm>
            <a:custGeom>
              <a:avLst/>
              <a:gdLst>
                <a:gd name="T0" fmla="*/ 0 w 2313"/>
                <a:gd name="T1" fmla="*/ 0 h 875"/>
                <a:gd name="T2" fmla="*/ 2313 w 2313"/>
                <a:gd name="T3" fmla="*/ 0 h 875"/>
                <a:gd name="T4" fmla="*/ 2313 w 2313"/>
                <a:gd name="T5" fmla="*/ 827 h 875"/>
                <a:gd name="T6" fmla="*/ 2252 w 2313"/>
                <a:gd name="T7" fmla="*/ 853 h 875"/>
                <a:gd name="T8" fmla="*/ 2187 w 2313"/>
                <a:gd name="T9" fmla="*/ 869 h 875"/>
                <a:gd name="T10" fmla="*/ 2116 w 2313"/>
                <a:gd name="T11" fmla="*/ 875 h 875"/>
                <a:gd name="T12" fmla="*/ 2036 w 2313"/>
                <a:gd name="T13" fmla="*/ 875 h 875"/>
                <a:gd name="T14" fmla="*/ 1971 w 2313"/>
                <a:gd name="T15" fmla="*/ 869 h 875"/>
                <a:gd name="T16" fmla="*/ 1909 w 2313"/>
                <a:gd name="T17" fmla="*/ 856 h 875"/>
                <a:gd name="T18" fmla="*/ 1849 w 2313"/>
                <a:gd name="T19" fmla="*/ 832 h 875"/>
                <a:gd name="T20" fmla="*/ 1797 w 2313"/>
                <a:gd name="T21" fmla="*/ 801 h 875"/>
                <a:gd name="T22" fmla="*/ 1749 w 2313"/>
                <a:gd name="T23" fmla="*/ 763 h 875"/>
                <a:gd name="T24" fmla="*/ 1713 w 2313"/>
                <a:gd name="T25" fmla="*/ 735 h 875"/>
                <a:gd name="T26" fmla="*/ 1676 w 2313"/>
                <a:gd name="T27" fmla="*/ 715 h 875"/>
                <a:gd name="T28" fmla="*/ 1635 w 2313"/>
                <a:gd name="T29" fmla="*/ 700 h 875"/>
                <a:gd name="T30" fmla="*/ 1594 w 2313"/>
                <a:gd name="T31" fmla="*/ 693 h 875"/>
                <a:gd name="T32" fmla="*/ 1549 w 2313"/>
                <a:gd name="T33" fmla="*/ 694 h 875"/>
                <a:gd name="T34" fmla="*/ 1529 w 2313"/>
                <a:gd name="T35" fmla="*/ 696 h 875"/>
                <a:gd name="T36" fmla="*/ 1501 w 2313"/>
                <a:gd name="T37" fmla="*/ 696 h 875"/>
                <a:gd name="T38" fmla="*/ 1473 w 2313"/>
                <a:gd name="T39" fmla="*/ 696 h 875"/>
                <a:gd name="T40" fmla="*/ 1445 w 2313"/>
                <a:gd name="T41" fmla="*/ 696 h 875"/>
                <a:gd name="T42" fmla="*/ 1423 w 2313"/>
                <a:gd name="T43" fmla="*/ 696 h 875"/>
                <a:gd name="T44" fmla="*/ 1354 w 2313"/>
                <a:gd name="T45" fmla="*/ 691 h 875"/>
                <a:gd name="T46" fmla="*/ 1288 w 2313"/>
                <a:gd name="T47" fmla="*/ 674 h 875"/>
                <a:gd name="T48" fmla="*/ 1227 w 2313"/>
                <a:gd name="T49" fmla="*/ 648 h 875"/>
                <a:gd name="T50" fmla="*/ 1171 w 2313"/>
                <a:gd name="T51" fmla="*/ 614 h 875"/>
                <a:gd name="T52" fmla="*/ 1121 w 2313"/>
                <a:gd name="T53" fmla="*/ 572 h 875"/>
                <a:gd name="T54" fmla="*/ 1087 w 2313"/>
                <a:gd name="T55" fmla="*/ 544 h 875"/>
                <a:gd name="T56" fmla="*/ 1052 w 2313"/>
                <a:gd name="T57" fmla="*/ 523 h 875"/>
                <a:gd name="T58" fmla="*/ 1011 w 2313"/>
                <a:gd name="T59" fmla="*/ 508 h 875"/>
                <a:gd name="T60" fmla="*/ 970 w 2313"/>
                <a:gd name="T61" fmla="*/ 501 h 875"/>
                <a:gd name="T62" fmla="*/ 927 w 2313"/>
                <a:gd name="T63" fmla="*/ 501 h 875"/>
                <a:gd name="T64" fmla="*/ 889 w 2313"/>
                <a:gd name="T65" fmla="*/ 503 h 875"/>
                <a:gd name="T66" fmla="*/ 850 w 2313"/>
                <a:gd name="T67" fmla="*/ 503 h 875"/>
                <a:gd name="T68" fmla="*/ 809 w 2313"/>
                <a:gd name="T69" fmla="*/ 503 h 875"/>
                <a:gd name="T70" fmla="*/ 772 w 2313"/>
                <a:gd name="T71" fmla="*/ 501 h 875"/>
                <a:gd name="T72" fmla="*/ 729 w 2313"/>
                <a:gd name="T73" fmla="*/ 501 h 875"/>
                <a:gd name="T74" fmla="*/ 688 w 2313"/>
                <a:gd name="T75" fmla="*/ 508 h 875"/>
                <a:gd name="T76" fmla="*/ 647 w 2313"/>
                <a:gd name="T77" fmla="*/ 523 h 875"/>
                <a:gd name="T78" fmla="*/ 612 w 2313"/>
                <a:gd name="T79" fmla="*/ 544 h 875"/>
                <a:gd name="T80" fmla="*/ 578 w 2313"/>
                <a:gd name="T81" fmla="*/ 572 h 875"/>
                <a:gd name="T82" fmla="*/ 528 w 2313"/>
                <a:gd name="T83" fmla="*/ 614 h 875"/>
                <a:gd name="T84" fmla="*/ 472 w 2313"/>
                <a:gd name="T85" fmla="*/ 648 h 875"/>
                <a:gd name="T86" fmla="*/ 410 w 2313"/>
                <a:gd name="T87" fmla="*/ 674 h 875"/>
                <a:gd name="T88" fmla="*/ 345 w 2313"/>
                <a:gd name="T89" fmla="*/ 691 h 875"/>
                <a:gd name="T90" fmla="*/ 276 w 2313"/>
                <a:gd name="T91" fmla="*/ 696 h 875"/>
                <a:gd name="T92" fmla="*/ 196 w 2313"/>
                <a:gd name="T93" fmla="*/ 696 h 875"/>
                <a:gd name="T94" fmla="*/ 127 w 2313"/>
                <a:gd name="T95" fmla="*/ 691 h 875"/>
                <a:gd name="T96" fmla="*/ 60 w 2313"/>
                <a:gd name="T97" fmla="*/ 674 h 875"/>
                <a:gd name="T98" fmla="*/ 0 w 2313"/>
                <a:gd name="T99" fmla="*/ 648 h 875"/>
                <a:gd name="T100" fmla="*/ 0 w 2313"/>
                <a:gd name="T10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3" h="875">
                  <a:moveTo>
                    <a:pt x="0" y="0"/>
                  </a:moveTo>
                  <a:lnTo>
                    <a:pt x="2313" y="0"/>
                  </a:lnTo>
                  <a:lnTo>
                    <a:pt x="2313" y="827"/>
                  </a:lnTo>
                  <a:lnTo>
                    <a:pt x="2252" y="853"/>
                  </a:lnTo>
                  <a:lnTo>
                    <a:pt x="2187" y="869"/>
                  </a:lnTo>
                  <a:lnTo>
                    <a:pt x="2116" y="875"/>
                  </a:lnTo>
                  <a:lnTo>
                    <a:pt x="2036" y="875"/>
                  </a:lnTo>
                  <a:lnTo>
                    <a:pt x="1971" y="869"/>
                  </a:lnTo>
                  <a:lnTo>
                    <a:pt x="1909" y="856"/>
                  </a:lnTo>
                  <a:lnTo>
                    <a:pt x="1849" y="832"/>
                  </a:lnTo>
                  <a:lnTo>
                    <a:pt x="1797" y="801"/>
                  </a:lnTo>
                  <a:lnTo>
                    <a:pt x="1749" y="763"/>
                  </a:lnTo>
                  <a:lnTo>
                    <a:pt x="1713" y="735"/>
                  </a:lnTo>
                  <a:lnTo>
                    <a:pt x="1676" y="715"/>
                  </a:lnTo>
                  <a:lnTo>
                    <a:pt x="1635" y="700"/>
                  </a:lnTo>
                  <a:lnTo>
                    <a:pt x="1594" y="693"/>
                  </a:lnTo>
                  <a:lnTo>
                    <a:pt x="1549" y="694"/>
                  </a:lnTo>
                  <a:lnTo>
                    <a:pt x="1529" y="696"/>
                  </a:lnTo>
                  <a:lnTo>
                    <a:pt x="1501" y="696"/>
                  </a:lnTo>
                  <a:lnTo>
                    <a:pt x="1473" y="696"/>
                  </a:lnTo>
                  <a:lnTo>
                    <a:pt x="1445" y="696"/>
                  </a:lnTo>
                  <a:lnTo>
                    <a:pt x="1423" y="696"/>
                  </a:lnTo>
                  <a:lnTo>
                    <a:pt x="1354" y="691"/>
                  </a:lnTo>
                  <a:lnTo>
                    <a:pt x="1288" y="674"/>
                  </a:lnTo>
                  <a:lnTo>
                    <a:pt x="1227" y="648"/>
                  </a:lnTo>
                  <a:lnTo>
                    <a:pt x="1171" y="614"/>
                  </a:lnTo>
                  <a:lnTo>
                    <a:pt x="1121" y="572"/>
                  </a:lnTo>
                  <a:lnTo>
                    <a:pt x="1087" y="544"/>
                  </a:lnTo>
                  <a:lnTo>
                    <a:pt x="1052" y="523"/>
                  </a:lnTo>
                  <a:lnTo>
                    <a:pt x="1011" y="508"/>
                  </a:lnTo>
                  <a:lnTo>
                    <a:pt x="970" y="501"/>
                  </a:lnTo>
                  <a:lnTo>
                    <a:pt x="927" y="501"/>
                  </a:lnTo>
                  <a:lnTo>
                    <a:pt x="889" y="503"/>
                  </a:lnTo>
                  <a:lnTo>
                    <a:pt x="850" y="503"/>
                  </a:lnTo>
                  <a:lnTo>
                    <a:pt x="809" y="503"/>
                  </a:lnTo>
                  <a:lnTo>
                    <a:pt x="772" y="501"/>
                  </a:lnTo>
                  <a:lnTo>
                    <a:pt x="729" y="501"/>
                  </a:lnTo>
                  <a:lnTo>
                    <a:pt x="688" y="508"/>
                  </a:lnTo>
                  <a:lnTo>
                    <a:pt x="647" y="523"/>
                  </a:lnTo>
                  <a:lnTo>
                    <a:pt x="612" y="544"/>
                  </a:lnTo>
                  <a:lnTo>
                    <a:pt x="578" y="572"/>
                  </a:lnTo>
                  <a:lnTo>
                    <a:pt x="528" y="614"/>
                  </a:lnTo>
                  <a:lnTo>
                    <a:pt x="472" y="648"/>
                  </a:lnTo>
                  <a:lnTo>
                    <a:pt x="410" y="674"/>
                  </a:lnTo>
                  <a:lnTo>
                    <a:pt x="345" y="691"/>
                  </a:lnTo>
                  <a:lnTo>
                    <a:pt x="276" y="696"/>
                  </a:lnTo>
                  <a:lnTo>
                    <a:pt x="196" y="696"/>
                  </a:lnTo>
                  <a:lnTo>
                    <a:pt x="127" y="691"/>
                  </a:lnTo>
                  <a:lnTo>
                    <a:pt x="60" y="674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4444" y="1264"/>
              <a:ext cx="290" cy="844"/>
            </a:xfrm>
            <a:custGeom>
              <a:avLst/>
              <a:gdLst>
                <a:gd name="T0" fmla="*/ 259 w 579"/>
                <a:gd name="T1" fmla="*/ 0 h 1687"/>
                <a:gd name="T2" fmla="*/ 320 w 579"/>
                <a:gd name="T3" fmla="*/ 0 h 1687"/>
                <a:gd name="T4" fmla="*/ 373 w 579"/>
                <a:gd name="T5" fmla="*/ 4 h 1687"/>
                <a:gd name="T6" fmla="*/ 421 w 579"/>
                <a:gd name="T7" fmla="*/ 20 h 1687"/>
                <a:gd name="T8" fmla="*/ 464 w 579"/>
                <a:gd name="T9" fmla="*/ 43 h 1687"/>
                <a:gd name="T10" fmla="*/ 503 w 579"/>
                <a:gd name="T11" fmla="*/ 74 h 1687"/>
                <a:gd name="T12" fmla="*/ 535 w 579"/>
                <a:gd name="T13" fmla="*/ 114 h 1687"/>
                <a:gd name="T14" fmla="*/ 559 w 579"/>
                <a:gd name="T15" fmla="*/ 156 h 1687"/>
                <a:gd name="T16" fmla="*/ 574 w 579"/>
                <a:gd name="T17" fmla="*/ 205 h 1687"/>
                <a:gd name="T18" fmla="*/ 579 w 579"/>
                <a:gd name="T19" fmla="*/ 257 h 1687"/>
                <a:gd name="T20" fmla="*/ 579 w 579"/>
                <a:gd name="T21" fmla="*/ 1428 h 1687"/>
                <a:gd name="T22" fmla="*/ 574 w 579"/>
                <a:gd name="T23" fmla="*/ 1480 h 1687"/>
                <a:gd name="T24" fmla="*/ 559 w 579"/>
                <a:gd name="T25" fmla="*/ 1528 h 1687"/>
                <a:gd name="T26" fmla="*/ 535 w 579"/>
                <a:gd name="T27" fmla="*/ 1573 h 1687"/>
                <a:gd name="T28" fmla="*/ 503 w 579"/>
                <a:gd name="T29" fmla="*/ 1610 h 1687"/>
                <a:gd name="T30" fmla="*/ 464 w 579"/>
                <a:gd name="T31" fmla="*/ 1642 h 1687"/>
                <a:gd name="T32" fmla="*/ 421 w 579"/>
                <a:gd name="T33" fmla="*/ 1666 h 1687"/>
                <a:gd name="T34" fmla="*/ 373 w 579"/>
                <a:gd name="T35" fmla="*/ 1681 h 1687"/>
                <a:gd name="T36" fmla="*/ 320 w 579"/>
                <a:gd name="T37" fmla="*/ 1687 h 1687"/>
                <a:gd name="T38" fmla="*/ 259 w 579"/>
                <a:gd name="T39" fmla="*/ 1687 h 1687"/>
                <a:gd name="T40" fmla="*/ 207 w 579"/>
                <a:gd name="T41" fmla="*/ 1681 h 1687"/>
                <a:gd name="T42" fmla="*/ 158 w 579"/>
                <a:gd name="T43" fmla="*/ 1666 h 1687"/>
                <a:gd name="T44" fmla="*/ 115 w 579"/>
                <a:gd name="T45" fmla="*/ 1642 h 1687"/>
                <a:gd name="T46" fmla="*/ 76 w 579"/>
                <a:gd name="T47" fmla="*/ 1610 h 1687"/>
                <a:gd name="T48" fmla="*/ 45 w 579"/>
                <a:gd name="T49" fmla="*/ 1573 h 1687"/>
                <a:gd name="T50" fmla="*/ 20 w 579"/>
                <a:gd name="T51" fmla="*/ 1528 h 1687"/>
                <a:gd name="T52" fmla="*/ 5 w 579"/>
                <a:gd name="T53" fmla="*/ 1480 h 1687"/>
                <a:gd name="T54" fmla="*/ 0 w 579"/>
                <a:gd name="T55" fmla="*/ 1428 h 1687"/>
                <a:gd name="T56" fmla="*/ 0 w 579"/>
                <a:gd name="T57" fmla="*/ 257 h 1687"/>
                <a:gd name="T58" fmla="*/ 5 w 579"/>
                <a:gd name="T59" fmla="*/ 205 h 1687"/>
                <a:gd name="T60" fmla="*/ 20 w 579"/>
                <a:gd name="T61" fmla="*/ 156 h 1687"/>
                <a:gd name="T62" fmla="*/ 45 w 579"/>
                <a:gd name="T63" fmla="*/ 114 h 1687"/>
                <a:gd name="T64" fmla="*/ 76 w 579"/>
                <a:gd name="T65" fmla="*/ 74 h 1687"/>
                <a:gd name="T66" fmla="*/ 115 w 579"/>
                <a:gd name="T67" fmla="*/ 43 h 1687"/>
                <a:gd name="T68" fmla="*/ 158 w 579"/>
                <a:gd name="T69" fmla="*/ 20 h 1687"/>
                <a:gd name="T70" fmla="*/ 207 w 579"/>
                <a:gd name="T71" fmla="*/ 4 h 1687"/>
                <a:gd name="T72" fmla="*/ 259 w 579"/>
                <a:gd name="T73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9" h="1687">
                  <a:moveTo>
                    <a:pt x="259" y="0"/>
                  </a:moveTo>
                  <a:lnTo>
                    <a:pt x="320" y="0"/>
                  </a:lnTo>
                  <a:lnTo>
                    <a:pt x="373" y="4"/>
                  </a:lnTo>
                  <a:lnTo>
                    <a:pt x="421" y="20"/>
                  </a:lnTo>
                  <a:lnTo>
                    <a:pt x="464" y="43"/>
                  </a:lnTo>
                  <a:lnTo>
                    <a:pt x="503" y="74"/>
                  </a:lnTo>
                  <a:lnTo>
                    <a:pt x="535" y="114"/>
                  </a:lnTo>
                  <a:lnTo>
                    <a:pt x="559" y="156"/>
                  </a:lnTo>
                  <a:lnTo>
                    <a:pt x="574" y="205"/>
                  </a:lnTo>
                  <a:lnTo>
                    <a:pt x="579" y="257"/>
                  </a:lnTo>
                  <a:lnTo>
                    <a:pt x="579" y="1428"/>
                  </a:lnTo>
                  <a:lnTo>
                    <a:pt x="574" y="1480"/>
                  </a:lnTo>
                  <a:lnTo>
                    <a:pt x="559" y="1528"/>
                  </a:lnTo>
                  <a:lnTo>
                    <a:pt x="535" y="1573"/>
                  </a:lnTo>
                  <a:lnTo>
                    <a:pt x="503" y="1610"/>
                  </a:lnTo>
                  <a:lnTo>
                    <a:pt x="464" y="1642"/>
                  </a:lnTo>
                  <a:lnTo>
                    <a:pt x="421" y="1666"/>
                  </a:lnTo>
                  <a:lnTo>
                    <a:pt x="373" y="1681"/>
                  </a:lnTo>
                  <a:lnTo>
                    <a:pt x="320" y="1687"/>
                  </a:lnTo>
                  <a:lnTo>
                    <a:pt x="259" y="1687"/>
                  </a:lnTo>
                  <a:lnTo>
                    <a:pt x="207" y="1681"/>
                  </a:lnTo>
                  <a:lnTo>
                    <a:pt x="158" y="1666"/>
                  </a:lnTo>
                  <a:lnTo>
                    <a:pt x="115" y="1642"/>
                  </a:lnTo>
                  <a:lnTo>
                    <a:pt x="76" y="1610"/>
                  </a:lnTo>
                  <a:lnTo>
                    <a:pt x="45" y="1573"/>
                  </a:lnTo>
                  <a:lnTo>
                    <a:pt x="20" y="1528"/>
                  </a:lnTo>
                  <a:lnTo>
                    <a:pt x="5" y="1480"/>
                  </a:lnTo>
                  <a:lnTo>
                    <a:pt x="0" y="1428"/>
                  </a:lnTo>
                  <a:lnTo>
                    <a:pt x="0" y="257"/>
                  </a:lnTo>
                  <a:lnTo>
                    <a:pt x="5" y="205"/>
                  </a:lnTo>
                  <a:lnTo>
                    <a:pt x="20" y="156"/>
                  </a:lnTo>
                  <a:lnTo>
                    <a:pt x="45" y="114"/>
                  </a:lnTo>
                  <a:lnTo>
                    <a:pt x="76" y="74"/>
                  </a:lnTo>
                  <a:lnTo>
                    <a:pt x="115" y="43"/>
                  </a:lnTo>
                  <a:lnTo>
                    <a:pt x="158" y="20"/>
                  </a:lnTo>
                  <a:lnTo>
                    <a:pt x="20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3577" y="907"/>
              <a:ext cx="289" cy="1112"/>
            </a:xfrm>
            <a:custGeom>
              <a:avLst/>
              <a:gdLst>
                <a:gd name="T0" fmla="*/ 258 w 578"/>
                <a:gd name="T1" fmla="*/ 0 h 2223"/>
                <a:gd name="T2" fmla="*/ 319 w 578"/>
                <a:gd name="T3" fmla="*/ 0 h 2223"/>
                <a:gd name="T4" fmla="*/ 371 w 578"/>
                <a:gd name="T5" fmla="*/ 6 h 2223"/>
                <a:gd name="T6" fmla="*/ 420 w 578"/>
                <a:gd name="T7" fmla="*/ 20 h 2223"/>
                <a:gd name="T8" fmla="*/ 464 w 578"/>
                <a:gd name="T9" fmla="*/ 43 h 2223"/>
                <a:gd name="T10" fmla="*/ 502 w 578"/>
                <a:gd name="T11" fmla="*/ 74 h 2223"/>
                <a:gd name="T12" fmla="*/ 533 w 578"/>
                <a:gd name="T13" fmla="*/ 114 h 2223"/>
                <a:gd name="T14" fmla="*/ 558 w 578"/>
                <a:gd name="T15" fmla="*/ 156 h 2223"/>
                <a:gd name="T16" fmla="*/ 573 w 578"/>
                <a:gd name="T17" fmla="*/ 207 h 2223"/>
                <a:gd name="T18" fmla="*/ 578 w 578"/>
                <a:gd name="T19" fmla="*/ 259 h 2223"/>
                <a:gd name="T20" fmla="*/ 578 w 578"/>
                <a:gd name="T21" fmla="*/ 1964 h 2223"/>
                <a:gd name="T22" fmla="*/ 573 w 578"/>
                <a:gd name="T23" fmla="*/ 2016 h 2223"/>
                <a:gd name="T24" fmla="*/ 558 w 578"/>
                <a:gd name="T25" fmla="*/ 2065 h 2223"/>
                <a:gd name="T26" fmla="*/ 533 w 578"/>
                <a:gd name="T27" fmla="*/ 2109 h 2223"/>
                <a:gd name="T28" fmla="*/ 502 w 578"/>
                <a:gd name="T29" fmla="*/ 2149 h 2223"/>
                <a:gd name="T30" fmla="*/ 464 w 578"/>
                <a:gd name="T31" fmla="*/ 2178 h 2223"/>
                <a:gd name="T32" fmla="*/ 420 w 578"/>
                <a:gd name="T33" fmla="*/ 2203 h 2223"/>
                <a:gd name="T34" fmla="*/ 371 w 578"/>
                <a:gd name="T35" fmla="*/ 2217 h 2223"/>
                <a:gd name="T36" fmla="*/ 319 w 578"/>
                <a:gd name="T37" fmla="*/ 2223 h 2223"/>
                <a:gd name="T38" fmla="*/ 258 w 578"/>
                <a:gd name="T39" fmla="*/ 2223 h 2223"/>
                <a:gd name="T40" fmla="*/ 205 w 578"/>
                <a:gd name="T41" fmla="*/ 2217 h 2223"/>
                <a:gd name="T42" fmla="*/ 157 w 578"/>
                <a:gd name="T43" fmla="*/ 2203 h 2223"/>
                <a:gd name="T44" fmla="*/ 114 w 578"/>
                <a:gd name="T45" fmla="*/ 2178 h 2223"/>
                <a:gd name="T46" fmla="*/ 75 w 578"/>
                <a:gd name="T47" fmla="*/ 2149 h 2223"/>
                <a:gd name="T48" fmla="*/ 43 w 578"/>
                <a:gd name="T49" fmla="*/ 2109 h 2223"/>
                <a:gd name="T50" fmla="*/ 19 w 578"/>
                <a:gd name="T51" fmla="*/ 2065 h 2223"/>
                <a:gd name="T52" fmla="*/ 4 w 578"/>
                <a:gd name="T53" fmla="*/ 2016 h 2223"/>
                <a:gd name="T54" fmla="*/ 0 w 578"/>
                <a:gd name="T55" fmla="*/ 1964 h 2223"/>
                <a:gd name="T56" fmla="*/ 0 w 578"/>
                <a:gd name="T57" fmla="*/ 259 h 2223"/>
                <a:gd name="T58" fmla="*/ 4 w 578"/>
                <a:gd name="T59" fmla="*/ 207 h 2223"/>
                <a:gd name="T60" fmla="*/ 19 w 578"/>
                <a:gd name="T61" fmla="*/ 156 h 2223"/>
                <a:gd name="T62" fmla="*/ 43 w 578"/>
                <a:gd name="T63" fmla="*/ 114 h 2223"/>
                <a:gd name="T64" fmla="*/ 75 w 578"/>
                <a:gd name="T65" fmla="*/ 74 h 2223"/>
                <a:gd name="T66" fmla="*/ 114 w 578"/>
                <a:gd name="T67" fmla="*/ 43 h 2223"/>
                <a:gd name="T68" fmla="*/ 157 w 578"/>
                <a:gd name="T69" fmla="*/ 20 h 2223"/>
                <a:gd name="T70" fmla="*/ 205 w 578"/>
                <a:gd name="T71" fmla="*/ 6 h 2223"/>
                <a:gd name="T72" fmla="*/ 258 w 578"/>
                <a:gd name="T7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223">
                  <a:moveTo>
                    <a:pt x="258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0"/>
                  </a:lnTo>
                  <a:lnTo>
                    <a:pt x="464" y="43"/>
                  </a:lnTo>
                  <a:lnTo>
                    <a:pt x="502" y="74"/>
                  </a:lnTo>
                  <a:lnTo>
                    <a:pt x="533" y="114"/>
                  </a:lnTo>
                  <a:lnTo>
                    <a:pt x="558" y="156"/>
                  </a:lnTo>
                  <a:lnTo>
                    <a:pt x="573" y="207"/>
                  </a:lnTo>
                  <a:lnTo>
                    <a:pt x="578" y="259"/>
                  </a:lnTo>
                  <a:lnTo>
                    <a:pt x="578" y="1964"/>
                  </a:lnTo>
                  <a:lnTo>
                    <a:pt x="573" y="2016"/>
                  </a:lnTo>
                  <a:lnTo>
                    <a:pt x="558" y="2065"/>
                  </a:lnTo>
                  <a:lnTo>
                    <a:pt x="533" y="2109"/>
                  </a:lnTo>
                  <a:lnTo>
                    <a:pt x="502" y="2149"/>
                  </a:lnTo>
                  <a:lnTo>
                    <a:pt x="464" y="2178"/>
                  </a:lnTo>
                  <a:lnTo>
                    <a:pt x="420" y="2203"/>
                  </a:lnTo>
                  <a:lnTo>
                    <a:pt x="371" y="2217"/>
                  </a:lnTo>
                  <a:lnTo>
                    <a:pt x="319" y="2223"/>
                  </a:lnTo>
                  <a:lnTo>
                    <a:pt x="258" y="2223"/>
                  </a:lnTo>
                  <a:lnTo>
                    <a:pt x="205" y="2217"/>
                  </a:lnTo>
                  <a:lnTo>
                    <a:pt x="157" y="2203"/>
                  </a:lnTo>
                  <a:lnTo>
                    <a:pt x="114" y="2178"/>
                  </a:lnTo>
                  <a:lnTo>
                    <a:pt x="75" y="2149"/>
                  </a:lnTo>
                  <a:lnTo>
                    <a:pt x="43" y="2109"/>
                  </a:lnTo>
                  <a:lnTo>
                    <a:pt x="19" y="2065"/>
                  </a:lnTo>
                  <a:lnTo>
                    <a:pt x="4" y="2016"/>
                  </a:lnTo>
                  <a:lnTo>
                    <a:pt x="0" y="1964"/>
                  </a:lnTo>
                  <a:lnTo>
                    <a:pt x="0" y="259"/>
                  </a:lnTo>
                  <a:lnTo>
                    <a:pt x="4" y="207"/>
                  </a:lnTo>
                  <a:lnTo>
                    <a:pt x="19" y="156"/>
                  </a:lnTo>
                  <a:lnTo>
                    <a:pt x="43" y="114"/>
                  </a:lnTo>
                  <a:lnTo>
                    <a:pt x="75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5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4155" y="998"/>
              <a:ext cx="289" cy="1021"/>
            </a:xfrm>
            <a:custGeom>
              <a:avLst/>
              <a:gdLst>
                <a:gd name="T0" fmla="*/ 259 w 578"/>
                <a:gd name="T1" fmla="*/ 0 h 2041"/>
                <a:gd name="T2" fmla="*/ 321 w 578"/>
                <a:gd name="T3" fmla="*/ 0 h 2041"/>
                <a:gd name="T4" fmla="*/ 373 w 578"/>
                <a:gd name="T5" fmla="*/ 6 h 2041"/>
                <a:gd name="T6" fmla="*/ 421 w 578"/>
                <a:gd name="T7" fmla="*/ 21 h 2041"/>
                <a:gd name="T8" fmla="*/ 464 w 578"/>
                <a:gd name="T9" fmla="*/ 45 h 2041"/>
                <a:gd name="T10" fmla="*/ 503 w 578"/>
                <a:gd name="T11" fmla="*/ 77 h 2041"/>
                <a:gd name="T12" fmla="*/ 535 w 578"/>
                <a:gd name="T13" fmla="*/ 114 h 2041"/>
                <a:gd name="T14" fmla="*/ 557 w 578"/>
                <a:gd name="T15" fmla="*/ 159 h 2041"/>
                <a:gd name="T16" fmla="*/ 574 w 578"/>
                <a:gd name="T17" fmla="*/ 207 h 2041"/>
                <a:gd name="T18" fmla="*/ 578 w 578"/>
                <a:gd name="T19" fmla="*/ 259 h 2041"/>
                <a:gd name="T20" fmla="*/ 578 w 578"/>
                <a:gd name="T21" fmla="*/ 1782 h 2041"/>
                <a:gd name="T22" fmla="*/ 574 w 578"/>
                <a:gd name="T23" fmla="*/ 1834 h 2041"/>
                <a:gd name="T24" fmla="*/ 557 w 578"/>
                <a:gd name="T25" fmla="*/ 1883 h 2041"/>
                <a:gd name="T26" fmla="*/ 535 w 578"/>
                <a:gd name="T27" fmla="*/ 1927 h 2041"/>
                <a:gd name="T28" fmla="*/ 503 w 578"/>
                <a:gd name="T29" fmla="*/ 1967 h 2041"/>
                <a:gd name="T30" fmla="*/ 464 w 578"/>
                <a:gd name="T31" fmla="*/ 1996 h 2041"/>
                <a:gd name="T32" fmla="*/ 421 w 578"/>
                <a:gd name="T33" fmla="*/ 2021 h 2041"/>
                <a:gd name="T34" fmla="*/ 373 w 578"/>
                <a:gd name="T35" fmla="*/ 2035 h 2041"/>
                <a:gd name="T36" fmla="*/ 321 w 578"/>
                <a:gd name="T37" fmla="*/ 2041 h 2041"/>
                <a:gd name="T38" fmla="*/ 259 w 578"/>
                <a:gd name="T39" fmla="*/ 2041 h 2041"/>
                <a:gd name="T40" fmla="*/ 207 w 578"/>
                <a:gd name="T41" fmla="*/ 2035 h 2041"/>
                <a:gd name="T42" fmla="*/ 158 w 578"/>
                <a:gd name="T43" fmla="*/ 2021 h 2041"/>
                <a:gd name="T44" fmla="*/ 114 w 578"/>
                <a:gd name="T45" fmla="*/ 1996 h 2041"/>
                <a:gd name="T46" fmla="*/ 76 w 578"/>
                <a:gd name="T47" fmla="*/ 1967 h 2041"/>
                <a:gd name="T48" fmla="*/ 45 w 578"/>
                <a:gd name="T49" fmla="*/ 1927 h 2041"/>
                <a:gd name="T50" fmla="*/ 21 w 578"/>
                <a:gd name="T51" fmla="*/ 1883 h 2041"/>
                <a:gd name="T52" fmla="*/ 6 w 578"/>
                <a:gd name="T53" fmla="*/ 1834 h 2041"/>
                <a:gd name="T54" fmla="*/ 0 w 578"/>
                <a:gd name="T55" fmla="*/ 1782 h 2041"/>
                <a:gd name="T56" fmla="*/ 0 w 578"/>
                <a:gd name="T57" fmla="*/ 259 h 2041"/>
                <a:gd name="T58" fmla="*/ 6 w 578"/>
                <a:gd name="T59" fmla="*/ 207 h 2041"/>
                <a:gd name="T60" fmla="*/ 21 w 578"/>
                <a:gd name="T61" fmla="*/ 159 h 2041"/>
                <a:gd name="T62" fmla="*/ 45 w 578"/>
                <a:gd name="T63" fmla="*/ 114 h 2041"/>
                <a:gd name="T64" fmla="*/ 76 w 578"/>
                <a:gd name="T65" fmla="*/ 77 h 2041"/>
                <a:gd name="T66" fmla="*/ 114 w 578"/>
                <a:gd name="T67" fmla="*/ 45 h 2041"/>
                <a:gd name="T68" fmla="*/ 158 w 578"/>
                <a:gd name="T69" fmla="*/ 21 h 2041"/>
                <a:gd name="T70" fmla="*/ 207 w 578"/>
                <a:gd name="T71" fmla="*/ 6 h 2041"/>
                <a:gd name="T72" fmla="*/ 259 w 578"/>
                <a:gd name="T7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041">
                  <a:moveTo>
                    <a:pt x="259" y="0"/>
                  </a:moveTo>
                  <a:lnTo>
                    <a:pt x="321" y="0"/>
                  </a:lnTo>
                  <a:lnTo>
                    <a:pt x="373" y="6"/>
                  </a:lnTo>
                  <a:lnTo>
                    <a:pt x="421" y="21"/>
                  </a:lnTo>
                  <a:lnTo>
                    <a:pt x="464" y="45"/>
                  </a:lnTo>
                  <a:lnTo>
                    <a:pt x="503" y="77"/>
                  </a:lnTo>
                  <a:lnTo>
                    <a:pt x="535" y="114"/>
                  </a:lnTo>
                  <a:lnTo>
                    <a:pt x="557" y="159"/>
                  </a:lnTo>
                  <a:lnTo>
                    <a:pt x="574" y="207"/>
                  </a:lnTo>
                  <a:lnTo>
                    <a:pt x="578" y="259"/>
                  </a:lnTo>
                  <a:lnTo>
                    <a:pt x="578" y="1782"/>
                  </a:lnTo>
                  <a:lnTo>
                    <a:pt x="574" y="1834"/>
                  </a:lnTo>
                  <a:lnTo>
                    <a:pt x="557" y="1883"/>
                  </a:lnTo>
                  <a:lnTo>
                    <a:pt x="535" y="1927"/>
                  </a:lnTo>
                  <a:lnTo>
                    <a:pt x="503" y="1967"/>
                  </a:lnTo>
                  <a:lnTo>
                    <a:pt x="464" y="1996"/>
                  </a:lnTo>
                  <a:lnTo>
                    <a:pt x="421" y="2021"/>
                  </a:lnTo>
                  <a:lnTo>
                    <a:pt x="373" y="2035"/>
                  </a:lnTo>
                  <a:lnTo>
                    <a:pt x="321" y="2041"/>
                  </a:lnTo>
                  <a:lnTo>
                    <a:pt x="259" y="2041"/>
                  </a:lnTo>
                  <a:lnTo>
                    <a:pt x="207" y="2035"/>
                  </a:lnTo>
                  <a:lnTo>
                    <a:pt x="158" y="2021"/>
                  </a:lnTo>
                  <a:lnTo>
                    <a:pt x="114" y="1996"/>
                  </a:lnTo>
                  <a:lnTo>
                    <a:pt x="76" y="1967"/>
                  </a:lnTo>
                  <a:lnTo>
                    <a:pt x="45" y="1927"/>
                  </a:lnTo>
                  <a:lnTo>
                    <a:pt x="21" y="1883"/>
                  </a:lnTo>
                  <a:lnTo>
                    <a:pt x="6" y="1834"/>
                  </a:lnTo>
                  <a:lnTo>
                    <a:pt x="0" y="1782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5" y="114"/>
                  </a:lnTo>
                  <a:lnTo>
                    <a:pt x="76" y="77"/>
                  </a:lnTo>
                  <a:lnTo>
                    <a:pt x="114" y="45"/>
                  </a:lnTo>
                  <a:lnTo>
                    <a:pt x="158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866" y="669"/>
              <a:ext cx="289" cy="1253"/>
            </a:xfrm>
            <a:custGeom>
              <a:avLst/>
              <a:gdLst>
                <a:gd name="T0" fmla="*/ 259 w 578"/>
                <a:gd name="T1" fmla="*/ 0 h 2506"/>
                <a:gd name="T2" fmla="*/ 319 w 578"/>
                <a:gd name="T3" fmla="*/ 0 h 2506"/>
                <a:gd name="T4" fmla="*/ 371 w 578"/>
                <a:gd name="T5" fmla="*/ 6 h 2506"/>
                <a:gd name="T6" fmla="*/ 420 w 578"/>
                <a:gd name="T7" fmla="*/ 21 h 2506"/>
                <a:gd name="T8" fmla="*/ 464 w 578"/>
                <a:gd name="T9" fmla="*/ 45 h 2506"/>
                <a:gd name="T10" fmla="*/ 502 w 578"/>
                <a:gd name="T11" fmla="*/ 77 h 2506"/>
                <a:gd name="T12" fmla="*/ 533 w 578"/>
                <a:gd name="T13" fmla="*/ 116 h 2506"/>
                <a:gd name="T14" fmla="*/ 557 w 578"/>
                <a:gd name="T15" fmla="*/ 159 h 2506"/>
                <a:gd name="T16" fmla="*/ 572 w 578"/>
                <a:gd name="T17" fmla="*/ 207 h 2506"/>
                <a:gd name="T18" fmla="*/ 578 w 578"/>
                <a:gd name="T19" fmla="*/ 259 h 2506"/>
                <a:gd name="T20" fmla="*/ 578 w 578"/>
                <a:gd name="T21" fmla="*/ 2248 h 2506"/>
                <a:gd name="T22" fmla="*/ 572 w 578"/>
                <a:gd name="T23" fmla="*/ 2300 h 2506"/>
                <a:gd name="T24" fmla="*/ 557 w 578"/>
                <a:gd name="T25" fmla="*/ 2348 h 2506"/>
                <a:gd name="T26" fmla="*/ 533 w 578"/>
                <a:gd name="T27" fmla="*/ 2393 h 2506"/>
                <a:gd name="T28" fmla="*/ 502 w 578"/>
                <a:gd name="T29" fmla="*/ 2430 h 2506"/>
                <a:gd name="T30" fmla="*/ 464 w 578"/>
                <a:gd name="T31" fmla="*/ 2462 h 2506"/>
                <a:gd name="T32" fmla="*/ 420 w 578"/>
                <a:gd name="T33" fmla="*/ 2486 h 2506"/>
                <a:gd name="T34" fmla="*/ 371 w 578"/>
                <a:gd name="T35" fmla="*/ 2501 h 2506"/>
                <a:gd name="T36" fmla="*/ 319 w 578"/>
                <a:gd name="T37" fmla="*/ 2506 h 2506"/>
                <a:gd name="T38" fmla="*/ 259 w 578"/>
                <a:gd name="T39" fmla="*/ 2506 h 2506"/>
                <a:gd name="T40" fmla="*/ 207 w 578"/>
                <a:gd name="T41" fmla="*/ 2501 h 2506"/>
                <a:gd name="T42" fmla="*/ 159 w 578"/>
                <a:gd name="T43" fmla="*/ 2486 h 2506"/>
                <a:gd name="T44" fmla="*/ 114 w 578"/>
                <a:gd name="T45" fmla="*/ 2462 h 2506"/>
                <a:gd name="T46" fmla="*/ 75 w 578"/>
                <a:gd name="T47" fmla="*/ 2430 h 2506"/>
                <a:gd name="T48" fmla="*/ 43 w 578"/>
                <a:gd name="T49" fmla="*/ 2393 h 2506"/>
                <a:gd name="T50" fmla="*/ 21 w 578"/>
                <a:gd name="T51" fmla="*/ 2348 h 2506"/>
                <a:gd name="T52" fmla="*/ 6 w 578"/>
                <a:gd name="T53" fmla="*/ 2300 h 2506"/>
                <a:gd name="T54" fmla="*/ 0 w 578"/>
                <a:gd name="T55" fmla="*/ 2248 h 2506"/>
                <a:gd name="T56" fmla="*/ 0 w 578"/>
                <a:gd name="T57" fmla="*/ 259 h 2506"/>
                <a:gd name="T58" fmla="*/ 6 w 578"/>
                <a:gd name="T59" fmla="*/ 207 h 2506"/>
                <a:gd name="T60" fmla="*/ 21 w 578"/>
                <a:gd name="T61" fmla="*/ 159 h 2506"/>
                <a:gd name="T62" fmla="*/ 43 w 578"/>
                <a:gd name="T63" fmla="*/ 116 h 2506"/>
                <a:gd name="T64" fmla="*/ 75 w 578"/>
                <a:gd name="T65" fmla="*/ 77 h 2506"/>
                <a:gd name="T66" fmla="*/ 114 w 578"/>
                <a:gd name="T67" fmla="*/ 45 h 2506"/>
                <a:gd name="T68" fmla="*/ 159 w 578"/>
                <a:gd name="T69" fmla="*/ 21 h 2506"/>
                <a:gd name="T70" fmla="*/ 207 w 578"/>
                <a:gd name="T71" fmla="*/ 6 h 2506"/>
                <a:gd name="T72" fmla="*/ 259 w 578"/>
                <a:gd name="T7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506">
                  <a:moveTo>
                    <a:pt x="259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1"/>
                  </a:lnTo>
                  <a:lnTo>
                    <a:pt x="464" y="45"/>
                  </a:lnTo>
                  <a:lnTo>
                    <a:pt x="502" y="77"/>
                  </a:lnTo>
                  <a:lnTo>
                    <a:pt x="533" y="116"/>
                  </a:lnTo>
                  <a:lnTo>
                    <a:pt x="557" y="159"/>
                  </a:lnTo>
                  <a:lnTo>
                    <a:pt x="572" y="207"/>
                  </a:lnTo>
                  <a:lnTo>
                    <a:pt x="578" y="259"/>
                  </a:lnTo>
                  <a:lnTo>
                    <a:pt x="578" y="2248"/>
                  </a:lnTo>
                  <a:lnTo>
                    <a:pt x="572" y="2300"/>
                  </a:lnTo>
                  <a:lnTo>
                    <a:pt x="557" y="2348"/>
                  </a:lnTo>
                  <a:lnTo>
                    <a:pt x="533" y="2393"/>
                  </a:lnTo>
                  <a:lnTo>
                    <a:pt x="502" y="2430"/>
                  </a:lnTo>
                  <a:lnTo>
                    <a:pt x="464" y="2462"/>
                  </a:lnTo>
                  <a:lnTo>
                    <a:pt x="420" y="2486"/>
                  </a:lnTo>
                  <a:lnTo>
                    <a:pt x="371" y="2501"/>
                  </a:lnTo>
                  <a:lnTo>
                    <a:pt x="319" y="2506"/>
                  </a:lnTo>
                  <a:lnTo>
                    <a:pt x="259" y="2506"/>
                  </a:lnTo>
                  <a:lnTo>
                    <a:pt x="207" y="2501"/>
                  </a:lnTo>
                  <a:lnTo>
                    <a:pt x="159" y="2486"/>
                  </a:lnTo>
                  <a:lnTo>
                    <a:pt x="114" y="2462"/>
                  </a:lnTo>
                  <a:lnTo>
                    <a:pt x="75" y="2430"/>
                  </a:lnTo>
                  <a:lnTo>
                    <a:pt x="43" y="2393"/>
                  </a:lnTo>
                  <a:lnTo>
                    <a:pt x="21" y="2348"/>
                  </a:lnTo>
                  <a:lnTo>
                    <a:pt x="6" y="2300"/>
                  </a:lnTo>
                  <a:lnTo>
                    <a:pt x="0" y="2248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3" y="116"/>
                  </a:lnTo>
                  <a:lnTo>
                    <a:pt x="75" y="77"/>
                  </a:lnTo>
                  <a:lnTo>
                    <a:pt x="114" y="45"/>
                  </a:lnTo>
                  <a:lnTo>
                    <a:pt x="159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4533" y="1264"/>
              <a:ext cx="201" cy="844"/>
            </a:xfrm>
            <a:custGeom>
              <a:avLst/>
              <a:gdLst>
                <a:gd name="T0" fmla="*/ 72 w 400"/>
                <a:gd name="T1" fmla="*/ 0 h 1687"/>
                <a:gd name="T2" fmla="*/ 149 w 400"/>
                <a:gd name="T3" fmla="*/ 0 h 1687"/>
                <a:gd name="T4" fmla="*/ 199 w 400"/>
                <a:gd name="T5" fmla="*/ 6 h 1687"/>
                <a:gd name="T6" fmla="*/ 246 w 400"/>
                <a:gd name="T7" fmla="*/ 20 h 1687"/>
                <a:gd name="T8" fmla="*/ 289 w 400"/>
                <a:gd name="T9" fmla="*/ 45 h 1687"/>
                <a:gd name="T10" fmla="*/ 326 w 400"/>
                <a:gd name="T11" fmla="*/ 78 h 1687"/>
                <a:gd name="T12" fmla="*/ 358 w 400"/>
                <a:gd name="T13" fmla="*/ 117 h 1687"/>
                <a:gd name="T14" fmla="*/ 380 w 400"/>
                <a:gd name="T15" fmla="*/ 162 h 1687"/>
                <a:gd name="T16" fmla="*/ 395 w 400"/>
                <a:gd name="T17" fmla="*/ 212 h 1687"/>
                <a:gd name="T18" fmla="*/ 400 w 400"/>
                <a:gd name="T19" fmla="*/ 266 h 1687"/>
                <a:gd name="T20" fmla="*/ 400 w 400"/>
                <a:gd name="T21" fmla="*/ 1420 h 1687"/>
                <a:gd name="T22" fmla="*/ 395 w 400"/>
                <a:gd name="T23" fmla="*/ 1474 h 1687"/>
                <a:gd name="T24" fmla="*/ 380 w 400"/>
                <a:gd name="T25" fmla="*/ 1525 h 1687"/>
                <a:gd name="T26" fmla="*/ 358 w 400"/>
                <a:gd name="T27" fmla="*/ 1569 h 1687"/>
                <a:gd name="T28" fmla="*/ 326 w 400"/>
                <a:gd name="T29" fmla="*/ 1609 h 1687"/>
                <a:gd name="T30" fmla="*/ 289 w 400"/>
                <a:gd name="T31" fmla="*/ 1642 h 1687"/>
                <a:gd name="T32" fmla="*/ 246 w 400"/>
                <a:gd name="T33" fmla="*/ 1666 h 1687"/>
                <a:gd name="T34" fmla="*/ 199 w 400"/>
                <a:gd name="T35" fmla="*/ 1681 h 1687"/>
                <a:gd name="T36" fmla="*/ 149 w 400"/>
                <a:gd name="T37" fmla="*/ 1687 h 1687"/>
                <a:gd name="T38" fmla="*/ 72 w 400"/>
                <a:gd name="T39" fmla="*/ 1687 h 1687"/>
                <a:gd name="T40" fmla="*/ 35 w 400"/>
                <a:gd name="T41" fmla="*/ 1683 h 1687"/>
                <a:gd name="T42" fmla="*/ 0 w 400"/>
                <a:gd name="T43" fmla="*/ 1676 h 1687"/>
                <a:gd name="T44" fmla="*/ 43 w 400"/>
                <a:gd name="T45" fmla="*/ 1657 h 1687"/>
                <a:gd name="T46" fmla="*/ 80 w 400"/>
                <a:gd name="T47" fmla="*/ 1631 h 1687"/>
                <a:gd name="T48" fmla="*/ 113 w 400"/>
                <a:gd name="T49" fmla="*/ 1599 h 1687"/>
                <a:gd name="T50" fmla="*/ 141 w 400"/>
                <a:gd name="T51" fmla="*/ 1560 h 1687"/>
                <a:gd name="T52" fmla="*/ 162 w 400"/>
                <a:gd name="T53" fmla="*/ 1517 h 1687"/>
                <a:gd name="T54" fmla="*/ 173 w 400"/>
                <a:gd name="T55" fmla="*/ 1471 h 1687"/>
                <a:gd name="T56" fmla="*/ 179 w 400"/>
                <a:gd name="T57" fmla="*/ 1420 h 1687"/>
                <a:gd name="T58" fmla="*/ 179 w 400"/>
                <a:gd name="T59" fmla="*/ 266 h 1687"/>
                <a:gd name="T60" fmla="*/ 173 w 400"/>
                <a:gd name="T61" fmla="*/ 216 h 1687"/>
                <a:gd name="T62" fmla="*/ 162 w 400"/>
                <a:gd name="T63" fmla="*/ 167 h 1687"/>
                <a:gd name="T64" fmla="*/ 141 w 400"/>
                <a:gd name="T65" fmla="*/ 125 h 1687"/>
                <a:gd name="T66" fmla="*/ 113 w 400"/>
                <a:gd name="T67" fmla="*/ 87 h 1687"/>
                <a:gd name="T68" fmla="*/ 80 w 400"/>
                <a:gd name="T69" fmla="*/ 54 h 1687"/>
                <a:gd name="T70" fmla="*/ 43 w 400"/>
                <a:gd name="T71" fmla="*/ 30 h 1687"/>
                <a:gd name="T72" fmla="*/ 0 w 400"/>
                <a:gd name="T73" fmla="*/ 11 h 1687"/>
                <a:gd name="T74" fmla="*/ 35 w 400"/>
                <a:gd name="T75" fmla="*/ 2 h 1687"/>
                <a:gd name="T76" fmla="*/ 72 w 400"/>
                <a:gd name="T77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687">
                  <a:moveTo>
                    <a:pt x="72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0"/>
                  </a:lnTo>
                  <a:lnTo>
                    <a:pt x="289" y="45"/>
                  </a:lnTo>
                  <a:lnTo>
                    <a:pt x="326" y="78"/>
                  </a:lnTo>
                  <a:lnTo>
                    <a:pt x="358" y="117"/>
                  </a:lnTo>
                  <a:lnTo>
                    <a:pt x="380" y="162"/>
                  </a:lnTo>
                  <a:lnTo>
                    <a:pt x="395" y="212"/>
                  </a:lnTo>
                  <a:lnTo>
                    <a:pt x="400" y="266"/>
                  </a:lnTo>
                  <a:lnTo>
                    <a:pt x="400" y="1420"/>
                  </a:lnTo>
                  <a:lnTo>
                    <a:pt x="395" y="1474"/>
                  </a:lnTo>
                  <a:lnTo>
                    <a:pt x="380" y="1525"/>
                  </a:lnTo>
                  <a:lnTo>
                    <a:pt x="358" y="1569"/>
                  </a:lnTo>
                  <a:lnTo>
                    <a:pt x="326" y="1609"/>
                  </a:lnTo>
                  <a:lnTo>
                    <a:pt x="289" y="1642"/>
                  </a:lnTo>
                  <a:lnTo>
                    <a:pt x="246" y="1666"/>
                  </a:lnTo>
                  <a:lnTo>
                    <a:pt x="199" y="1681"/>
                  </a:lnTo>
                  <a:lnTo>
                    <a:pt x="149" y="1687"/>
                  </a:lnTo>
                  <a:lnTo>
                    <a:pt x="72" y="1687"/>
                  </a:lnTo>
                  <a:lnTo>
                    <a:pt x="35" y="1683"/>
                  </a:lnTo>
                  <a:lnTo>
                    <a:pt x="0" y="1676"/>
                  </a:lnTo>
                  <a:lnTo>
                    <a:pt x="43" y="1657"/>
                  </a:lnTo>
                  <a:lnTo>
                    <a:pt x="80" y="1631"/>
                  </a:lnTo>
                  <a:lnTo>
                    <a:pt x="113" y="1599"/>
                  </a:lnTo>
                  <a:lnTo>
                    <a:pt x="141" y="1560"/>
                  </a:lnTo>
                  <a:lnTo>
                    <a:pt x="162" y="1517"/>
                  </a:lnTo>
                  <a:lnTo>
                    <a:pt x="173" y="1471"/>
                  </a:lnTo>
                  <a:lnTo>
                    <a:pt x="179" y="1420"/>
                  </a:lnTo>
                  <a:lnTo>
                    <a:pt x="179" y="266"/>
                  </a:lnTo>
                  <a:lnTo>
                    <a:pt x="173" y="216"/>
                  </a:lnTo>
                  <a:lnTo>
                    <a:pt x="162" y="167"/>
                  </a:lnTo>
                  <a:lnTo>
                    <a:pt x="141" y="125"/>
                  </a:lnTo>
                  <a:lnTo>
                    <a:pt x="113" y="87"/>
                  </a:lnTo>
                  <a:lnTo>
                    <a:pt x="80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3666" y="907"/>
              <a:ext cx="200" cy="1112"/>
            </a:xfrm>
            <a:custGeom>
              <a:avLst/>
              <a:gdLst>
                <a:gd name="T0" fmla="*/ 73 w 401"/>
                <a:gd name="T1" fmla="*/ 0 h 2223"/>
                <a:gd name="T2" fmla="*/ 150 w 401"/>
                <a:gd name="T3" fmla="*/ 0 h 2223"/>
                <a:gd name="T4" fmla="*/ 200 w 401"/>
                <a:gd name="T5" fmla="*/ 6 h 2223"/>
                <a:gd name="T6" fmla="*/ 248 w 401"/>
                <a:gd name="T7" fmla="*/ 20 h 2223"/>
                <a:gd name="T8" fmla="*/ 289 w 401"/>
                <a:gd name="T9" fmla="*/ 45 h 2223"/>
                <a:gd name="T10" fmla="*/ 327 w 401"/>
                <a:gd name="T11" fmla="*/ 78 h 2223"/>
                <a:gd name="T12" fmla="*/ 358 w 401"/>
                <a:gd name="T13" fmla="*/ 117 h 2223"/>
                <a:gd name="T14" fmla="*/ 381 w 401"/>
                <a:gd name="T15" fmla="*/ 162 h 2223"/>
                <a:gd name="T16" fmla="*/ 396 w 401"/>
                <a:gd name="T17" fmla="*/ 212 h 2223"/>
                <a:gd name="T18" fmla="*/ 401 w 401"/>
                <a:gd name="T19" fmla="*/ 266 h 2223"/>
                <a:gd name="T20" fmla="*/ 401 w 401"/>
                <a:gd name="T21" fmla="*/ 1957 h 2223"/>
                <a:gd name="T22" fmla="*/ 396 w 401"/>
                <a:gd name="T23" fmla="*/ 2011 h 2223"/>
                <a:gd name="T24" fmla="*/ 381 w 401"/>
                <a:gd name="T25" fmla="*/ 2061 h 2223"/>
                <a:gd name="T26" fmla="*/ 358 w 401"/>
                <a:gd name="T27" fmla="*/ 2106 h 2223"/>
                <a:gd name="T28" fmla="*/ 327 w 401"/>
                <a:gd name="T29" fmla="*/ 2145 h 2223"/>
                <a:gd name="T30" fmla="*/ 289 w 401"/>
                <a:gd name="T31" fmla="*/ 2178 h 2223"/>
                <a:gd name="T32" fmla="*/ 248 w 401"/>
                <a:gd name="T33" fmla="*/ 2203 h 2223"/>
                <a:gd name="T34" fmla="*/ 200 w 401"/>
                <a:gd name="T35" fmla="*/ 2217 h 2223"/>
                <a:gd name="T36" fmla="*/ 150 w 401"/>
                <a:gd name="T37" fmla="*/ 2223 h 2223"/>
                <a:gd name="T38" fmla="*/ 73 w 401"/>
                <a:gd name="T39" fmla="*/ 2223 h 2223"/>
                <a:gd name="T40" fmla="*/ 36 w 401"/>
                <a:gd name="T41" fmla="*/ 2221 h 2223"/>
                <a:gd name="T42" fmla="*/ 0 w 401"/>
                <a:gd name="T43" fmla="*/ 2212 h 2223"/>
                <a:gd name="T44" fmla="*/ 43 w 401"/>
                <a:gd name="T45" fmla="*/ 2193 h 2223"/>
                <a:gd name="T46" fmla="*/ 81 w 401"/>
                <a:gd name="T47" fmla="*/ 2167 h 2223"/>
                <a:gd name="T48" fmla="*/ 114 w 401"/>
                <a:gd name="T49" fmla="*/ 2135 h 2223"/>
                <a:gd name="T50" fmla="*/ 142 w 401"/>
                <a:gd name="T51" fmla="*/ 2098 h 2223"/>
                <a:gd name="T52" fmla="*/ 163 w 401"/>
                <a:gd name="T53" fmla="*/ 2054 h 2223"/>
                <a:gd name="T54" fmla="*/ 176 w 401"/>
                <a:gd name="T55" fmla="*/ 2007 h 2223"/>
                <a:gd name="T56" fmla="*/ 179 w 401"/>
                <a:gd name="T57" fmla="*/ 1957 h 2223"/>
                <a:gd name="T58" fmla="*/ 179 w 401"/>
                <a:gd name="T59" fmla="*/ 266 h 2223"/>
                <a:gd name="T60" fmla="*/ 176 w 401"/>
                <a:gd name="T61" fmla="*/ 216 h 2223"/>
                <a:gd name="T62" fmla="*/ 163 w 401"/>
                <a:gd name="T63" fmla="*/ 168 h 2223"/>
                <a:gd name="T64" fmla="*/ 142 w 401"/>
                <a:gd name="T65" fmla="*/ 125 h 2223"/>
                <a:gd name="T66" fmla="*/ 114 w 401"/>
                <a:gd name="T67" fmla="*/ 87 h 2223"/>
                <a:gd name="T68" fmla="*/ 81 w 401"/>
                <a:gd name="T69" fmla="*/ 54 h 2223"/>
                <a:gd name="T70" fmla="*/ 43 w 401"/>
                <a:gd name="T71" fmla="*/ 30 h 2223"/>
                <a:gd name="T72" fmla="*/ 0 w 401"/>
                <a:gd name="T73" fmla="*/ 11 h 2223"/>
                <a:gd name="T74" fmla="*/ 36 w 401"/>
                <a:gd name="T75" fmla="*/ 2 h 2223"/>
                <a:gd name="T76" fmla="*/ 73 w 401"/>
                <a:gd name="T77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1" h="2223">
                  <a:moveTo>
                    <a:pt x="73" y="0"/>
                  </a:moveTo>
                  <a:lnTo>
                    <a:pt x="150" y="0"/>
                  </a:lnTo>
                  <a:lnTo>
                    <a:pt x="200" y="6"/>
                  </a:lnTo>
                  <a:lnTo>
                    <a:pt x="248" y="20"/>
                  </a:lnTo>
                  <a:lnTo>
                    <a:pt x="289" y="45"/>
                  </a:lnTo>
                  <a:lnTo>
                    <a:pt x="327" y="78"/>
                  </a:lnTo>
                  <a:lnTo>
                    <a:pt x="358" y="117"/>
                  </a:lnTo>
                  <a:lnTo>
                    <a:pt x="381" y="162"/>
                  </a:lnTo>
                  <a:lnTo>
                    <a:pt x="396" y="212"/>
                  </a:lnTo>
                  <a:lnTo>
                    <a:pt x="401" y="266"/>
                  </a:lnTo>
                  <a:lnTo>
                    <a:pt x="401" y="1957"/>
                  </a:lnTo>
                  <a:lnTo>
                    <a:pt x="396" y="2011"/>
                  </a:lnTo>
                  <a:lnTo>
                    <a:pt x="381" y="2061"/>
                  </a:lnTo>
                  <a:lnTo>
                    <a:pt x="358" y="2106"/>
                  </a:lnTo>
                  <a:lnTo>
                    <a:pt x="327" y="2145"/>
                  </a:lnTo>
                  <a:lnTo>
                    <a:pt x="289" y="2178"/>
                  </a:lnTo>
                  <a:lnTo>
                    <a:pt x="248" y="2203"/>
                  </a:lnTo>
                  <a:lnTo>
                    <a:pt x="200" y="2217"/>
                  </a:lnTo>
                  <a:lnTo>
                    <a:pt x="150" y="2223"/>
                  </a:lnTo>
                  <a:lnTo>
                    <a:pt x="73" y="2223"/>
                  </a:lnTo>
                  <a:lnTo>
                    <a:pt x="36" y="2221"/>
                  </a:lnTo>
                  <a:lnTo>
                    <a:pt x="0" y="2212"/>
                  </a:lnTo>
                  <a:lnTo>
                    <a:pt x="43" y="2193"/>
                  </a:lnTo>
                  <a:lnTo>
                    <a:pt x="81" y="2167"/>
                  </a:lnTo>
                  <a:lnTo>
                    <a:pt x="114" y="2135"/>
                  </a:lnTo>
                  <a:lnTo>
                    <a:pt x="142" y="2098"/>
                  </a:lnTo>
                  <a:lnTo>
                    <a:pt x="163" y="2054"/>
                  </a:lnTo>
                  <a:lnTo>
                    <a:pt x="176" y="2007"/>
                  </a:lnTo>
                  <a:lnTo>
                    <a:pt x="179" y="1957"/>
                  </a:lnTo>
                  <a:lnTo>
                    <a:pt x="179" y="266"/>
                  </a:lnTo>
                  <a:lnTo>
                    <a:pt x="176" y="216"/>
                  </a:lnTo>
                  <a:lnTo>
                    <a:pt x="163" y="168"/>
                  </a:lnTo>
                  <a:lnTo>
                    <a:pt x="142" y="125"/>
                  </a:lnTo>
                  <a:lnTo>
                    <a:pt x="114" y="87"/>
                  </a:lnTo>
                  <a:lnTo>
                    <a:pt x="81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6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4244" y="998"/>
              <a:ext cx="200" cy="1021"/>
            </a:xfrm>
            <a:custGeom>
              <a:avLst/>
              <a:gdLst>
                <a:gd name="T0" fmla="*/ 73 w 399"/>
                <a:gd name="T1" fmla="*/ 0 h 2041"/>
                <a:gd name="T2" fmla="*/ 149 w 399"/>
                <a:gd name="T3" fmla="*/ 0 h 2041"/>
                <a:gd name="T4" fmla="*/ 199 w 399"/>
                <a:gd name="T5" fmla="*/ 6 h 2041"/>
                <a:gd name="T6" fmla="*/ 246 w 399"/>
                <a:gd name="T7" fmla="*/ 21 h 2041"/>
                <a:gd name="T8" fmla="*/ 289 w 399"/>
                <a:gd name="T9" fmla="*/ 47 h 2041"/>
                <a:gd name="T10" fmla="*/ 326 w 399"/>
                <a:gd name="T11" fmla="*/ 79 h 2041"/>
                <a:gd name="T12" fmla="*/ 356 w 399"/>
                <a:gd name="T13" fmla="*/ 118 h 2041"/>
                <a:gd name="T14" fmla="*/ 380 w 399"/>
                <a:gd name="T15" fmla="*/ 162 h 2041"/>
                <a:gd name="T16" fmla="*/ 395 w 399"/>
                <a:gd name="T17" fmla="*/ 213 h 2041"/>
                <a:gd name="T18" fmla="*/ 399 w 399"/>
                <a:gd name="T19" fmla="*/ 267 h 2041"/>
                <a:gd name="T20" fmla="*/ 399 w 399"/>
                <a:gd name="T21" fmla="*/ 1775 h 2041"/>
                <a:gd name="T22" fmla="*/ 395 w 399"/>
                <a:gd name="T23" fmla="*/ 1829 h 2041"/>
                <a:gd name="T24" fmla="*/ 380 w 399"/>
                <a:gd name="T25" fmla="*/ 1879 h 2041"/>
                <a:gd name="T26" fmla="*/ 356 w 399"/>
                <a:gd name="T27" fmla="*/ 1924 h 2041"/>
                <a:gd name="T28" fmla="*/ 326 w 399"/>
                <a:gd name="T29" fmla="*/ 1963 h 2041"/>
                <a:gd name="T30" fmla="*/ 289 w 399"/>
                <a:gd name="T31" fmla="*/ 1996 h 2041"/>
                <a:gd name="T32" fmla="*/ 246 w 399"/>
                <a:gd name="T33" fmla="*/ 2021 h 2041"/>
                <a:gd name="T34" fmla="*/ 199 w 399"/>
                <a:gd name="T35" fmla="*/ 2035 h 2041"/>
                <a:gd name="T36" fmla="*/ 149 w 399"/>
                <a:gd name="T37" fmla="*/ 2041 h 2041"/>
                <a:gd name="T38" fmla="*/ 73 w 399"/>
                <a:gd name="T39" fmla="*/ 2041 h 2041"/>
                <a:gd name="T40" fmla="*/ 35 w 399"/>
                <a:gd name="T41" fmla="*/ 2039 h 2041"/>
                <a:gd name="T42" fmla="*/ 0 w 399"/>
                <a:gd name="T43" fmla="*/ 2030 h 2041"/>
                <a:gd name="T44" fmla="*/ 43 w 399"/>
                <a:gd name="T45" fmla="*/ 2011 h 2041"/>
                <a:gd name="T46" fmla="*/ 80 w 399"/>
                <a:gd name="T47" fmla="*/ 1985 h 2041"/>
                <a:gd name="T48" fmla="*/ 114 w 399"/>
                <a:gd name="T49" fmla="*/ 1953 h 2041"/>
                <a:gd name="T50" fmla="*/ 140 w 399"/>
                <a:gd name="T51" fmla="*/ 1916 h 2041"/>
                <a:gd name="T52" fmla="*/ 160 w 399"/>
                <a:gd name="T53" fmla="*/ 1872 h 2041"/>
                <a:gd name="T54" fmla="*/ 173 w 399"/>
                <a:gd name="T55" fmla="*/ 1825 h 2041"/>
                <a:gd name="T56" fmla="*/ 179 w 399"/>
                <a:gd name="T57" fmla="*/ 1775 h 2041"/>
                <a:gd name="T58" fmla="*/ 179 w 399"/>
                <a:gd name="T59" fmla="*/ 267 h 2041"/>
                <a:gd name="T60" fmla="*/ 173 w 399"/>
                <a:gd name="T61" fmla="*/ 216 h 2041"/>
                <a:gd name="T62" fmla="*/ 160 w 399"/>
                <a:gd name="T63" fmla="*/ 170 h 2041"/>
                <a:gd name="T64" fmla="*/ 140 w 399"/>
                <a:gd name="T65" fmla="*/ 127 h 2041"/>
                <a:gd name="T66" fmla="*/ 114 w 399"/>
                <a:gd name="T67" fmla="*/ 88 h 2041"/>
                <a:gd name="T68" fmla="*/ 80 w 399"/>
                <a:gd name="T69" fmla="*/ 56 h 2041"/>
                <a:gd name="T70" fmla="*/ 43 w 399"/>
                <a:gd name="T71" fmla="*/ 30 h 2041"/>
                <a:gd name="T72" fmla="*/ 0 w 399"/>
                <a:gd name="T73" fmla="*/ 12 h 2041"/>
                <a:gd name="T74" fmla="*/ 35 w 399"/>
                <a:gd name="T75" fmla="*/ 4 h 2041"/>
                <a:gd name="T76" fmla="*/ 73 w 399"/>
                <a:gd name="T7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041">
                  <a:moveTo>
                    <a:pt x="73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1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80" y="162"/>
                  </a:lnTo>
                  <a:lnTo>
                    <a:pt x="395" y="213"/>
                  </a:lnTo>
                  <a:lnTo>
                    <a:pt x="399" y="267"/>
                  </a:lnTo>
                  <a:lnTo>
                    <a:pt x="399" y="1775"/>
                  </a:lnTo>
                  <a:lnTo>
                    <a:pt x="395" y="1829"/>
                  </a:lnTo>
                  <a:lnTo>
                    <a:pt x="380" y="1879"/>
                  </a:lnTo>
                  <a:lnTo>
                    <a:pt x="356" y="1924"/>
                  </a:lnTo>
                  <a:lnTo>
                    <a:pt x="326" y="1963"/>
                  </a:lnTo>
                  <a:lnTo>
                    <a:pt x="289" y="1996"/>
                  </a:lnTo>
                  <a:lnTo>
                    <a:pt x="246" y="2021"/>
                  </a:lnTo>
                  <a:lnTo>
                    <a:pt x="199" y="2035"/>
                  </a:lnTo>
                  <a:lnTo>
                    <a:pt x="149" y="2041"/>
                  </a:lnTo>
                  <a:lnTo>
                    <a:pt x="73" y="2041"/>
                  </a:lnTo>
                  <a:lnTo>
                    <a:pt x="35" y="2039"/>
                  </a:lnTo>
                  <a:lnTo>
                    <a:pt x="0" y="2030"/>
                  </a:lnTo>
                  <a:lnTo>
                    <a:pt x="43" y="2011"/>
                  </a:lnTo>
                  <a:lnTo>
                    <a:pt x="80" y="1985"/>
                  </a:lnTo>
                  <a:lnTo>
                    <a:pt x="114" y="1953"/>
                  </a:lnTo>
                  <a:lnTo>
                    <a:pt x="140" y="1916"/>
                  </a:lnTo>
                  <a:lnTo>
                    <a:pt x="160" y="1872"/>
                  </a:lnTo>
                  <a:lnTo>
                    <a:pt x="173" y="1825"/>
                  </a:lnTo>
                  <a:lnTo>
                    <a:pt x="179" y="1775"/>
                  </a:lnTo>
                  <a:lnTo>
                    <a:pt x="179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3" y="30"/>
                  </a:lnTo>
                  <a:lnTo>
                    <a:pt x="0" y="12"/>
                  </a:lnTo>
                  <a:lnTo>
                    <a:pt x="35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3956" y="669"/>
              <a:ext cx="199" cy="1253"/>
            </a:xfrm>
            <a:custGeom>
              <a:avLst/>
              <a:gdLst>
                <a:gd name="T0" fmla="*/ 73 w 399"/>
                <a:gd name="T1" fmla="*/ 0 h 2506"/>
                <a:gd name="T2" fmla="*/ 147 w 399"/>
                <a:gd name="T3" fmla="*/ 0 h 2506"/>
                <a:gd name="T4" fmla="*/ 200 w 399"/>
                <a:gd name="T5" fmla="*/ 6 h 2506"/>
                <a:gd name="T6" fmla="*/ 246 w 399"/>
                <a:gd name="T7" fmla="*/ 23 h 2506"/>
                <a:gd name="T8" fmla="*/ 289 w 399"/>
                <a:gd name="T9" fmla="*/ 47 h 2506"/>
                <a:gd name="T10" fmla="*/ 326 w 399"/>
                <a:gd name="T11" fmla="*/ 79 h 2506"/>
                <a:gd name="T12" fmla="*/ 356 w 399"/>
                <a:gd name="T13" fmla="*/ 118 h 2506"/>
                <a:gd name="T14" fmla="*/ 378 w 399"/>
                <a:gd name="T15" fmla="*/ 164 h 2506"/>
                <a:gd name="T16" fmla="*/ 393 w 399"/>
                <a:gd name="T17" fmla="*/ 213 h 2506"/>
                <a:gd name="T18" fmla="*/ 399 w 399"/>
                <a:gd name="T19" fmla="*/ 267 h 2506"/>
                <a:gd name="T20" fmla="*/ 399 w 399"/>
                <a:gd name="T21" fmla="*/ 2240 h 2506"/>
                <a:gd name="T22" fmla="*/ 393 w 399"/>
                <a:gd name="T23" fmla="*/ 2294 h 2506"/>
                <a:gd name="T24" fmla="*/ 378 w 399"/>
                <a:gd name="T25" fmla="*/ 2344 h 2506"/>
                <a:gd name="T26" fmla="*/ 356 w 399"/>
                <a:gd name="T27" fmla="*/ 2389 h 2506"/>
                <a:gd name="T28" fmla="*/ 326 w 399"/>
                <a:gd name="T29" fmla="*/ 2428 h 2506"/>
                <a:gd name="T30" fmla="*/ 289 w 399"/>
                <a:gd name="T31" fmla="*/ 2462 h 2506"/>
                <a:gd name="T32" fmla="*/ 246 w 399"/>
                <a:gd name="T33" fmla="*/ 2486 h 2506"/>
                <a:gd name="T34" fmla="*/ 200 w 399"/>
                <a:gd name="T35" fmla="*/ 2501 h 2506"/>
                <a:gd name="T36" fmla="*/ 147 w 399"/>
                <a:gd name="T37" fmla="*/ 2506 h 2506"/>
                <a:gd name="T38" fmla="*/ 73 w 399"/>
                <a:gd name="T39" fmla="*/ 2506 h 2506"/>
                <a:gd name="T40" fmla="*/ 36 w 399"/>
                <a:gd name="T41" fmla="*/ 2503 h 2506"/>
                <a:gd name="T42" fmla="*/ 0 w 399"/>
                <a:gd name="T43" fmla="*/ 2495 h 2506"/>
                <a:gd name="T44" fmla="*/ 41 w 399"/>
                <a:gd name="T45" fmla="*/ 2477 h 2506"/>
                <a:gd name="T46" fmla="*/ 80 w 399"/>
                <a:gd name="T47" fmla="*/ 2451 h 2506"/>
                <a:gd name="T48" fmla="*/ 114 w 399"/>
                <a:gd name="T49" fmla="*/ 2419 h 2506"/>
                <a:gd name="T50" fmla="*/ 140 w 399"/>
                <a:gd name="T51" fmla="*/ 2382 h 2506"/>
                <a:gd name="T52" fmla="*/ 160 w 399"/>
                <a:gd name="T53" fmla="*/ 2337 h 2506"/>
                <a:gd name="T54" fmla="*/ 173 w 399"/>
                <a:gd name="T55" fmla="*/ 2290 h 2506"/>
                <a:gd name="T56" fmla="*/ 177 w 399"/>
                <a:gd name="T57" fmla="*/ 2240 h 2506"/>
                <a:gd name="T58" fmla="*/ 177 w 399"/>
                <a:gd name="T59" fmla="*/ 267 h 2506"/>
                <a:gd name="T60" fmla="*/ 173 w 399"/>
                <a:gd name="T61" fmla="*/ 216 h 2506"/>
                <a:gd name="T62" fmla="*/ 160 w 399"/>
                <a:gd name="T63" fmla="*/ 170 h 2506"/>
                <a:gd name="T64" fmla="*/ 140 w 399"/>
                <a:gd name="T65" fmla="*/ 127 h 2506"/>
                <a:gd name="T66" fmla="*/ 114 w 399"/>
                <a:gd name="T67" fmla="*/ 88 h 2506"/>
                <a:gd name="T68" fmla="*/ 80 w 399"/>
                <a:gd name="T69" fmla="*/ 56 h 2506"/>
                <a:gd name="T70" fmla="*/ 41 w 399"/>
                <a:gd name="T71" fmla="*/ 30 h 2506"/>
                <a:gd name="T72" fmla="*/ 0 w 399"/>
                <a:gd name="T73" fmla="*/ 12 h 2506"/>
                <a:gd name="T74" fmla="*/ 36 w 399"/>
                <a:gd name="T75" fmla="*/ 4 h 2506"/>
                <a:gd name="T76" fmla="*/ 73 w 399"/>
                <a:gd name="T77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506">
                  <a:moveTo>
                    <a:pt x="73" y="0"/>
                  </a:moveTo>
                  <a:lnTo>
                    <a:pt x="147" y="0"/>
                  </a:lnTo>
                  <a:lnTo>
                    <a:pt x="200" y="6"/>
                  </a:lnTo>
                  <a:lnTo>
                    <a:pt x="246" y="23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78" y="164"/>
                  </a:lnTo>
                  <a:lnTo>
                    <a:pt x="393" y="213"/>
                  </a:lnTo>
                  <a:lnTo>
                    <a:pt x="399" y="267"/>
                  </a:lnTo>
                  <a:lnTo>
                    <a:pt x="399" y="2240"/>
                  </a:lnTo>
                  <a:lnTo>
                    <a:pt x="393" y="2294"/>
                  </a:lnTo>
                  <a:lnTo>
                    <a:pt x="378" y="2344"/>
                  </a:lnTo>
                  <a:lnTo>
                    <a:pt x="356" y="2389"/>
                  </a:lnTo>
                  <a:lnTo>
                    <a:pt x="326" y="2428"/>
                  </a:lnTo>
                  <a:lnTo>
                    <a:pt x="289" y="2462"/>
                  </a:lnTo>
                  <a:lnTo>
                    <a:pt x="246" y="2486"/>
                  </a:lnTo>
                  <a:lnTo>
                    <a:pt x="200" y="2501"/>
                  </a:lnTo>
                  <a:lnTo>
                    <a:pt x="147" y="2506"/>
                  </a:lnTo>
                  <a:lnTo>
                    <a:pt x="73" y="2506"/>
                  </a:lnTo>
                  <a:lnTo>
                    <a:pt x="36" y="2503"/>
                  </a:lnTo>
                  <a:lnTo>
                    <a:pt x="0" y="2495"/>
                  </a:lnTo>
                  <a:lnTo>
                    <a:pt x="41" y="2477"/>
                  </a:lnTo>
                  <a:lnTo>
                    <a:pt x="80" y="2451"/>
                  </a:lnTo>
                  <a:lnTo>
                    <a:pt x="114" y="2419"/>
                  </a:lnTo>
                  <a:lnTo>
                    <a:pt x="140" y="2382"/>
                  </a:lnTo>
                  <a:lnTo>
                    <a:pt x="160" y="2337"/>
                  </a:lnTo>
                  <a:lnTo>
                    <a:pt x="173" y="2290"/>
                  </a:lnTo>
                  <a:lnTo>
                    <a:pt x="177" y="2240"/>
                  </a:lnTo>
                  <a:lnTo>
                    <a:pt x="177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1" y="30"/>
                  </a:lnTo>
                  <a:lnTo>
                    <a:pt x="0" y="12"/>
                  </a:lnTo>
                  <a:lnTo>
                    <a:pt x="36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3487" y="3040"/>
              <a:ext cx="1174" cy="611"/>
            </a:xfrm>
            <a:prstGeom prst="rect">
              <a:avLst/>
            </a:prstGeom>
            <a:solidFill>
              <a:srgbClr val="007879"/>
            </a:solidFill>
            <a:ln w="0">
              <a:solidFill>
                <a:srgbClr val="365E7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auto">
            <a:xfrm>
              <a:off x="4510" y="3040"/>
              <a:ext cx="151" cy="611"/>
            </a:xfrm>
            <a:prstGeom prst="rect">
              <a:avLst/>
            </a:prstGeom>
            <a:solidFill>
              <a:srgbClr val="2B4D66"/>
            </a:solidFill>
            <a:ln w="0">
              <a:solidFill>
                <a:srgbClr val="2B4D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3764" y="2272"/>
              <a:ext cx="622" cy="502"/>
            </a:xfrm>
            <a:custGeom>
              <a:avLst/>
              <a:gdLst>
                <a:gd name="T0" fmla="*/ 365 w 1245"/>
                <a:gd name="T1" fmla="*/ 4 h 1006"/>
                <a:gd name="T2" fmla="*/ 459 w 1245"/>
                <a:gd name="T3" fmla="*/ 28 h 1006"/>
                <a:gd name="T4" fmla="*/ 530 w 1245"/>
                <a:gd name="T5" fmla="*/ 66 h 1006"/>
                <a:gd name="T6" fmla="*/ 582 w 1245"/>
                <a:gd name="T7" fmla="*/ 107 h 1006"/>
                <a:gd name="T8" fmla="*/ 613 w 1245"/>
                <a:gd name="T9" fmla="*/ 138 h 1006"/>
                <a:gd name="T10" fmla="*/ 623 w 1245"/>
                <a:gd name="T11" fmla="*/ 151 h 1006"/>
                <a:gd name="T12" fmla="*/ 634 w 1245"/>
                <a:gd name="T13" fmla="*/ 138 h 1006"/>
                <a:gd name="T14" fmla="*/ 664 w 1245"/>
                <a:gd name="T15" fmla="*/ 107 h 1006"/>
                <a:gd name="T16" fmla="*/ 716 w 1245"/>
                <a:gd name="T17" fmla="*/ 66 h 1006"/>
                <a:gd name="T18" fmla="*/ 787 w 1245"/>
                <a:gd name="T19" fmla="*/ 28 h 1006"/>
                <a:gd name="T20" fmla="*/ 880 w 1245"/>
                <a:gd name="T21" fmla="*/ 4 h 1006"/>
                <a:gd name="T22" fmla="*/ 988 w 1245"/>
                <a:gd name="T23" fmla="*/ 6 h 1006"/>
                <a:gd name="T24" fmla="*/ 1081 w 1245"/>
                <a:gd name="T25" fmla="*/ 40 h 1006"/>
                <a:gd name="T26" fmla="*/ 1158 w 1245"/>
                <a:gd name="T27" fmla="*/ 101 h 1006"/>
                <a:gd name="T28" fmla="*/ 1212 w 1245"/>
                <a:gd name="T29" fmla="*/ 185 h 1006"/>
                <a:gd name="T30" fmla="*/ 1242 w 1245"/>
                <a:gd name="T31" fmla="*/ 283 h 1006"/>
                <a:gd name="T32" fmla="*/ 1242 w 1245"/>
                <a:gd name="T33" fmla="*/ 390 h 1006"/>
                <a:gd name="T34" fmla="*/ 1210 w 1245"/>
                <a:gd name="T35" fmla="*/ 499 h 1006"/>
                <a:gd name="T36" fmla="*/ 1146 w 1245"/>
                <a:gd name="T37" fmla="*/ 611 h 1006"/>
                <a:gd name="T38" fmla="*/ 1048 w 1245"/>
                <a:gd name="T39" fmla="*/ 727 h 1006"/>
                <a:gd name="T40" fmla="*/ 910 w 1245"/>
                <a:gd name="T41" fmla="*/ 840 h 1006"/>
                <a:gd name="T42" fmla="*/ 729 w 1245"/>
                <a:gd name="T43" fmla="*/ 952 h 1006"/>
                <a:gd name="T44" fmla="*/ 516 w 1245"/>
                <a:gd name="T45" fmla="*/ 952 h 1006"/>
                <a:gd name="T46" fmla="*/ 336 w 1245"/>
                <a:gd name="T47" fmla="*/ 840 h 1006"/>
                <a:gd name="T48" fmla="*/ 198 w 1245"/>
                <a:gd name="T49" fmla="*/ 727 h 1006"/>
                <a:gd name="T50" fmla="*/ 99 w 1245"/>
                <a:gd name="T51" fmla="*/ 611 h 1006"/>
                <a:gd name="T52" fmla="*/ 36 w 1245"/>
                <a:gd name="T53" fmla="*/ 499 h 1006"/>
                <a:gd name="T54" fmla="*/ 4 w 1245"/>
                <a:gd name="T55" fmla="*/ 390 h 1006"/>
                <a:gd name="T56" fmla="*/ 4 w 1245"/>
                <a:gd name="T57" fmla="*/ 283 h 1006"/>
                <a:gd name="T58" fmla="*/ 34 w 1245"/>
                <a:gd name="T59" fmla="*/ 185 h 1006"/>
                <a:gd name="T60" fmla="*/ 88 w 1245"/>
                <a:gd name="T61" fmla="*/ 101 h 1006"/>
                <a:gd name="T62" fmla="*/ 164 w 1245"/>
                <a:gd name="T63" fmla="*/ 40 h 1006"/>
                <a:gd name="T64" fmla="*/ 259 w 1245"/>
                <a:gd name="T65" fmla="*/ 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5" h="1006">
                  <a:moveTo>
                    <a:pt x="311" y="0"/>
                  </a:moveTo>
                  <a:lnTo>
                    <a:pt x="365" y="4"/>
                  </a:lnTo>
                  <a:lnTo>
                    <a:pt x="414" y="15"/>
                  </a:lnTo>
                  <a:lnTo>
                    <a:pt x="459" y="28"/>
                  </a:lnTo>
                  <a:lnTo>
                    <a:pt x="496" y="47"/>
                  </a:lnTo>
                  <a:lnTo>
                    <a:pt x="530" y="66"/>
                  </a:lnTo>
                  <a:lnTo>
                    <a:pt x="557" y="86"/>
                  </a:lnTo>
                  <a:lnTo>
                    <a:pt x="582" y="107"/>
                  </a:lnTo>
                  <a:lnTo>
                    <a:pt x="600" y="125"/>
                  </a:lnTo>
                  <a:lnTo>
                    <a:pt x="613" y="138"/>
                  </a:lnTo>
                  <a:lnTo>
                    <a:pt x="621" y="149"/>
                  </a:lnTo>
                  <a:lnTo>
                    <a:pt x="623" y="151"/>
                  </a:lnTo>
                  <a:lnTo>
                    <a:pt x="625" y="149"/>
                  </a:lnTo>
                  <a:lnTo>
                    <a:pt x="634" y="138"/>
                  </a:lnTo>
                  <a:lnTo>
                    <a:pt x="647" y="125"/>
                  </a:lnTo>
                  <a:lnTo>
                    <a:pt x="664" y="107"/>
                  </a:lnTo>
                  <a:lnTo>
                    <a:pt x="688" y="86"/>
                  </a:lnTo>
                  <a:lnTo>
                    <a:pt x="716" y="66"/>
                  </a:lnTo>
                  <a:lnTo>
                    <a:pt x="749" y="47"/>
                  </a:lnTo>
                  <a:lnTo>
                    <a:pt x="787" y="28"/>
                  </a:lnTo>
                  <a:lnTo>
                    <a:pt x="831" y="15"/>
                  </a:lnTo>
                  <a:lnTo>
                    <a:pt x="880" y="4"/>
                  </a:lnTo>
                  <a:lnTo>
                    <a:pt x="934" y="0"/>
                  </a:lnTo>
                  <a:lnTo>
                    <a:pt x="988" y="6"/>
                  </a:lnTo>
                  <a:lnTo>
                    <a:pt x="1036" y="19"/>
                  </a:lnTo>
                  <a:lnTo>
                    <a:pt x="1081" y="40"/>
                  </a:lnTo>
                  <a:lnTo>
                    <a:pt x="1122" y="67"/>
                  </a:lnTo>
                  <a:lnTo>
                    <a:pt x="1158" y="101"/>
                  </a:lnTo>
                  <a:lnTo>
                    <a:pt x="1187" y="140"/>
                  </a:lnTo>
                  <a:lnTo>
                    <a:pt x="1212" y="185"/>
                  </a:lnTo>
                  <a:lnTo>
                    <a:pt x="1230" y="231"/>
                  </a:lnTo>
                  <a:lnTo>
                    <a:pt x="1242" y="283"/>
                  </a:lnTo>
                  <a:lnTo>
                    <a:pt x="1245" y="336"/>
                  </a:lnTo>
                  <a:lnTo>
                    <a:pt x="1242" y="390"/>
                  </a:lnTo>
                  <a:lnTo>
                    <a:pt x="1230" y="444"/>
                  </a:lnTo>
                  <a:lnTo>
                    <a:pt x="1210" y="499"/>
                  </a:lnTo>
                  <a:lnTo>
                    <a:pt x="1184" y="555"/>
                  </a:lnTo>
                  <a:lnTo>
                    <a:pt x="1146" y="611"/>
                  </a:lnTo>
                  <a:lnTo>
                    <a:pt x="1102" y="669"/>
                  </a:lnTo>
                  <a:lnTo>
                    <a:pt x="1048" y="727"/>
                  </a:lnTo>
                  <a:lnTo>
                    <a:pt x="984" y="782"/>
                  </a:lnTo>
                  <a:lnTo>
                    <a:pt x="910" y="840"/>
                  </a:lnTo>
                  <a:lnTo>
                    <a:pt x="824" y="896"/>
                  </a:lnTo>
                  <a:lnTo>
                    <a:pt x="729" y="952"/>
                  </a:lnTo>
                  <a:lnTo>
                    <a:pt x="623" y="1006"/>
                  </a:lnTo>
                  <a:lnTo>
                    <a:pt x="516" y="952"/>
                  </a:lnTo>
                  <a:lnTo>
                    <a:pt x="421" y="896"/>
                  </a:lnTo>
                  <a:lnTo>
                    <a:pt x="336" y="840"/>
                  </a:lnTo>
                  <a:lnTo>
                    <a:pt x="263" y="782"/>
                  </a:lnTo>
                  <a:lnTo>
                    <a:pt x="198" y="727"/>
                  </a:lnTo>
                  <a:lnTo>
                    <a:pt x="144" y="669"/>
                  </a:lnTo>
                  <a:lnTo>
                    <a:pt x="99" y="611"/>
                  </a:lnTo>
                  <a:lnTo>
                    <a:pt x="62" y="555"/>
                  </a:lnTo>
                  <a:lnTo>
                    <a:pt x="36" y="499"/>
                  </a:lnTo>
                  <a:lnTo>
                    <a:pt x="15" y="444"/>
                  </a:lnTo>
                  <a:lnTo>
                    <a:pt x="4" y="390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5" y="231"/>
                  </a:lnTo>
                  <a:lnTo>
                    <a:pt x="34" y="185"/>
                  </a:lnTo>
                  <a:lnTo>
                    <a:pt x="58" y="140"/>
                  </a:lnTo>
                  <a:lnTo>
                    <a:pt x="88" y="101"/>
                  </a:lnTo>
                  <a:lnTo>
                    <a:pt x="123" y="67"/>
                  </a:lnTo>
                  <a:lnTo>
                    <a:pt x="164" y="40"/>
                  </a:lnTo>
                  <a:lnTo>
                    <a:pt x="209" y="19"/>
                  </a:lnTo>
                  <a:lnTo>
                    <a:pt x="259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D636E"/>
            </a:solidFill>
            <a:ln w="0">
              <a:solidFill>
                <a:srgbClr val="DD63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3991" y="2272"/>
              <a:ext cx="395" cy="502"/>
            </a:xfrm>
            <a:custGeom>
              <a:avLst/>
              <a:gdLst>
                <a:gd name="T0" fmla="*/ 479 w 790"/>
                <a:gd name="T1" fmla="*/ 0 h 1006"/>
                <a:gd name="T2" fmla="*/ 533 w 790"/>
                <a:gd name="T3" fmla="*/ 6 h 1006"/>
                <a:gd name="T4" fmla="*/ 581 w 790"/>
                <a:gd name="T5" fmla="*/ 19 h 1006"/>
                <a:gd name="T6" fmla="*/ 626 w 790"/>
                <a:gd name="T7" fmla="*/ 40 h 1006"/>
                <a:gd name="T8" fmla="*/ 667 w 790"/>
                <a:gd name="T9" fmla="*/ 67 h 1006"/>
                <a:gd name="T10" fmla="*/ 703 w 790"/>
                <a:gd name="T11" fmla="*/ 101 h 1006"/>
                <a:gd name="T12" fmla="*/ 732 w 790"/>
                <a:gd name="T13" fmla="*/ 140 h 1006"/>
                <a:gd name="T14" fmla="*/ 757 w 790"/>
                <a:gd name="T15" fmla="*/ 185 h 1006"/>
                <a:gd name="T16" fmla="*/ 775 w 790"/>
                <a:gd name="T17" fmla="*/ 231 h 1006"/>
                <a:gd name="T18" fmla="*/ 787 w 790"/>
                <a:gd name="T19" fmla="*/ 283 h 1006"/>
                <a:gd name="T20" fmla="*/ 790 w 790"/>
                <a:gd name="T21" fmla="*/ 336 h 1006"/>
                <a:gd name="T22" fmla="*/ 787 w 790"/>
                <a:gd name="T23" fmla="*/ 390 h 1006"/>
                <a:gd name="T24" fmla="*/ 775 w 790"/>
                <a:gd name="T25" fmla="*/ 444 h 1006"/>
                <a:gd name="T26" fmla="*/ 755 w 790"/>
                <a:gd name="T27" fmla="*/ 499 h 1006"/>
                <a:gd name="T28" fmla="*/ 729 w 790"/>
                <a:gd name="T29" fmla="*/ 555 h 1006"/>
                <a:gd name="T30" fmla="*/ 691 w 790"/>
                <a:gd name="T31" fmla="*/ 611 h 1006"/>
                <a:gd name="T32" fmla="*/ 647 w 790"/>
                <a:gd name="T33" fmla="*/ 669 h 1006"/>
                <a:gd name="T34" fmla="*/ 593 w 790"/>
                <a:gd name="T35" fmla="*/ 727 h 1006"/>
                <a:gd name="T36" fmla="*/ 529 w 790"/>
                <a:gd name="T37" fmla="*/ 782 h 1006"/>
                <a:gd name="T38" fmla="*/ 455 w 790"/>
                <a:gd name="T39" fmla="*/ 840 h 1006"/>
                <a:gd name="T40" fmla="*/ 369 w 790"/>
                <a:gd name="T41" fmla="*/ 896 h 1006"/>
                <a:gd name="T42" fmla="*/ 274 w 790"/>
                <a:gd name="T43" fmla="*/ 952 h 1006"/>
                <a:gd name="T44" fmla="*/ 168 w 790"/>
                <a:gd name="T45" fmla="*/ 1006 h 1006"/>
                <a:gd name="T46" fmla="*/ 80 w 790"/>
                <a:gd name="T47" fmla="*/ 961 h 1006"/>
                <a:gd name="T48" fmla="*/ 0 w 790"/>
                <a:gd name="T49" fmla="*/ 916 h 1006"/>
                <a:gd name="T50" fmla="*/ 91 w 790"/>
                <a:gd name="T51" fmla="*/ 859 h 1006"/>
                <a:gd name="T52" fmla="*/ 171 w 790"/>
                <a:gd name="T53" fmla="*/ 799 h 1006"/>
                <a:gd name="T54" fmla="*/ 240 w 790"/>
                <a:gd name="T55" fmla="*/ 740 h 1006"/>
                <a:gd name="T56" fmla="*/ 298 w 790"/>
                <a:gd name="T57" fmla="*/ 682 h 1006"/>
                <a:gd name="T58" fmla="*/ 347 w 790"/>
                <a:gd name="T59" fmla="*/ 622 h 1006"/>
                <a:gd name="T60" fmla="*/ 386 w 790"/>
                <a:gd name="T61" fmla="*/ 563 h 1006"/>
                <a:gd name="T62" fmla="*/ 416 w 790"/>
                <a:gd name="T63" fmla="*/ 505 h 1006"/>
                <a:gd name="T64" fmla="*/ 436 w 790"/>
                <a:gd name="T65" fmla="*/ 447 h 1006"/>
                <a:gd name="T66" fmla="*/ 449 w 790"/>
                <a:gd name="T67" fmla="*/ 391 h 1006"/>
                <a:gd name="T68" fmla="*/ 453 w 790"/>
                <a:gd name="T69" fmla="*/ 336 h 1006"/>
                <a:gd name="T70" fmla="*/ 447 w 790"/>
                <a:gd name="T71" fmla="*/ 276 h 1006"/>
                <a:gd name="T72" fmla="*/ 434 w 790"/>
                <a:gd name="T73" fmla="*/ 218 h 1006"/>
                <a:gd name="T74" fmla="*/ 412 w 790"/>
                <a:gd name="T75" fmla="*/ 166 h 1006"/>
                <a:gd name="T76" fmla="*/ 380 w 790"/>
                <a:gd name="T77" fmla="*/ 120 h 1006"/>
                <a:gd name="T78" fmla="*/ 343 w 790"/>
                <a:gd name="T79" fmla="*/ 79 h 1006"/>
                <a:gd name="T80" fmla="*/ 298 w 790"/>
                <a:gd name="T81" fmla="*/ 45 h 1006"/>
                <a:gd name="T82" fmla="*/ 335 w 790"/>
                <a:gd name="T83" fmla="*/ 28 h 1006"/>
                <a:gd name="T84" fmla="*/ 378 w 790"/>
                <a:gd name="T85" fmla="*/ 13 h 1006"/>
                <a:gd name="T86" fmla="*/ 427 w 790"/>
                <a:gd name="T87" fmla="*/ 4 h 1006"/>
                <a:gd name="T88" fmla="*/ 479 w 790"/>
                <a:gd name="T8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0" h="1006">
                  <a:moveTo>
                    <a:pt x="479" y="0"/>
                  </a:moveTo>
                  <a:lnTo>
                    <a:pt x="533" y="6"/>
                  </a:lnTo>
                  <a:lnTo>
                    <a:pt x="581" y="19"/>
                  </a:lnTo>
                  <a:lnTo>
                    <a:pt x="626" y="40"/>
                  </a:lnTo>
                  <a:lnTo>
                    <a:pt x="667" y="67"/>
                  </a:lnTo>
                  <a:lnTo>
                    <a:pt x="703" y="101"/>
                  </a:lnTo>
                  <a:lnTo>
                    <a:pt x="732" y="140"/>
                  </a:lnTo>
                  <a:lnTo>
                    <a:pt x="757" y="185"/>
                  </a:lnTo>
                  <a:lnTo>
                    <a:pt x="775" y="231"/>
                  </a:lnTo>
                  <a:lnTo>
                    <a:pt x="787" y="283"/>
                  </a:lnTo>
                  <a:lnTo>
                    <a:pt x="790" y="336"/>
                  </a:lnTo>
                  <a:lnTo>
                    <a:pt x="787" y="390"/>
                  </a:lnTo>
                  <a:lnTo>
                    <a:pt x="775" y="444"/>
                  </a:lnTo>
                  <a:lnTo>
                    <a:pt x="755" y="499"/>
                  </a:lnTo>
                  <a:lnTo>
                    <a:pt x="729" y="555"/>
                  </a:lnTo>
                  <a:lnTo>
                    <a:pt x="691" y="611"/>
                  </a:lnTo>
                  <a:lnTo>
                    <a:pt x="647" y="669"/>
                  </a:lnTo>
                  <a:lnTo>
                    <a:pt x="593" y="727"/>
                  </a:lnTo>
                  <a:lnTo>
                    <a:pt x="529" y="782"/>
                  </a:lnTo>
                  <a:lnTo>
                    <a:pt x="455" y="840"/>
                  </a:lnTo>
                  <a:lnTo>
                    <a:pt x="369" y="896"/>
                  </a:lnTo>
                  <a:lnTo>
                    <a:pt x="274" y="952"/>
                  </a:lnTo>
                  <a:lnTo>
                    <a:pt x="168" y="1006"/>
                  </a:lnTo>
                  <a:lnTo>
                    <a:pt x="80" y="961"/>
                  </a:lnTo>
                  <a:lnTo>
                    <a:pt x="0" y="916"/>
                  </a:lnTo>
                  <a:lnTo>
                    <a:pt x="91" y="859"/>
                  </a:lnTo>
                  <a:lnTo>
                    <a:pt x="171" y="799"/>
                  </a:lnTo>
                  <a:lnTo>
                    <a:pt x="240" y="740"/>
                  </a:lnTo>
                  <a:lnTo>
                    <a:pt x="298" y="682"/>
                  </a:lnTo>
                  <a:lnTo>
                    <a:pt x="347" y="622"/>
                  </a:lnTo>
                  <a:lnTo>
                    <a:pt x="386" y="563"/>
                  </a:lnTo>
                  <a:lnTo>
                    <a:pt x="416" y="505"/>
                  </a:lnTo>
                  <a:lnTo>
                    <a:pt x="436" y="447"/>
                  </a:lnTo>
                  <a:lnTo>
                    <a:pt x="449" y="391"/>
                  </a:lnTo>
                  <a:lnTo>
                    <a:pt x="453" y="336"/>
                  </a:lnTo>
                  <a:lnTo>
                    <a:pt x="447" y="276"/>
                  </a:lnTo>
                  <a:lnTo>
                    <a:pt x="434" y="218"/>
                  </a:lnTo>
                  <a:lnTo>
                    <a:pt x="412" y="166"/>
                  </a:lnTo>
                  <a:lnTo>
                    <a:pt x="380" y="120"/>
                  </a:lnTo>
                  <a:lnTo>
                    <a:pt x="343" y="79"/>
                  </a:lnTo>
                  <a:lnTo>
                    <a:pt x="298" y="45"/>
                  </a:lnTo>
                  <a:lnTo>
                    <a:pt x="335" y="28"/>
                  </a:lnTo>
                  <a:lnTo>
                    <a:pt x="378" y="13"/>
                  </a:lnTo>
                  <a:lnTo>
                    <a:pt x="427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A4A54"/>
            </a:solidFill>
            <a:ln w="0">
              <a:solidFill>
                <a:srgbClr val="DA4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2902" y="624"/>
              <a:ext cx="1876" cy="3072"/>
            </a:xfrm>
            <a:custGeom>
              <a:avLst/>
              <a:gdLst>
                <a:gd name="T0" fmla="*/ 2473 w 3754"/>
                <a:gd name="T1" fmla="*/ 82 h 6144"/>
                <a:gd name="T2" fmla="*/ 2596 w 3754"/>
                <a:gd name="T3" fmla="*/ 702 h 6144"/>
                <a:gd name="T4" fmla="*/ 2949 w 3754"/>
                <a:gd name="T5" fmla="*/ 681 h 6144"/>
                <a:gd name="T6" fmla="*/ 3171 w 3754"/>
                <a:gd name="T7" fmla="*/ 944 h 6144"/>
                <a:gd name="T8" fmla="*/ 3405 w 3754"/>
                <a:gd name="T9" fmla="*/ 1190 h 6144"/>
                <a:gd name="T10" fmla="*/ 3705 w 3754"/>
                <a:gd name="T11" fmla="*/ 1363 h 6144"/>
                <a:gd name="T12" fmla="*/ 3735 w 3754"/>
                <a:gd name="T13" fmla="*/ 3847 h 6144"/>
                <a:gd name="T14" fmla="*/ 3499 w 3754"/>
                <a:gd name="T15" fmla="*/ 4368 h 6144"/>
                <a:gd name="T16" fmla="*/ 3547 w 3754"/>
                <a:gd name="T17" fmla="*/ 4746 h 6144"/>
                <a:gd name="T18" fmla="*/ 3605 w 3754"/>
                <a:gd name="T19" fmla="*/ 6083 h 6144"/>
                <a:gd name="T20" fmla="*/ 2078 w 3754"/>
                <a:gd name="T21" fmla="*/ 6140 h 6144"/>
                <a:gd name="T22" fmla="*/ 2034 w 3754"/>
                <a:gd name="T23" fmla="*/ 6001 h 6144"/>
                <a:gd name="T24" fmla="*/ 1260 w 3754"/>
                <a:gd name="T25" fmla="*/ 4921 h 6144"/>
                <a:gd name="T26" fmla="*/ 1836 w 3754"/>
                <a:gd name="T27" fmla="*/ 6025 h 6144"/>
                <a:gd name="T28" fmla="*/ 1752 w 3754"/>
                <a:gd name="T29" fmla="*/ 6144 h 6144"/>
                <a:gd name="T30" fmla="*/ 1079 w 3754"/>
                <a:gd name="T31" fmla="*/ 6055 h 6144"/>
                <a:gd name="T32" fmla="*/ 1171 w 3754"/>
                <a:gd name="T33" fmla="*/ 4740 h 6144"/>
                <a:gd name="T34" fmla="*/ 1182 w 3754"/>
                <a:gd name="T35" fmla="*/ 4146 h 6144"/>
                <a:gd name="T36" fmla="*/ 895 w 3754"/>
                <a:gd name="T37" fmla="*/ 3923 h 6144"/>
                <a:gd name="T38" fmla="*/ 4 w 3754"/>
                <a:gd name="T39" fmla="*/ 3463 h 6144"/>
                <a:gd name="T40" fmla="*/ 112 w 3754"/>
                <a:gd name="T41" fmla="*/ 3124 h 6144"/>
                <a:gd name="T42" fmla="*/ 444 w 3754"/>
                <a:gd name="T43" fmla="*/ 2951 h 6144"/>
                <a:gd name="T44" fmla="*/ 1240 w 3754"/>
                <a:gd name="T45" fmla="*/ 3221 h 6144"/>
                <a:gd name="T46" fmla="*/ 1258 w 3754"/>
                <a:gd name="T47" fmla="*/ 3217 h 6144"/>
                <a:gd name="T48" fmla="*/ 1279 w 3754"/>
                <a:gd name="T49" fmla="*/ 1404 h 6144"/>
                <a:gd name="T50" fmla="*/ 1424 w 3754"/>
                <a:gd name="T51" fmla="*/ 1404 h 6144"/>
                <a:gd name="T52" fmla="*/ 1409 w 3754"/>
                <a:gd name="T53" fmla="*/ 3316 h 6144"/>
                <a:gd name="T54" fmla="*/ 1204 w 3754"/>
                <a:gd name="T55" fmla="*/ 3398 h 6144"/>
                <a:gd name="T56" fmla="*/ 386 w 3754"/>
                <a:gd name="T57" fmla="*/ 3143 h 6144"/>
                <a:gd name="T58" fmla="*/ 201 w 3754"/>
                <a:gd name="T59" fmla="*/ 3340 h 6144"/>
                <a:gd name="T60" fmla="*/ 962 w 3754"/>
                <a:gd name="T61" fmla="*/ 3755 h 6144"/>
                <a:gd name="T62" fmla="*/ 1312 w 3754"/>
                <a:gd name="T63" fmla="*/ 4022 h 6144"/>
                <a:gd name="T64" fmla="*/ 1441 w 3754"/>
                <a:gd name="T65" fmla="*/ 4740 h 6144"/>
                <a:gd name="T66" fmla="*/ 3344 w 3754"/>
                <a:gd name="T67" fmla="*/ 4271 h 6144"/>
                <a:gd name="T68" fmla="*/ 3558 w 3754"/>
                <a:gd name="T69" fmla="*/ 3811 h 6144"/>
                <a:gd name="T70" fmla="*/ 3536 w 3754"/>
                <a:gd name="T71" fmla="*/ 1434 h 6144"/>
                <a:gd name="T72" fmla="*/ 3305 w 3754"/>
                <a:gd name="T73" fmla="*/ 1374 h 6144"/>
                <a:gd name="T74" fmla="*/ 3176 w 3754"/>
                <a:gd name="T75" fmla="*/ 1538 h 6144"/>
                <a:gd name="T76" fmla="*/ 3085 w 3754"/>
                <a:gd name="T77" fmla="*/ 2748 h 6144"/>
                <a:gd name="T78" fmla="*/ 2995 w 3754"/>
                <a:gd name="T79" fmla="*/ 1007 h 6144"/>
                <a:gd name="T80" fmla="*/ 2865 w 3754"/>
                <a:gd name="T81" fmla="*/ 843 h 6144"/>
                <a:gd name="T82" fmla="*/ 2634 w 3754"/>
                <a:gd name="T83" fmla="*/ 901 h 6144"/>
                <a:gd name="T84" fmla="*/ 2580 w 3754"/>
                <a:gd name="T85" fmla="*/ 2517 h 6144"/>
                <a:gd name="T86" fmla="*/ 2434 w 3754"/>
                <a:gd name="T87" fmla="*/ 2517 h 6144"/>
                <a:gd name="T88" fmla="*/ 2380 w 3754"/>
                <a:gd name="T89" fmla="*/ 244 h 6144"/>
                <a:gd name="T90" fmla="*/ 2149 w 3754"/>
                <a:gd name="T91" fmla="*/ 184 h 6144"/>
                <a:gd name="T92" fmla="*/ 2019 w 3754"/>
                <a:gd name="T93" fmla="*/ 348 h 6144"/>
                <a:gd name="T94" fmla="*/ 1929 w 3754"/>
                <a:gd name="T95" fmla="*/ 2558 h 6144"/>
                <a:gd name="T96" fmla="*/ 1838 w 3754"/>
                <a:gd name="T97" fmla="*/ 825 h 6144"/>
                <a:gd name="T98" fmla="*/ 1709 w 3754"/>
                <a:gd name="T99" fmla="*/ 661 h 6144"/>
                <a:gd name="T100" fmla="*/ 1478 w 3754"/>
                <a:gd name="T101" fmla="*/ 719 h 6144"/>
                <a:gd name="T102" fmla="*/ 1424 w 3754"/>
                <a:gd name="T103" fmla="*/ 1156 h 6144"/>
                <a:gd name="T104" fmla="*/ 1279 w 3754"/>
                <a:gd name="T105" fmla="*/ 1156 h 6144"/>
                <a:gd name="T106" fmla="*/ 1309 w 3754"/>
                <a:gd name="T107" fmla="*/ 648 h 6144"/>
                <a:gd name="T108" fmla="*/ 1609 w 3754"/>
                <a:gd name="T109" fmla="*/ 475 h 6144"/>
                <a:gd name="T110" fmla="*/ 1843 w 3754"/>
                <a:gd name="T111" fmla="*/ 287 h 6144"/>
                <a:gd name="T112" fmla="*/ 2065 w 3754"/>
                <a:gd name="T113" fmla="*/ 2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4" h="6144">
                  <a:moveTo>
                    <a:pt x="2188" y="0"/>
                  </a:moveTo>
                  <a:lnTo>
                    <a:pt x="2248" y="0"/>
                  </a:lnTo>
                  <a:lnTo>
                    <a:pt x="2311" y="6"/>
                  </a:lnTo>
                  <a:lnTo>
                    <a:pt x="2371" y="22"/>
                  </a:lnTo>
                  <a:lnTo>
                    <a:pt x="2425" y="48"/>
                  </a:lnTo>
                  <a:lnTo>
                    <a:pt x="2473" y="82"/>
                  </a:lnTo>
                  <a:lnTo>
                    <a:pt x="2514" y="125"/>
                  </a:lnTo>
                  <a:lnTo>
                    <a:pt x="2550" y="173"/>
                  </a:lnTo>
                  <a:lnTo>
                    <a:pt x="2576" y="227"/>
                  </a:lnTo>
                  <a:lnTo>
                    <a:pt x="2591" y="287"/>
                  </a:lnTo>
                  <a:lnTo>
                    <a:pt x="2596" y="348"/>
                  </a:lnTo>
                  <a:lnTo>
                    <a:pt x="2596" y="702"/>
                  </a:lnTo>
                  <a:lnTo>
                    <a:pt x="2649" y="678"/>
                  </a:lnTo>
                  <a:lnTo>
                    <a:pt x="2706" y="665"/>
                  </a:lnTo>
                  <a:lnTo>
                    <a:pt x="2766" y="659"/>
                  </a:lnTo>
                  <a:lnTo>
                    <a:pt x="2828" y="659"/>
                  </a:lnTo>
                  <a:lnTo>
                    <a:pt x="2889" y="665"/>
                  </a:lnTo>
                  <a:lnTo>
                    <a:pt x="2949" y="681"/>
                  </a:lnTo>
                  <a:lnTo>
                    <a:pt x="3003" y="706"/>
                  </a:lnTo>
                  <a:lnTo>
                    <a:pt x="3051" y="741"/>
                  </a:lnTo>
                  <a:lnTo>
                    <a:pt x="3094" y="782"/>
                  </a:lnTo>
                  <a:lnTo>
                    <a:pt x="3128" y="832"/>
                  </a:lnTo>
                  <a:lnTo>
                    <a:pt x="3154" y="886"/>
                  </a:lnTo>
                  <a:lnTo>
                    <a:pt x="3171" y="944"/>
                  </a:lnTo>
                  <a:lnTo>
                    <a:pt x="3176" y="1007"/>
                  </a:lnTo>
                  <a:lnTo>
                    <a:pt x="3176" y="1234"/>
                  </a:lnTo>
                  <a:lnTo>
                    <a:pt x="3228" y="1210"/>
                  </a:lnTo>
                  <a:lnTo>
                    <a:pt x="3284" y="1195"/>
                  </a:lnTo>
                  <a:lnTo>
                    <a:pt x="3344" y="1190"/>
                  </a:lnTo>
                  <a:lnTo>
                    <a:pt x="3405" y="1190"/>
                  </a:lnTo>
                  <a:lnTo>
                    <a:pt x="3467" y="1195"/>
                  </a:lnTo>
                  <a:lnTo>
                    <a:pt x="3527" y="1212"/>
                  </a:lnTo>
                  <a:lnTo>
                    <a:pt x="3581" y="1238"/>
                  </a:lnTo>
                  <a:lnTo>
                    <a:pt x="3629" y="1272"/>
                  </a:lnTo>
                  <a:lnTo>
                    <a:pt x="3672" y="1314"/>
                  </a:lnTo>
                  <a:lnTo>
                    <a:pt x="3705" y="1363"/>
                  </a:lnTo>
                  <a:lnTo>
                    <a:pt x="3732" y="1417"/>
                  </a:lnTo>
                  <a:lnTo>
                    <a:pt x="3748" y="1476"/>
                  </a:lnTo>
                  <a:lnTo>
                    <a:pt x="3754" y="1538"/>
                  </a:lnTo>
                  <a:lnTo>
                    <a:pt x="3754" y="3653"/>
                  </a:lnTo>
                  <a:lnTo>
                    <a:pt x="3748" y="3750"/>
                  </a:lnTo>
                  <a:lnTo>
                    <a:pt x="3735" y="3847"/>
                  </a:lnTo>
                  <a:lnTo>
                    <a:pt x="3711" y="3940"/>
                  </a:lnTo>
                  <a:lnTo>
                    <a:pt x="3679" y="4029"/>
                  </a:lnTo>
                  <a:lnTo>
                    <a:pt x="3638" y="4116"/>
                  </a:lnTo>
                  <a:lnTo>
                    <a:pt x="3588" y="4200"/>
                  </a:lnTo>
                  <a:lnTo>
                    <a:pt x="3538" y="4282"/>
                  </a:lnTo>
                  <a:lnTo>
                    <a:pt x="3499" y="4368"/>
                  </a:lnTo>
                  <a:lnTo>
                    <a:pt x="3465" y="4457"/>
                  </a:lnTo>
                  <a:lnTo>
                    <a:pt x="3443" y="4550"/>
                  </a:lnTo>
                  <a:lnTo>
                    <a:pt x="3428" y="4645"/>
                  </a:lnTo>
                  <a:lnTo>
                    <a:pt x="3422" y="4740"/>
                  </a:lnTo>
                  <a:lnTo>
                    <a:pt x="3519" y="4740"/>
                  </a:lnTo>
                  <a:lnTo>
                    <a:pt x="3547" y="4746"/>
                  </a:lnTo>
                  <a:lnTo>
                    <a:pt x="3573" y="4759"/>
                  </a:lnTo>
                  <a:lnTo>
                    <a:pt x="3592" y="4777"/>
                  </a:lnTo>
                  <a:lnTo>
                    <a:pt x="3605" y="4802"/>
                  </a:lnTo>
                  <a:lnTo>
                    <a:pt x="3610" y="4831"/>
                  </a:lnTo>
                  <a:lnTo>
                    <a:pt x="3610" y="6055"/>
                  </a:lnTo>
                  <a:lnTo>
                    <a:pt x="3605" y="6083"/>
                  </a:lnTo>
                  <a:lnTo>
                    <a:pt x="3592" y="6107"/>
                  </a:lnTo>
                  <a:lnTo>
                    <a:pt x="3573" y="6127"/>
                  </a:lnTo>
                  <a:lnTo>
                    <a:pt x="3547" y="6140"/>
                  </a:lnTo>
                  <a:lnTo>
                    <a:pt x="3519" y="6144"/>
                  </a:lnTo>
                  <a:lnTo>
                    <a:pt x="2106" y="6144"/>
                  </a:lnTo>
                  <a:lnTo>
                    <a:pt x="2078" y="6140"/>
                  </a:lnTo>
                  <a:lnTo>
                    <a:pt x="2052" y="6127"/>
                  </a:lnTo>
                  <a:lnTo>
                    <a:pt x="2034" y="6107"/>
                  </a:lnTo>
                  <a:lnTo>
                    <a:pt x="2021" y="6083"/>
                  </a:lnTo>
                  <a:lnTo>
                    <a:pt x="2017" y="6055"/>
                  </a:lnTo>
                  <a:lnTo>
                    <a:pt x="2021" y="6025"/>
                  </a:lnTo>
                  <a:lnTo>
                    <a:pt x="2034" y="6001"/>
                  </a:lnTo>
                  <a:lnTo>
                    <a:pt x="2052" y="5982"/>
                  </a:lnTo>
                  <a:lnTo>
                    <a:pt x="2078" y="5969"/>
                  </a:lnTo>
                  <a:lnTo>
                    <a:pt x="2106" y="5963"/>
                  </a:lnTo>
                  <a:lnTo>
                    <a:pt x="3430" y="5963"/>
                  </a:lnTo>
                  <a:lnTo>
                    <a:pt x="3430" y="4921"/>
                  </a:lnTo>
                  <a:lnTo>
                    <a:pt x="1260" y="4921"/>
                  </a:lnTo>
                  <a:lnTo>
                    <a:pt x="1260" y="5963"/>
                  </a:lnTo>
                  <a:lnTo>
                    <a:pt x="1752" y="5963"/>
                  </a:lnTo>
                  <a:lnTo>
                    <a:pt x="1780" y="5969"/>
                  </a:lnTo>
                  <a:lnTo>
                    <a:pt x="1804" y="5982"/>
                  </a:lnTo>
                  <a:lnTo>
                    <a:pt x="1825" y="6001"/>
                  </a:lnTo>
                  <a:lnTo>
                    <a:pt x="1836" y="6025"/>
                  </a:lnTo>
                  <a:lnTo>
                    <a:pt x="1842" y="6055"/>
                  </a:lnTo>
                  <a:lnTo>
                    <a:pt x="1836" y="6083"/>
                  </a:lnTo>
                  <a:lnTo>
                    <a:pt x="1825" y="6107"/>
                  </a:lnTo>
                  <a:lnTo>
                    <a:pt x="1804" y="6127"/>
                  </a:lnTo>
                  <a:lnTo>
                    <a:pt x="1780" y="6140"/>
                  </a:lnTo>
                  <a:lnTo>
                    <a:pt x="1752" y="6144"/>
                  </a:lnTo>
                  <a:lnTo>
                    <a:pt x="1171" y="6144"/>
                  </a:lnTo>
                  <a:lnTo>
                    <a:pt x="1141" y="6140"/>
                  </a:lnTo>
                  <a:lnTo>
                    <a:pt x="1117" y="6127"/>
                  </a:lnTo>
                  <a:lnTo>
                    <a:pt x="1098" y="6107"/>
                  </a:lnTo>
                  <a:lnTo>
                    <a:pt x="1085" y="6083"/>
                  </a:lnTo>
                  <a:lnTo>
                    <a:pt x="1079" y="6055"/>
                  </a:lnTo>
                  <a:lnTo>
                    <a:pt x="1079" y="4831"/>
                  </a:lnTo>
                  <a:lnTo>
                    <a:pt x="1085" y="4802"/>
                  </a:lnTo>
                  <a:lnTo>
                    <a:pt x="1098" y="4777"/>
                  </a:lnTo>
                  <a:lnTo>
                    <a:pt x="1117" y="4759"/>
                  </a:lnTo>
                  <a:lnTo>
                    <a:pt x="1141" y="4746"/>
                  </a:lnTo>
                  <a:lnTo>
                    <a:pt x="1171" y="4740"/>
                  </a:lnTo>
                  <a:lnTo>
                    <a:pt x="1260" y="4740"/>
                  </a:lnTo>
                  <a:lnTo>
                    <a:pt x="1260" y="4349"/>
                  </a:lnTo>
                  <a:lnTo>
                    <a:pt x="1254" y="4297"/>
                  </a:lnTo>
                  <a:lnTo>
                    <a:pt x="1240" y="4247"/>
                  </a:lnTo>
                  <a:lnTo>
                    <a:pt x="1215" y="4195"/>
                  </a:lnTo>
                  <a:lnTo>
                    <a:pt x="1182" y="4146"/>
                  </a:lnTo>
                  <a:lnTo>
                    <a:pt x="1144" y="4098"/>
                  </a:lnTo>
                  <a:lnTo>
                    <a:pt x="1100" y="4053"/>
                  </a:lnTo>
                  <a:lnTo>
                    <a:pt x="1051" y="4014"/>
                  </a:lnTo>
                  <a:lnTo>
                    <a:pt x="1001" y="3977"/>
                  </a:lnTo>
                  <a:lnTo>
                    <a:pt x="949" y="3947"/>
                  </a:lnTo>
                  <a:lnTo>
                    <a:pt x="895" y="3923"/>
                  </a:lnTo>
                  <a:lnTo>
                    <a:pt x="136" y="3623"/>
                  </a:lnTo>
                  <a:lnTo>
                    <a:pt x="95" y="3603"/>
                  </a:lnTo>
                  <a:lnTo>
                    <a:pt x="62" y="3575"/>
                  </a:lnTo>
                  <a:lnTo>
                    <a:pt x="35" y="3543"/>
                  </a:lnTo>
                  <a:lnTo>
                    <a:pt x="15" y="3504"/>
                  </a:lnTo>
                  <a:lnTo>
                    <a:pt x="4" y="3463"/>
                  </a:lnTo>
                  <a:lnTo>
                    <a:pt x="0" y="3420"/>
                  </a:lnTo>
                  <a:lnTo>
                    <a:pt x="8" y="3375"/>
                  </a:lnTo>
                  <a:lnTo>
                    <a:pt x="28" y="3295"/>
                  </a:lnTo>
                  <a:lnTo>
                    <a:pt x="47" y="3234"/>
                  </a:lnTo>
                  <a:lnTo>
                    <a:pt x="76" y="3176"/>
                  </a:lnTo>
                  <a:lnTo>
                    <a:pt x="112" y="3124"/>
                  </a:lnTo>
                  <a:lnTo>
                    <a:pt x="155" y="3076"/>
                  </a:lnTo>
                  <a:lnTo>
                    <a:pt x="205" y="3035"/>
                  </a:lnTo>
                  <a:lnTo>
                    <a:pt x="259" y="3001"/>
                  </a:lnTo>
                  <a:lnTo>
                    <a:pt x="319" y="2975"/>
                  </a:lnTo>
                  <a:lnTo>
                    <a:pt x="380" y="2958"/>
                  </a:lnTo>
                  <a:lnTo>
                    <a:pt x="444" y="2951"/>
                  </a:lnTo>
                  <a:lnTo>
                    <a:pt x="509" y="2951"/>
                  </a:lnTo>
                  <a:lnTo>
                    <a:pt x="572" y="2960"/>
                  </a:lnTo>
                  <a:lnTo>
                    <a:pt x="634" y="2979"/>
                  </a:lnTo>
                  <a:lnTo>
                    <a:pt x="636" y="2979"/>
                  </a:lnTo>
                  <a:lnTo>
                    <a:pt x="1230" y="3217"/>
                  </a:lnTo>
                  <a:lnTo>
                    <a:pt x="1240" y="3221"/>
                  </a:lnTo>
                  <a:lnTo>
                    <a:pt x="1245" y="3223"/>
                  </a:lnTo>
                  <a:lnTo>
                    <a:pt x="1251" y="3223"/>
                  </a:lnTo>
                  <a:lnTo>
                    <a:pt x="1254" y="3223"/>
                  </a:lnTo>
                  <a:lnTo>
                    <a:pt x="1254" y="3221"/>
                  </a:lnTo>
                  <a:lnTo>
                    <a:pt x="1256" y="3221"/>
                  </a:lnTo>
                  <a:lnTo>
                    <a:pt x="1258" y="3217"/>
                  </a:lnTo>
                  <a:lnTo>
                    <a:pt x="1258" y="3213"/>
                  </a:lnTo>
                  <a:lnTo>
                    <a:pt x="1260" y="3206"/>
                  </a:lnTo>
                  <a:lnTo>
                    <a:pt x="1260" y="3199"/>
                  </a:lnTo>
                  <a:lnTo>
                    <a:pt x="1260" y="1458"/>
                  </a:lnTo>
                  <a:lnTo>
                    <a:pt x="1266" y="1430"/>
                  </a:lnTo>
                  <a:lnTo>
                    <a:pt x="1279" y="1404"/>
                  </a:lnTo>
                  <a:lnTo>
                    <a:pt x="1297" y="1385"/>
                  </a:lnTo>
                  <a:lnTo>
                    <a:pt x="1322" y="1372"/>
                  </a:lnTo>
                  <a:lnTo>
                    <a:pt x="1351" y="1368"/>
                  </a:lnTo>
                  <a:lnTo>
                    <a:pt x="1379" y="1372"/>
                  </a:lnTo>
                  <a:lnTo>
                    <a:pt x="1404" y="1385"/>
                  </a:lnTo>
                  <a:lnTo>
                    <a:pt x="1424" y="1404"/>
                  </a:lnTo>
                  <a:lnTo>
                    <a:pt x="1435" y="1430"/>
                  </a:lnTo>
                  <a:lnTo>
                    <a:pt x="1441" y="1458"/>
                  </a:lnTo>
                  <a:lnTo>
                    <a:pt x="1441" y="3199"/>
                  </a:lnTo>
                  <a:lnTo>
                    <a:pt x="1437" y="3241"/>
                  </a:lnTo>
                  <a:lnTo>
                    <a:pt x="1426" y="3281"/>
                  </a:lnTo>
                  <a:lnTo>
                    <a:pt x="1409" y="3316"/>
                  </a:lnTo>
                  <a:lnTo>
                    <a:pt x="1385" y="3346"/>
                  </a:lnTo>
                  <a:lnTo>
                    <a:pt x="1355" y="3372"/>
                  </a:lnTo>
                  <a:lnTo>
                    <a:pt x="1322" y="3389"/>
                  </a:lnTo>
                  <a:lnTo>
                    <a:pt x="1284" y="3400"/>
                  </a:lnTo>
                  <a:lnTo>
                    <a:pt x="1245" y="3402"/>
                  </a:lnTo>
                  <a:lnTo>
                    <a:pt x="1204" y="3398"/>
                  </a:lnTo>
                  <a:lnTo>
                    <a:pt x="1163" y="3385"/>
                  </a:lnTo>
                  <a:lnTo>
                    <a:pt x="570" y="3146"/>
                  </a:lnTo>
                  <a:lnTo>
                    <a:pt x="524" y="3133"/>
                  </a:lnTo>
                  <a:lnTo>
                    <a:pt x="477" y="3130"/>
                  </a:lnTo>
                  <a:lnTo>
                    <a:pt x="432" y="3132"/>
                  </a:lnTo>
                  <a:lnTo>
                    <a:pt x="386" y="3143"/>
                  </a:lnTo>
                  <a:lnTo>
                    <a:pt x="343" y="3161"/>
                  </a:lnTo>
                  <a:lnTo>
                    <a:pt x="304" y="3186"/>
                  </a:lnTo>
                  <a:lnTo>
                    <a:pt x="268" y="3217"/>
                  </a:lnTo>
                  <a:lnTo>
                    <a:pt x="240" y="3254"/>
                  </a:lnTo>
                  <a:lnTo>
                    <a:pt x="218" y="3295"/>
                  </a:lnTo>
                  <a:lnTo>
                    <a:pt x="201" y="3340"/>
                  </a:lnTo>
                  <a:lnTo>
                    <a:pt x="181" y="3420"/>
                  </a:lnTo>
                  <a:lnTo>
                    <a:pt x="181" y="3433"/>
                  </a:lnTo>
                  <a:lnTo>
                    <a:pt x="188" y="3446"/>
                  </a:lnTo>
                  <a:lnTo>
                    <a:pt x="199" y="3456"/>
                  </a:lnTo>
                  <a:lnTo>
                    <a:pt x="201" y="3456"/>
                  </a:lnTo>
                  <a:lnTo>
                    <a:pt x="962" y="3755"/>
                  </a:lnTo>
                  <a:lnTo>
                    <a:pt x="1025" y="3783"/>
                  </a:lnTo>
                  <a:lnTo>
                    <a:pt x="1089" y="3820"/>
                  </a:lnTo>
                  <a:lnTo>
                    <a:pt x="1150" y="3863"/>
                  </a:lnTo>
                  <a:lnTo>
                    <a:pt x="1210" y="3910"/>
                  </a:lnTo>
                  <a:lnTo>
                    <a:pt x="1264" y="3964"/>
                  </a:lnTo>
                  <a:lnTo>
                    <a:pt x="1312" y="4022"/>
                  </a:lnTo>
                  <a:lnTo>
                    <a:pt x="1355" y="4081"/>
                  </a:lnTo>
                  <a:lnTo>
                    <a:pt x="1391" y="4146"/>
                  </a:lnTo>
                  <a:lnTo>
                    <a:pt x="1418" y="4211"/>
                  </a:lnTo>
                  <a:lnTo>
                    <a:pt x="1435" y="4280"/>
                  </a:lnTo>
                  <a:lnTo>
                    <a:pt x="1441" y="4347"/>
                  </a:lnTo>
                  <a:lnTo>
                    <a:pt x="1441" y="4740"/>
                  </a:lnTo>
                  <a:lnTo>
                    <a:pt x="3243" y="4740"/>
                  </a:lnTo>
                  <a:lnTo>
                    <a:pt x="3247" y="4643"/>
                  </a:lnTo>
                  <a:lnTo>
                    <a:pt x="3260" y="4547"/>
                  </a:lnTo>
                  <a:lnTo>
                    <a:pt x="3281" y="4452"/>
                  </a:lnTo>
                  <a:lnTo>
                    <a:pt x="3308" y="4360"/>
                  </a:lnTo>
                  <a:lnTo>
                    <a:pt x="3344" y="4271"/>
                  </a:lnTo>
                  <a:lnTo>
                    <a:pt x="3387" y="4184"/>
                  </a:lnTo>
                  <a:lnTo>
                    <a:pt x="3437" y="4100"/>
                  </a:lnTo>
                  <a:lnTo>
                    <a:pt x="3478" y="4033"/>
                  </a:lnTo>
                  <a:lnTo>
                    <a:pt x="3514" y="3962"/>
                  </a:lnTo>
                  <a:lnTo>
                    <a:pt x="3540" y="3887"/>
                  </a:lnTo>
                  <a:lnTo>
                    <a:pt x="3558" y="3811"/>
                  </a:lnTo>
                  <a:lnTo>
                    <a:pt x="3569" y="3733"/>
                  </a:lnTo>
                  <a:lnTo>
                    <a:pt x="3573" y="3653"/>
                  </a:lnTo>
                  <a:lnTo>
                    <a:pt x="3573" y="1538"/>
                  </a:lnTo>
                  <a:lnTo>
                    <a:pt x="3569" y="1501"/>
                  </a:lnTo>
                  <a:lnTo>
                    <a:pt x="3556" y="1465"/>
                  </a:lnTo>
                  <a:lnTo>
                    <a:pt x="3536" y="1434"/>
                  </a:lnTo>
                  <a:lnTo>
                    <a:pt x="3510" y="1408"/>
                  </a:lnTo>
                  <a:lnTo>
                    <a:pt x="3480" y="1387"/>
                  </a:lnTo>
                  <a:lnTo>
                    <a:pt x="3445" y="1374"/>
                  </a:lnTo>
                  <a:lnTo>
                    <a:pt x="3405" y="1370"/>
                  </a:lnTo>
                  <a:lnTo>
                    <a:pt x="3344" y="1370"/>
                  </a:lnTo>
                  <a:lnTo>
                    <a:pt x="3305" y="1374"/>
                  </a:lnTo>
                  <a:lnTo>
                    <a:pt x="3269" y="1387"/>
                  </a:lnTo>
                  <a:lnTo>
                    <a:pt x="3240" y="1408"/>
                  </a:lnTo>
                  <a:lnTo>
                    <a:pt x="3213" y="1434"/>
                  </a:lnTo>
                  <a:lnTo>
                    <a:pt x="3193" y="1465"/>
                  </a:lnTo>
                  <a:lnTo>
                    <a:pt x="3180" y="1501"/>
                  </a:lnTo>
                  <a:lnTo>
                    <a:pt x="3176" y="1538"/>
                  </a:lnTo>
                  <a:lnTo>
                    <a:pt x="3176" y="2659"/>
                  </a:lnTo>
                  <a:lnTo>
                    <a:pt x="3171" y="2687"/>
                  </a:lnTo>
                  <a:lnTo>
                    <a:pt x="3158" y="2711"/>
                  </a:lnTo>
                  <a:lnTo>
                    <a:pt x="3139" y="2731"/>
                  </a:lnTo>
                  <a:lnTo>
                    <a:pt x="3115" y="2744"/>
                  </a:lnTo>
                  <a:lnTo>
                    <a:pt x="3085" y="2748"/>
                  </a:lnTo>
                  <a:lnTo>
                    <a:pt x="3057" y="2744"/>
                  </a:lnTo>
                  <a:lnTo>
                    <a:pt x="3033" y="2731"/>
                  </a:lnTo>
                  <a:lnTo>
                    <a:pt x="3012" y="2711"/>
                  </a:lnTo>
                  <a:lnTo>
                    <a:pt x="2999" y="2687"/>
                  </a:lnTo>
                  <a:lnTo>
                    <a:pt x="2995" y="2659"/>
                  </a:lnTo>
                  <a:lnTo>
                    <a:pt x="2995" y="1007"/>
                  </a:lnTo>
                  <a:lnTo>
                    <a:pt x="2992" y="968"/>
                  </a:lnTo>
                  <a:lnTo>
                    <a:pt x="2979" y="933"/>
                  </a:lnTo>
                  <a:lnTo>
                    <a:pt x="2958" y="901"/>
                  </a:lnTo>
                  <a:lnTo>
                    <a:pt x="2932" y="875"/>
                  </a:lnTo>
                  <a:lnTo>
                    <a:pt x="2900" y="856"/>
                  </a:lnTo>
                  <a:lnTo>
                    <a:pt x="2865" y="843"/>
                  </a:lnTo>
                  <a:lnTo>
                    <a:pt x="2828" y="838"/>
                  </a:lnTo>
                  <a:lnTo>
                    <a:pt x="2766" y="838"/>
                  </a:lnTo>
                  <a:lnTo>
                    <a:pt x="2727" y="843"/>
                  </a:lnTo>
                  <a:lnTo>
                    <a:pt x="2692" y="856"/>
                  </a:lnTo>
                  <a:lnTo>
                    <a:pt x="2660" y="875"/>
                  </a:lnTo>
                  <a:lnTo>
                    <a:pt x="2634" y="901"/>
                  </a:lnTo>
                  <a:lnTo>
                    <a:pt x="2615" y="933"/>
                  </a:lnTo>
                  <a:lnTo>
                    <a:pt x="2602" y="968"/>
                  </a:lnTo>
                  <a:lnTo>
                    <a:pt x="2596" y="1007"/>
                  </a:lnTo>
                  <a:lnTo>
                    <a:pt x="2596" y="2465"/>
                  </a:lnTo>
                  <a:lnTo>
                    <a:pt x="2593" y="2493"/>
                  </a:lnTo>
                  <a:lnTo>
                    <a:pt x="2580" y="2517"/>
                  </a:lnTo>
                  <a:lnTo>
                    <a:pt x="2561" y="2538"/>
                  </a:lnTo>
                  <a:lnTo>
                    <a:pt x="2535" y="2551"/>
                  </a:lnTo>
                  <a:lnTo>
                    <a:pt x="2507" y="2554"/>
                  </a:lnTo>
                  <a:lnTo>
                    <a:pt x="2479" y="2551"/>
                  </a:lnTo>
                  <a:lnTo>
                    <a:pt x="2455" y="2538"/>
                  </a:lnTo>
                  <a:lnTo>
                    <a:pt x="2434" y="2517"/>
                  </a:lnTo>
                  <a:lnTo>
                    <a:pt x="2421" y="2493"/>
                  </a:lnTo>
                  <a:lnTo>
                    <a:pt x="2418" y="2465"/>
                  </a:lnTo>
                  <a:lnTo>
                    <a:pt x="2418" y="348"/>
                  </a:lnTo>
                  <a:lnTo>
                    <a:pt x="2412" y="309"/>
                  </a:lnTo>
                  <a:lnTo>
                    <a:pt x="2401" y="274"/>
                  </a:lnTo>
                  <a:lnTo>
                    <a:pt x="2380" y="244"/>
                  </a:lnTo>
                  <a:lnTo>
                    <a:pt x="2354" y="218"/>
                  </a:lnTo>
                  <a:lnTo>
                    <a:pt x="2322" y="197"/>
                  </a:lnTo>
                  <a:lnTo>
                    <a:pt x="2287" y="184"/>
                  </a:lnTo>
                  <a:lnTo>
                    <a:pt x="2248" y="181"/>
                  </a:lnTo>
                  <a:lnTo>
                    <a:pt x="2188" y="181"/>
                  </a:lnTo>
                  <a:lnTo>
                    <a:pt x="2149" y="184"/>
                  </a:lnTo>
                  <a:lnTo>
                    <a:pt x="2114" y="197"/>
                  </a:lnTo>
                  <a:lnTo>
                    <a:pt x="2082" y="218"/>
                  </a:lnTo>
                  <a:lnTo>
                    <a:pt x="2056" y="244"/>
                  </a:lnTo>
                  <a:lnTo>
                    <a:pt x="2035" y="274"/>
                  </a:lnTo>
                  <a:lnTo>
                    <a:pt x="2024" y="309"/>
                  </a:lnTo>
                  <a:lnTo>
                    <a:pt x="2019" y="348"/>
                  </a:lnTo>
                  <a:lnTo>
                    <a:pt x="2019" y="2467"/>
                  </a:lnTo>
                  <a:lnTo>
                    <a:pt x="2015" y="2495"/>
                  </a:lnTo>
                  <a:lnTo>
                    <a:pt x="2002" y="2521"/>
                  </a:lnTo>
                  <a:lnTo>
                    <a:pt x="1981" y="2540"/>
                  </a:lnTo>
                  <a:lnTo>
                    <a:pt x="1957" y="2553"/>
                  </a:lnTo>
                  <a:lnTo>
                    <a:pt x="1929" y="2558"/>
                  </a:lnTo>
                  <a:lnTo>
                    <a:pt x="1901" y="2553"/>
                  </a:lnTo>
                  <a:lnTo>
                    <a:pt x="1875" y="2540"/>
                  </a:lnTo>
                  <a:lnTo>
                    <a:pt x="1856" y="2521"/>
                  </a:lnTo>
                  <a:lnTo>
                    <a:pt x="1843" y="2495"/>
                  </a:lnTo>
                  <a:lnTo>
                    <a:pt x="1838" y="2467"/>
                  </a:lnTo>
                  <a:lnTo>
                    <a:pt x="1838" y="825"/>
                  </a:lnTo>
                  <a:lnTo>
                    <a:pt x="1834" y="786"/>
                  </a:lnTo>
                  <a:lnTo>
                    <a:pt x="1821" y="750"/>
                  </a:lnTo>
                  <a:lnTo>
                    <a:pt x="1802" y="719"/>
                  </a:lnTo>
                  <a:lnTo>
                    <a:pt x="1776" y="693"/>
                  </a:lnTo>
                  <a:lnTo>
                    <a:pt x="1745" y="672"/>
                  </a:lnTo>
                  <a:lnTo>
                    <a:pt x="1709" y="661"/>
                  </a:lnTo>
                  <a:lnTo>
                    <a:pt x="1670" y="655"/>
                  </a:lnTo>
                  <a:lnTo>
                    <a:pt x="1609" y="655"/>
                  </a:lnTo>
                  <a:lnTo>
                    <a:pt x="1571" y="661"/>
                  </a:lnTo>
                  <a:lnTo>
                    <a:pt x="1536" y="672"/>
                  </a:lnTo>
                  <a:lnTo>
                    <a:pt x="1504" y="693"/>
                  </a:lnTo>
                  <a:lnTo>
                    <a:pt x="1478" y="719"/>
                  </a:lnTo>
                  <a:lnTo>
                    <a:pt x="1458" y="750"/>
                  </a:lnTo>
                  <a:lnTo>
                    <a:pt x="1445" y="786"/>
                  </a:lnTo>
                  <a:lnTo>
                    <a:pt x="1441" y="825"/>
                  </a:lnTo>
                  <a:lnTo>
                    <a:pt x="1441" y="1102"/>
                  </a:lnTo>
                  <a:lnTo>
                    <a:pt x="1435" y="1132"/>
                  </a:lnTo>
                  <a:lnTo>
                    <a:pt x="1424" y="1156"/>
                  </a:lnTo>
                  <a:lnTo>
                    <a:pt x="1404" y="1175"/>
                  </a:lnTo>
                  <a:lnTo>
                    <a:pt x="1379" y="1188"/>
                  </a:lnTo>
                  <a:lnTo>
                    <a:pt x="1351" y="1193"/>
                  </a:lnTo>
                  <a:lnTo>
                    <a:pt x="1322" y="1188"/>
                  </a:lnTo>
                  <a:lnTo>
                    <a:pt x="1297" y="1175"/>
                  </a:lnTo>
                  <a:lnTo>
                    <a:pt x="1279" y="1156"/>
                  </a:lnTo>
                  <a:lnTo>
                    <a:pt x="1266" y="1132"/>
                  </a:lnTo>
                  <a:lnTo>
                    <a:pt x="1260" y="1102"/>
                  </a:lnTo>
                  <a:lnTo>
                    <a:pt x="1260" y="825"/>
                  </a:lnTo>
                  <a:lnTo>
                    <a:pt x="1266" y="761"/>
                  </a:lnTo>
                  <a:lnTo>
                    <a:pt x="1282" y="702"/>
                  </a:lnTo>
                  <a:lnTo>
                    <a:pt x="1309" y="648"/>
                  </a:lnTo>
                  <a:lnTo>
                    <a:pt x="1342" y="600"/>
                  </a:lnTo>
                  <a:lnTo>
                    <a:pt x="1385" y="557"/>
                  </a:lnTo>
                  <a:lnTo>
                    <a:pt x="1433" y="523"/>
                  </a:lnTo>
                  <a:lnTo>
                    <a:pt x="1487" y="497"/>
                  </a:lnTo>
                  <a:lnTo>
                    <a:pt x="1547" y="480"/>
                  </a:lnTo>
                  <a:lnTo>
                    <a:pt x="1609" y="475"/>
                  </a:lnTo>
                  <a:lnTo>
                    <a:pt x="1670" y="475"/>
                  </a:lnTo>
                  <a:lnTo>
                    <a:pt x="1730" y="480"/>
                  </a:lnTo>
                  <a:lnTo>
                    <a:pt x="1786" y="495"/>
                  </a:lnTo>
                  <a:lnTo>
                    <a:pt x="1838" y="519"/>
                  </a:lnTo>
                  <a:lnTo>
                    <a:pt x="1838" y="348"/>
                  </a:lnTo>
                  <a:lnTo>
                    <a:pt x="1843" y="287"/>
                  </a:lnTo>
                  <a:lnTo>
                    <a:pt x="1860" y="227"/>
                  </a:lnTo>
                  <a:lnTo>
                    <a:pt x="1886" y="173"/>
                  </a:lnTo>
                  <a:lnTo>
                    <a:pt x="1922" y="125"/>
                  </a:lnTo>
                  <a:lnTo>
                    <a:pt x="1963" y="82"/>
                  </a:lnTo>
                  <a:lnTo>
                    <a:pt x="2011" y="48"/>
                  </a:lnTo>
                  <a:lnTo>
                    <a:pt x="2065" y="22"/>
                  </a:lnTo>
                  <a:lnTo>
                    <a:pt x="2125" y="6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3719" y="2227"/>
              <a:ext cx="705" cy="592"/>
            </a:xfrm>
            <a:custGeom>
              <a:avLst/>
              <a:gdLst>
                <a:gd name="T0" fmla="*/ 514 w 1411"/>
                <a:gd name="T1" fmla="*/ 13 h 1184"/>
                <a:gd name="T2" fmla="*/ 648 w 1411"/>
                <a:gd name="T3" fmla="*/ 67 h 1184"/>
                <a:gd name="T4" fmla="*/ 742 w 1411"/>
                <a:gd name="T5" fmla="*/ 89 h 1184"/>
                <a:gd name="T6" fmla="*/ 861 w 1411"/>
                <a:gd name="T7" fmla="*/ 28 h 1184"/>
                <a:gd name="T8" fmla="*/ 1023 w 1411"/>
                <a:gd name="T9" fmla="*/ 0 h 1184"/>
                <a:gd name="T10" fmla="*/ 1191 w 1411"/>
                <a:gd name="T11" fmla="*/ 39 h 1184"/>
                <a:gd name="T12" fmla="*/ 1325 w 1411"/>
                <a:gd name="T13" fmla="*/ 143 h 1184"/>
                <a:gd name="T14" fmla="*/ 1407 w 1411"/>
                <a:gd name="T15" fmla="*/ 302 h 1184"/>
                <a:gd name="T16" fmla="*/ 1390 w 1411"/>
                <a:gd name="T17" fmla="*/ 382 h 1184"/>
                <a:gd name="T18" fmla="*/ 1316 w 1411"/>
                <a:gd name="T19" fmla="*/ 415 h 1184"/>
                <a:gd name="T20" fmla="*/ 1245 w 1411"/>
                <a:gd name="T21" fmla="*/ 376 h 1184"/>
                <a:gd name="T22" fmla="*/ 1196 w 1411"/>
                <a:gd name="T23" fmla="*/ 272 h 1184"/>
                <a:gd name="T24" fmla="*/ 1103 w 1411"/>
                <a:gd name="T25" fmla="*/ 196 h 1184"/>
                <a:gd name="T26" fmla="*/ 975 w 1411"/>
                <a:gd name="T27" fmla="*/ 184 h 1184"/>
                <a:gd name="T28" fmla="*/ 861 w 1411"/>
                <a:gd name="T29" fmla="*/ 225 h 1184"/>
                <a:gd name="T30" fmla="*/ 799 w 1411"/>
                <a:gd name="T31" fmla="*/ 277 h 1184"/>
                <a:gd name="T32" fmla="*/ 766 w 1411"/>
                <a:gd name="T33" fmla="*/ 313 h 1184"/>
                <a:gd name="T34" fmla="*/ 684 w 1411"/>
                <a:gd name="T35" fmla="*/ 326 h 1184"/>
                <a:gd name="T36" fmla="*/ 633 w 1411"/>
                <a:gd name="T37" fmla="*/ 287 h 1184"/>
                <a:gd name="T38" fmla="*/ 589 w 1411"/>
                <a:gd name="T39" fmla="*/ 244 h 1184"/>
                <a:gd name="T40" fmla="*/ 492 w 1411"/>
                <a:gd name="T41" fmla="*/ 194 h 1184"/>
                <a:gd name="T42" fmla="*/ 356 w 1411"/>
                <a:gd name="T43" fmla="*/ 184 h 1184"/>
                <a:gd name="T44" fmla="*/ 249 w 1411"/>
                <a:gd name="T45" fmla="*/ 244 h 1184"/>
                <a:gd name="T46" fmla="*/ 192 w 1411"/>
                <a:gd name="T47" fmla="*/ 346 h 1184"/>
                <a:gd name="T48" fmla="*/ 186 w 1411"/>
                <a:gd name="T49" fmla="*/ 484 h 1184"/>
                <a:gd name="T50" fmla="*/ 270 w 1411"/>
                <a:gd name="T51" fmla="*/ 661 h 1184"/>
                <a:gd name="T52" fmla="*/ 447 w 1411"/>
                <a:gd name="T53" fmla="*/ 832 h 1184"/>
                <a:gd name="T54" fmla="*/ 712 w 1411"/>
                <a:gd name="T55" fmla="*/ 994 h 1184"/>
                <a:gd name="T56" fmla="*/ 997 w 1411"/>
                <a:gd name="T57" fmla="*/ 817 h 1184"/>
                <a:gd name="T58" fmla="*/ 1178 w 1411"/>
                <a:gd name="T59" fmla="*/ 626 h 1184"/>
                <a:gd name="T60" fmla="*/ 1249 w 1411"/>
                <a:gd name="T61" fmla="*/ 585 h 1184"/>
                <a:gd name="T62" fmla="*/ 1323 w 1411"/>
                <a:gd name="T63" fmla="*/ 618 h 1184"/>
                <a:gd name="T64" fmla="*/ 1342 w 1411"/>
                <a:gd name="T65" fmla="*/ 696 h 1184"/>
                <a:gd name="T66" fmla="*/ 1215 w 1411"/>
                <a:gd name="T67" fmla="*/ 864 h 1184"/>
                <a:gd name="T68" fmla="*/ 967 w 1411"/>
                <a:gd name="T69" fmla="*/ 1058 h 1184"/>
                <a:gd name="T70" fmla="*/ 732 w 1411"/>
                <a:gd name="T71" fmla="*/ 1182 h 1184"/>
                <a:gd name="T72" fmla="*/ 673 w 1411"/>
                <a:gd name="T73" fmla="*/ 1177 h 1184"/>
                <a:gd name="T74" fmla="*/ 507 w 1411"/>
                <a:gd name="T75" fmla="*/ 1087 h 1184"/>
                <a:gd name="T76" fmla="*/ 328 w 1411"/>
                <a:gd name="T77" fmla="*/ 968 h 1184"/>
                <a:gd name="T78" fmla="*/ 164 w 1411"/>
                <a:gd name="T79" fmla="*/ 816 h 1184"/>
                <a:gd name="T80" fmla="*/ 46 w 1411"/>
                <a:gd name="T81" fmla="*/ 635 h 1184"/>
                <a:gd name="T82" fmla="*/ 0 w 1411"/>
                <a:gd name="T83" fmla="*/ 425 h 1184"/>
                <a:gd name="T84" fmla="*/ 44 w 1411"/>
                <a:gd name="T85" fmla="*/ 229 h 1184"/>
                <a:gd name="T86" fmla="*/ 162 w 1411"/>
                <a:gd name="T87" fmla="*/ 82 h 1184"/>
                <a:gd name="T88" fmla="*/ 335 w 1411"/>
                <a:gd name="T89" fmla="*/ 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184">
                  <a:moveTo>
                    <a:pt x="400" y="0"/>
                  </a:moveTo>
                  <a:lnTo>
                    <a:pt x="460" y="4"/>
                  </a:lnTo>
                  <a:lnTo>
                    <a:pt x="514" y="13"/>
                  </a:lnTo>
                  <a:lnTo>
                    <a:pt x="564" y="28"/>
                  </a:lnTo>
                  <a:lnTo>
                    <a:pt x="607" y="47"/>
                  </a:lnTo>
                  <a:lnTo>
                    <a:pt x="648" y="67"/>
                  </a:lnTo>
                  <a:lnTo>
                    <a:pt x="682" y="89"/>
                  </a:lnTo>
                  <a:lnTo>
                    <a:pt x="712" y="112"/>
                  </a:lnTo>
                  <a:lnTo>
                    <a:pt x="742" y="89"/>
                  </a:lnTo>
                  <a:lnTo>
                    <a:pt x="775" y="67"/>
                  </a:lnTo>
                  <a:lnTo>
                    <a:pt x="816" y="47"/>
                  </a:lnTo>
                  <a:lnTo>
                    <a:pt x="861" y="28"/>
                  </a:lnTo>
                  <a:lnTo>
                    <a:pt x="909" y="13"/>
                  </a:lnTo>
                  <a:lnTo>
                    <a:pt x="963" y="4"/>
                  </a:lnTo>
                  <a:lnTo>
                    <a:pt x="1023" y="0"/>
                  </a:lnTo>
                  <a:lnTo>
                    <a:pt x="1083" y="4"/>
                  </a:lnTo>
                  <a:lnTo>
                    <a:pt x="1139" y="17"/>
                  </a:lnTo>
                  <a:lnTo>
                    <a:pt x="1191" y="39"/>
                  </a:lnTo>
                  <a:lnTo>
                    <a:pt x="1241" y="67"/>
                  </a:lnTo>
                  <a:lnTo>
                    <a:pt x="1286" y="102"/>
                  </a:lnTo>
                  <a:lnTo>
                    <a:pt x="1325" y="143"/>
                  </a:lnTo>
                  <a:lnTo>
                    <a:pt x="1358" y="192"/>
                  </a:lnTo>
                  <a:lnTo>
                    <a:pt x="1386" y="244"/>
                  </a:lnTo>
                  <a:lnTo>
                    <a:pt x="1407" y="302"/>
                  </a:lnTo>
                  <a:lnTo>
                    <a:pt x="1411" y="330"/>
                  </a:lnTo>
                  <a:lnTo>
                    <a:pt x="1405" y="358"/>
                  </a:lnTo>
                  <a:lnTo>
                    <a:pt x="1390" y="382"/>
                  </a:lnTo>
                  <a:lnTo>
                    <a:pt x="1370" y="400"/>
                  </a:lnTo>
                  <a:lnTo>
                    <a:pt x="1344" y="413"/>
                  </a:lnTo>
                  <a:lnTo>
                    <a:pt x="1316" y="415"/>
                  </a:lnTo>
                  <a:lnTo>
                    <a:pt x="1288" y="410"/>
                  </a:lnTo>
                  <a:lnTo>
                    <a:pt x="1265" y="397"/>
                  </a:lnTo>
                  <a:lnTo>
                    <a:pt x="1245" y="376"/>
                  </a:lnTo>
                  <a:lnTo>
                    <a:pt x="1234" y="350"/>
                  </a:lnTo>
                  <a:lnTo>
                    <a:pt x="1219" y="307"/>
                  </a:lnTo>
                  <a:lnTo>
                    <a:pt x="1196" y="272"/>
                  </a:lnTo>
                  <a:lnTo>
                    <a:pt x="1170" y="240"/>
                  </a:lnTo>
                  <a:lnTo>
                    <a:pt x="1139" y="214"/>
                  </a:lnTo>
                  <a:lnTo>
                    <a:pt x="1103" y="196"/>
                  </a:lnTo>
                  <a:lnTo>
                    <a:pt x="1064" y="184"/>
                  </a:lnTo>
                  <a:lnTo>
                    <a:pt x="1023" y="181"/>
                  </a:lnTo>
                  <a:lnTo>
                    <a:pt x="975" y="184"/>
                  </a:lnTo>
                  <a:lnTo>
                    <a:pt x="932" y="194"/>
                  </a:lnTo>
                  <a:lnTo>
                    <a:pt x="893" y="209"/>
                  </a:lnTo>
                  <a:lnTo>
                    <a:pt x="861" y="225"/>
                  </a:lnTo>
                  <a:lnTo>
                    <a:pt x="835" y="244"/>
                  </a:lnTo>
                  <a:lnTo>
                    <a:pt x="814" y="261"/>
                  </a:lnTo>
                  <a:lnTo>
                    <a:pt x="799" y="277"/>
                  </a:lnTo>
                  <a:lnTo>
                    <a:pt x="790" y="289"/>
                  </a:lnTo>
                  <a:lnTo>
                    <a:pt x="786" y="292"/>
                  </a:lnTo>
                  <a:lnTo>
                    <a:pt x="766" y="313"/>
                  </a:lnTo>
                  <a:lnTo>
                    <a:pt x="740" y="326"/>
                  </a:lnTo>
                  <a:lnTo>
                    <a:pt x="712" y="331"/>
                  </a:lnTo>
                  <a:lnTo>
                    <a:pt x="684" y="326"/>
                  </a:lnTo>
                  <a:lnTo>
                    <a:pt x="658" y="313"/>
                  </a:lnTo>
                  <a:lnTo>
                    <a:pt x="637" y="292"/>
                  </a:lnTo>
                  <a:lnTo>
                    <a:pt x="633" y="287"/>
                  </a:lnTo>
                  <a:lnTo>
                    <a:pt x="624" y="276"/>
                  </a:lnTo>
                  <a:lnTo>
                    <a:pt x="609" y="261"/>
                  </a:lnTo>
                  <a:lnTo>
                    <a:pt x="589" y="244"/>
                  </a:lnTo>
                  <a:lnTo>
                    <a:pt x="563" y="225"/>
                  </a:lnTo>
                  <a:lnTo>
                    <a:pt x="531" y="209"/>
                  </a:lnTo>
                  <a:lnTo>
                    <a:pt x="492" y="194"/>
                  </a:lnTo>
                  <a:lnTo>
                    <a:pt x="449" y="184"/>
                  </a:lnTo>
                  <a:lnTo>
                    <a:pt x="400" y="181"/>
                  </a:lnTo>
                  <a:lnTo>
                    <a:pt x="356" y="184"/>
                  </a:lnTo>
                  <a:lnTo>
                    <a:pt x="315" y="197"/>
                  </a:lnTo>
                  <a:lnTo>
                    <a:pt x="279" y="218"/>
                  </a:lnTo>
                  <a:lnTo>
                    <a:pt x="249" y="244"/>
                  </a:lnTo>
                  <a:lnTo>
                    <a:pt x="225" y="274"/>
                  </a:lnTo>
                  <a:lnTo>
                    <a:pt x="205" y="309"/>
                  </a:lnTo>
                  <a:lnTo>
                    <a:pt x="192" y="346"/>
                  </a:lnTo>
                  <a:lnTo>
                    <a:pt x="182" y="385"/>
                  </a:lnTo>
                  <a:lnTo>
                    <a:pt x="180" y="425"/>
                  </a:lnTo>
                  <a:lnTo>
                    <a:pt x="186" y="484"/>
                  </a:lnTo>
                  <a:lnTo>
                    <a:pt x="203" y="542"/>
                  </a:lnTo>
                  <a:lnTo>
                    <a:pt x="231" y="601"/>
                  </a:lnTo>
                  <a:lnTo>
                    <a:pt x="270" y="661"/>
                  </a:lnTo>
                  <a:lnTo>
                    <a:pt x="318" y="719"/>
                  </a:lnTo>
                  <a:lnTo>
                    <a:pt x="378" y="776"/>
                  </a:lnTo>
                  <a:lnTo>
                    <a:pt x="447" y="832"/>
                  </a:lnTo>
                  <a:lnTo>
                    <a:pt x="527" y="888"/>
                  </a:lnTo>
                  <a:lnTo>
                    <a:pt x="615" y="942"/>
                  </a:lnTo>
                  <a:lnTo>
                    <a:pt x="712" y="994"/>
                  </a:lnTo>
                  <a:lnTo>
                    <a:pt x="818" y="938"/>
                  </a:lnTo>
                  <a:lnTo>
                    <a:pt x="913" y="879"/>
                  </a:lnTo>
                  <a:lnTo>
                    <a:pt x="997" y="817"/>
                  </a:lnTo>
                  <a:lnTo>
                    <a:pt x="1070" y="754"/>
                  </a:lnTo>
                  <a:lnTo>
                    <a:pt x="1129" y="691"/>
                  </a:lnTo>
                  <a:lnTo>
                    <a:pt x="1178" y="626"/>
                  </a:lnTo>
                  <a:lnTo>
                    <a:pt x="1196" y="605"/>
                  </a:lnTo>
                  <a:lnTo>
                    <a:pt x="1221" y="590"/>
                  </a:lnTo>
                  <a:lnTo>
                    <a:pt x="1249" y="585"/>
                  </a:lnTo>
                  <a:lnTo>
                    <a:pt x="1276" y="587"/>
                  </a:lnTo>
                  <a:lnTo>
                    <a:pt x="1303" y="600"/>
                  </a:lnTo>
                  <a:lnTo>
                    <a:pt x="1323" y="618"/>
                  </a:lnTo>
                  <a:lnTo>
                    <a:pt x="1338" y="642"/>
                  </a:lnTo>
                  <a:lnTo>
                    <a:pt x="1344" y="668"/>
                  </a:lnTo>
                  <a:lnTo>
                    <a:pt x="1342" y="696"/>
                  </a:lnTo>
                  <a:lnTo>
                    <a:pt x="1329" y="722"/>
                  </a:lnTo>
                  <a:lnTo>
                    <a:pt x="1278" y="795"/>
                  </a:lnTo>
                  <a:lnTo>
                    <a:pt x="1215" y="864"/>
                  </a:lnTo>
                  <a:lnTo>
                    <a:pt x="1142" y="931"/>
                  </a:lnTo>
                  <a:lnTo>
                    <a:pt x="1060" y="996"/>
                  </a:lnTo>
                  <a:lnTo>
                    <a:pt x="967" y="1058"/>
                  </a:lnTo>
                  <a:lnTo>
                    <a:pt x="865" y="1119"/>
                  </a:lnTo>
                  <a:lnTo>
                    <a:pt x="751" y="1177"/>
                  </a:lnTo>
                  <a:lnTo>
                    <a:pt x="732" y="1182"/>
                  </a:lnTo>
                  <a:lnTo>
                    <a:pt x="712" y="1184"/>
                  </a:lnTo>
                  <a:lnTo>
                    <a:pt x="691" y="1182"/>
                  </a:lnTo>
                  <a:lnTo>
                    <a:pt x="673" y="1177"/>
                  </a:lnTo>
                  <a:lnTo>
                    <a:pt x="620" y="1151"/>
                  </a:lnTo>
                  <a:lnTo>
                    <a:pt x="564" y="1121"/>
                  </a:lnTo>
                  <a:lnTo>
                    <a:pt x="507" y="1087"/>
                  </a:lnTo>
                  <a:lnTo>
                    <a:pt x="447" y="1050"/>
                  </a:lnTo>
                  <a:lnTo>
                    <a:pt x="387" y="1011"/>
                  </a:lnTo>
                  <a:lnTo>
                    <a:pt x="328" y="968"/>
                  </a:lnTo>
                  <a:lnTo>
                    <a:pt x="270" y="920"/>
                  </a:lnTo>
                  <a:lnTo>
                    <a:pt x="216" y="870"/>
                  </a:lnTo>
                  <a:lnTo>
                    <a:pt x="164" y="816"/>
                  </a:lnTo>
                  <a:lnTo>
                    <a:pt x="119" y="760"/>
                  </a:lnTo>
                  <a:lnTo>
                    <a:pt x="78" y="698"/>
                  </a:lnTo>
                  <a:lnTo>
                    <a:pt x="46" y="635"/>
                  </a:lnTo>
                  <a:lnTo>
                    <a:pt x="20" y="568"/>
                  </a:lnTo>
                  <a:lnTo>
                    <a:pt x="5" y="499"/>
                  </a:lnTo>
                  <a:lnTo>
                    <a:pt x="0" y="425"/>
                  </a:lnTo>
                  <a:lnTo>
                    <a:pt x="5" y="356"/>
                  </a:lnTo>
                  <a:lnTo>
                    <a:pt x="20" y="289"/>
                  </a:lnTo>
                  <a:lnTo>
                    <a:pt x="44" y="229"/>
                  </a:lnTo>
                  <a:lnTo>
                    <a:pt x="76" y="173"/>
                  </a:lnTo>
                  <a:lnTo>
                    <a:pt x="115" y="123"/>
                  </a:lnTo>
                  <a:lnTo>
                    <a:pt x="162" y="82"/>
                  </a:lnTo>
                  <a:lnTo>
                    <a:pt x="216" y="47"/>
                  </a:lnTo>
                  <a:lnTo>
                    <a:pt x="274" y="22"/>
                  </a:lnTo>
                  <a:lnTo>
                    <a:pt x="335" y="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4399" y="3277"/>
              <a:ext cx="91" cy="175"/>
            </a:xfrm>
            <a:custGeom>
              <a:avLst/>
              <a:gdLst>
                <a:gd name="T0" fmla="*/ 90 w 181"/>
                <a:gd name="T1" fmla="*/ 0 h 350"/>
                <a:gd name="T2" fmla="*/ 120 w 181"/>
                <a:gd name="T3" fmla="*/ 4 h 350"/>
                <a:gd name="T4" fmla="*/ 144 w 181"/>
                <a:gd name="T5" fmla="*/ 17 h 350"/>
                <a:gd name="T6" fmla="*/ 163 w 181"/>
                <a:gd name="T7" fmla="*/ 37 h 350"/>
                <a:gd name="T8" fmla="*/ 176 w 181"/>
                <a:gd name="T9" fmla="*/ 62 h 350"/>
                <a:gd name="T10" fmla="*/ 181 w 181"/>
                <a:gd name="T11" fmla="*/ 90 h 350"/>
                <a:gd name="T12" fmla="*/ 181 w 181"/>
                <a:gd name="T13" fmla="*/ 261 h 350"/>
                <a:gd name="T14" fmla="*/ 176 w 181"/>
                <a:gd name="T15" fmla="*/ 289 h 350"/>
                <a:gd name="T16" fmla="*/ 163 w 181"/>
                <a:gd name="T17" fmla="*/ 313 h 350"/>
                <a:gd name="T18" fmla="*/ 144 w 181"/>
                <a:gd name="T19" fmla="*/ 333 h 350"/>
                <a:gd name="T20" fmla="*/ 120 w 181"/>
                <a:gd name="T21" fmla="*/ 346 h 350"/>
                <a:gd name="T22" fmla="*/ 90 w 181"/>
                <a:gd name="T23" fmla="*/ 350 h 350"/>
                <a:gd name="T24" fmla="*/ 62 w 181"/>
                <a:gd name="T25" fmla="*/ 346 h 350"/>
                <a:gd name="T26" fmla="*/ 38 w 181"/>
                <a:gd name="T27" fmla="*/ 333 h 350"/>
                <a:gd name="T28" fmla="*/ 17 w 181"/>
                <a:gd name="T29" fmla="*/ 313 h 350"/>
                <a:gd name="T30" fmla="*/ 4 w 181"/>
                <a:gd name="T31" fmla="*/ 289 h 350"/>
                <a:gd name="T32" fmla="*/ 0 w 181"/>
                <a:gd name="T33" fmla="*/ 261 h 350"/>
                <a:gd name="T34" fmla="*/ 0 w 181"/>
                <a:gd name="T35" fmla="*/ 90 h 350"/>
                <a:gd name="T36" fmla="*/ 4 w 181"/>
                <a:gd name="T37" fmla="*/ 62 h 350"/>
                <a:gd name="T38" fmla="*/ 17 w 181"/>
                <a:gd name="T39" fmla="*/ 37 h 350"/>
                <a:gd name="T40" fmla="*/ 38 w 181"/>
                <a:gd name="T41" fmla="*/ 17 h 350"/>
                <a:gd name="T42" fmla="*/ 62 w 181"/>
                <a:gd name="T43" fmla="*/ 4 h 350"/>
                <a:gd name="T44" fmla="*/ 90 w 181"/>
                <a:gd name="T4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50">
                  <a:moveTo>
                    <a:pt x="90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3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81" y="261"/>
                  </a:lnTo>
                  <a:lnTo>
                    <a:pt x="176" y="289"/>
                  </a:lnTo>
                  <a:lnTo>
                    <a:pt x="163" y="313"/>
                  </a:lnTo>
                  <a:lnTo>
                    <a:pt x="144" y="333"/>
                  </a:lnTo>
                  <a:lnTo>
                    <a:pt x="120" y="346"/>
                  </a:lnTo>
                  <a:lnTo>
                    <a:pt x="90" y="350"/>
                  </a:lnTo>
                  <a:lnTo>
                    <a:pt x="62" y="346"/>
                  </a:lnTo>
                  <a:lnTo>
                    <a:pt x="38" y="333"/>
                  </a:lnTo>
                  <a:lnTo>
                    <a:pt x="17" y="313"/>
                  </a:lnTo>
                  <a:lnTo>
                    <a:pt x="4" y="289"/>
                  </a:lnTo>
                  <a:lnTo>
                    <a:pt x="0" y="261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7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Group 14"/>
          <p:cNvGrpSpPr>
            <a:grpSpLocks noChangeAspect="1"/>
          </p:cNvGrpSpPr>
          <p:nvPr/>
        </p:nvGrpSpPr>
        <p:grpSpPr bwMode="auto">
          <a:xfrm>
            <a:off x="9741775" y="2340085"/>
            <a:ext cx="433708" cy="710208"/>
            <a:chOff x="2902" y="624"/>
            <a:chExt cx="1876" cy="3072"/>
          </a:xfrm>
        </p:grpSpPr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2946" y="1749"/>
              <a:ext cx="1788" cy="1291"/>
            </a:xfrm>
            <a:custGeom>
              <a:avLst/>
              <a:gdLst>
                <a:gd name="T0" fmla="*/ 1261 w 3574"/>
                <a:gd name="T1" fmla="*/ 0 h 2580"/>
                <a:gd name="T2" fmla="*/ 3574 w 3574"/>
                <a:gd name="T3" fmla="*/ 0 h 2580"/>
                <a:gd name="T4" fmla="*/ 3574 w 3574"/>
                <a:gd name="T5" fmla="*/ 1402 h 2580"/>
                <a:gd name="T6" fmla="*/ 3569 w 3574"/>
                <a:gd name="T7" fmla="*/ 1491 h 2580"/>
                <a:gd name="T8" fmla="*/ 3556 w 3574"/>
                <a:gd name="T9" fmla="*/ 1579 h 2580"/>
                <a:gd name="T10" fmla="*/ 3535 w 3574"/>
                <a:gd name="T11" fmla="*/ 1663 h 2580"/>
                <a:gd name="T12" fmla="*/ 3506 w 3574"/>
                <a:gd name="T13" fmla="*/ 1746 h 2580"/>
                <a:gd name="T14" fmla="*/ 3468 w 3574"/>
                <a:gd name="T15" fmla="*/ 1825 h 2580"/>
                <a:gd name="T16" fmla="*/ 3424 w 3574"/>
                <a:gd name="T17" fmla="*/ 1899 h 2580"/>
                <a:gd name="T18" fmla="*/ 3368 w 3574"/>
                <a:gd name="T19" fmla="*/ 1990 h 2580"/>
                <a:gd name="T20" fmla="*/ 3323 w 3574"/>
                <a:gd name="T21" fmla="*/ 2085 h 2580"/>
                <a:gd name="T22" fmla="*/ 3287 w 3574"/>
                <a:gd name="T23" fmla="*/ 2184 h 2580"/>
                <a:gd name="T24" fmla="*/ 3263 w 3574"/>
                <a:gd name="T25" fmla="*/ 2286 h 2580"/>
                <a:gd name="T26" fmla="*/ 3248 w 3574"/>
                <a:gd name="T27" fmla="*/ 2391 h 2580"/>
                <a:gd name="T28" fmla="*/ 3243 w 3574"/>
                <a:gd name="T29" fmla="*/ 2497 h 2580"/>
                <a:gd name="T30" fmla="*/ 3243 w 3574"/>
                <a:gd name="T31" fmla="*/ 2580 h 2580"/>
                <a:gd name="T32" fmla="*/ 1261 w 3574"/>
                <a:gd name="T33" fmla="*/ 2580 h 2580"/>
                <a:gd name="T34" fmla="*/ 1261 w 3574"/>
                <a:gd name="T35" fmla="*/ 2098 h 2580"/>
                <a:gd name="T36" fmla="*/ 1254 w 3574"/>
                <a:gd name="T37" fmla="*/ 2033 h 2580"/>
                <a:gd name="T38" fmla="*/ 1235 w 3574"/>
                <a:gd name="T39" fmla="*/ 1970 h 2580"/>
                <a:gd name="T40" fmla="*/ 1207 w 3574"/>
                <a:gd name="T41" fmla="*/ 1906 h 2580"/>
                <a:gd name="T42" fmla="*/ 1170 w 3574"/>
                <a:gd name="T43" fmla="*/ 1847 h 2580"/>
                <a:gd name="T44" fmla="*/ 1125 w 3574"/>
                <a:gd name="T45" fmla="*/ 1791 h 2580"/>
                <a:gd name="T46" fmla="*/ 1073 w 3574"/>
                <a:gd name="T47" fmla="*/ 1739 h 2580"/>
                <a:gd name="T48" fmla="*/ 1017 w 3574"/>
                <a:gd name="T49" fmla="*/ 1692 h 2580"/>
                <a:gd name="T50" fmla="*/ 959 w 3574"/>
                <a:gd name="T51" fmla="*/ 1650 h 2580"/>
                <a:gd name="T52" fmla="*/ 898 w 3574"/>
                <a:gd name="T53" fmla="*/ 1616 h 2580"/>
                <a:gd name="T54" fmla="*/ 838 w 3574"/>
                <a:gd name="T55" fmla="*/ 1588 h 2580"/>
                <a:gd name="T56" fmla="*/ 78 w 3574"/>
                <a:gd name="T57" fmla="*/ 1288 h 2580"/>
                <a:gd name="T58" fmla="*/ 52 w 3574"/>
                <a:gd name="T59" fmla="*/ 1275 h 2580"/>
                <a:gd name="T60" fmla="*/ 29 w 3574"/>
                <a:gd name="T61" fmla="*/ 1255 h 2580"/>
                <a:gd name="T62" fmla="*/ 14 w 3574"/>
                <a:gd name="T63" fmla="*/ 1231 h 2580"/>
                <a:gd name="T64" fmla="*/ 3 w 3574"/>
                <a:gd name="T65" fmla="*/ 1205 h 2580"/>
                <a:gd name="T66" fmla="*/ 0 w 3574"/>
                <a:gd name="T67" fmla="*/ 1177 h 2580"/>
                <a:gd name="T68" fmla="*/ 3 w 3574"/>
                <a:gd name="T69" fmla="*/ 1147 h 2580"/>
                <a:gd name="T70" fmla="*/ 24 w 3574"/>
                <a:gd name="T71" fmla="*/ 1067 h 2580"/>
                <a:gd name="T72" fmla="*/ 44 w 3574"/>
                <a:gd name="T73" fmla="*/ 1011 h 2580"/>
                <a:gd name="T74" fmla="*/ 70 w 3574"/>
                <a:gd name="T75" fmla="*/ 961 h 2580"/>
                <a:gd name="T76" fmla="*/ 104 w 3574"/>
                <a:gd name="T77" fmla="*/ 916 h 2580"/>
                <a:gd name="T78" fmla="*/ 143 w 3574"/>
                <a:gd name="T79" fmla="*/ 877 h 2580"/>
                <a:gd name="T80" fmla="*/ 188 w 3574"/>
                <a:gd name="T81" fmla="*/ 843 h 2580"/>
                <a:gd name="T82" fmla="*/ 236 w 3574"/>
                <a:gd name="T83" fmla="*/ 819 h 2580"/>
                <a:gd name="T84" fmla="*/ 288 w 3574"/>
                <a:gd name="T85" fmla="*/ 801 h 2580"/>
                <a:gd name="T86" fmla="*/ 342 w 3574"/>
                <a:gd name="T87" fmla="*/ 791 h 2580"/>
                <a:gd name="T88" fmla="*/ 398 w 3574"/>
                <a:gd name="T89" fmla="*/ 789 h 2580"/>
                <a:gd name="T90" fmla="*/ 456 w 3574"/>
                <a:gd name="T91" fmla="*/ 795 h 2580"/>
                <a:gd name="T92" fmla="*/ 512 w 3574"/>
                <a:gd name="T93" fmla="*/ 812 h 2580"/>
                <a:gd name="T94" fmla="*/ 615 w 3574"/>
                <a:gd name="T95" fmla="*/ 853 h 2580"/>
                <a:gd name="T96" fmla="*/ 984 w 3574"/>
                <a:gd name="T97" fmla="*/ 1000 h 2580"/>
                <a:gd name="T98" fmla="*/ 1107 w 3574"/>
                <a:gd name="T99" fmla="*/ 1050 h 2580"/>
                <a:gd name="T100" fmla="*/ 1142 w 3574"/>
                <a:gd name="T101" fmla="*/ 1059 h 2580"/>
                <a:gd name="T102" fmla="*/ 1174 w 3574"/>
                <a:gd name="T103" fmla="*/ 1061 h 2580"/>
                <a:gd name="T104" fmla="*/ 1204 w 3574"/>
                <a:gd name="T105" fmla="*/ 1052 h 2580"/>
                <a:gd name="T106" fmla="*/ 1226 w 3574"/>
                <a:gd name="T107" fmla="*/ 1037 h 2580"/>
                <a:gd name="T108" fmla="*/ 1245 w 3574"/>
                <a:gd name="T109" fmla="*/ 1013 h 2580"/>
                <a:gd name="T110" fmla="*/ 1256 w 3574"/>
                <a:gd name="T111" fmla="*/ 983 h 2580"/>
                <a:gd name="T112" fmla="*/ 1261 w 3574"/>
                <a:gd name="T113" fmla="*/ 948 h 2580"/>
                <a:gd name="T114" fmla="*/ 1261 w 3574"/>
                <a:gd name="T115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74" h="2580">
                  <a:moveTo>
                    <a:pt x="1261" y="0"/>
                  </a:moveTo>
                  <a:lnTo>
                    <a:pt x="3574" y="0"/>
                  </a:lnTo>
                  <a:lnTo>
                    <a:pt x="3574" y="1402"/>
                  </a:lnTo>
                  <a:lnTo>
                    <a:pt x="3569" y="1491"/>
                  </a:lnTo>
                  <a:lnTo>
                    <a:pt x="3556" y="1579"/>
                  </a:lnTo>
                  <a:lnTo>
                    <a:pt x="3535" y="1663"/>
                  </a:lnTo>
                  <a:lnTo>
                    <a:pt x="3506" y="1746"/>
                  </a:lnTo>
                  <a:lnTo>
                    <a:pt x="3468" y="1825"/>
                  </a:lnTo>
                  <a:lnTo>
                    <a:pt x="3424" y="1899"/>
                  </a:lnTo>
                  <a:lnTo>
                    <a:pt x="3368" y="1990"/>
                  </a:lnTo>
                  <a:lnTo>
                    <a:pt x="3323" y="2085"/>
                  </a:lnTo>
                  <a:lnTo>
                    <a:pt x="3287" y="2184"/>
                  </a:lnTo>
                  <a:lnTo>
                    <a:pt x="3263" y="2286"/>
                  </a:lnTo>
                  <a:lnTo>
                    <a:pt x="3248" y="2391"/>
                  </a:lnTo>
                  <a:lnTo>
                    <a:pt x="3243" y="2497"/>
                  </a:lnTo>
                  <a:lnTo>
                    <a:pt x="3243" y="2580"/>
                  </a:lnTo>
                  <a:lnTo>
                    <a:pt x="1261" y="2580"/>
                  </a:lnTo>
                  <a:lnTo>
                    <a:pt x="1261" y="2098"/>
                  </a:lnTo>
                  <a:lnTo>
                    <a:pt x="1254" y="2033"/>
                  </a:lnTo>
                  <a:lnTo>
                    <a:pt x="1235" y="1970"/>
                  </a:lnTo>
                  <a:lnTo>
                    <a:pt x="1207" y="1906"/>
                  </a:lnTo>
                  <a:lnTo>
                    <a:pt x="1170" y="1847"/>
                  </a:lnTo>
                  <a:lnTo>
                    <a:pt x="1125" y="1791"/>
                  </a:lnTo>
                  <a:lnTo>
                    <a:pt x="1073" y="1739"/>
                  </a:lnTo>
                  <a:lnTo>
                    <a:pt x="1017" y="1692"/>
                  </a:lnTo>
                  <a:lnTo>
                    <a:pt x="959" y="1650"/>
                  </a:lnTo>
                  <a:lnTo>
                    <a:pt x="898" y="1616"/>
                  </a:lnTo>
                  <a:lnTo>
                    <a:pt x="838" y="1588"/>
                  </a:lnTo>
                  <a:lnTo>
                    <a:pt x="78" y="1288"/>
                  </a:lnTo>
                  <a:lnTo>
                    <a:pt x="52" y="1275"/>
                  </a:lnTo>
                  <a:lnTo>
                    <a:pt x="29" y="1255"/>
                  </a:lnTo>
                  <a:lnTo>
                    <a:pt x="14" y="1231"/>
                  </a:lnTo>
                  <a:lnTo>
                    <a:pt x="3" y="1205"/>
                  </a:lnTo>
                  <a:lnTo>
                    <a:pt x="0" y="1177"/>
                  </a:lnTo>
                  <a:lnTo>
                    <a:pt x="3" y="1147"/>
                  </a:lnTo>
                  <a:lnTo>
                    <a:pt x="24" y="1067"/>
                  </a:lnTo>
                  <a:lnTo>
                    <a:pt x="44" y="1011"/>
                  </a:lnTo>
                  <a:lnTo>
                    <a:pt x="70" y="961"/>
                  </a:lnTo>
                  <a:lnTo>
                    <a:pt x="104" y="916"/>
                  </a:lnTo>
                  <a:lnTo>
                    <a:pt x="143" y="877"/>
                  </a:lnTo>
                  <a:lnTo>
                    <a:pt x="188" y="843"/>
                  </a:lnTo>
                  <a:lnTo>
                    <a:pt x="236" y="819"/>
                  </a:lnTo>
                  <a:lnTo>
                    <a:pt x="288" y="801"/>
                  </a:lnTo>
                  <a:lnTo>
                    <a:pt x="342" y="791"/>
                  </a:lnTo>
                  <a:lnTo>
                    <a:pt x="398" y="789"/>
                  </a:lnTo>
                  <a:lnTo>
                    <a:pt x="456" y="795"/>
                  </a:lnTo>
                  <a:lnTo>
                    <a:pt x="512" y="812"/>
                  </a:lnTo>
                  <a:lnTo>
                    <a:pt x="615" y="853"/>
                  </a:lnTo>
                  <a:lnTo>
                    <a:pt x="984" y="1000"/>
                  </a:lnTo>
                  <a:lnTo>
                    <a:pt x="1107" y="1050"/>
                  </a:lnTo>
                  <a:lnTo>
                    <a:pt x="1142" y="1059"/>
                  </a:lnTo>
                  <a:lnTo>
                    <a:pt x="1174" y="1061"/>
                  </a:lnTo>
                  <a:lnTo>
                    <a:pt x="1204" y="1052"/>
                  </a:lnTo>
                  <a:lnTo>
                    <a:pt x="1226" y="1037"/>
                  </a:lnTo>
                  <a:lnTo>
                    <a:pt x="1245" y="1013"/>
                  </a:lnTo>
                  <a:lnTo>
                    <a:pt x="1256" y="983"/>
                  </a:lnTo>
                  <a:lnTo>
                    <a:pt x="1261" y="948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2946" y="2144"/>
              <a:ext cx="631" cy="267"/>
            </a:xfrm>
            <a:custGeom>
              <a:avLst/>
              <a:gdLst>
                <a:gd name="T0" fmla="*/ 398 w 1261"/>
                <a:gd name="T1" fmla="*/ 0 h 535"/>
                <a:gd name="T2" fmla="*/ 456 w 1261"/>
                <a:gd name="T3" fmla="*/ 6 h 535"/>
                <a:gd name="T4" fmla="*/ 512 w 1261"/>
                <a:gd name="T5" fmla="*/ 23 h 535"/>
                <a:gd name="T6" fmla="*/ 1178 w 1261"/>
                <a:gd name="T7" fmla="*/ 289 h 535"/>
                <a:gd name="T8" fmla="*/ 1204 w 1261"/>
                <a:gd name="T9" fmla="*/ 296 h 535"/>
                <a:gd name="T10" fmla="*/ 1222 w 1261"/>
                <a:gd name="T11" fmla="*/ 298 h 535"/>
                <a:gd name="T12" fmla="*/ 1237 w 1261"/>
                <a:gd name="T13" fmla="*/ 291 h 535"/>
                <a:gd name="T14" fmla="*/ 1246 w 1261"/>
                <a:gd name="T15" fmla="*/ 280 h 535"/>
                <a:gd name="T16" fmla="*/ 1254 w 1261"/>
                <a:gd name="T17" fmla="*/ 261 h 535"/>
                <a:gd name="T18" fmla="*/ 1258 w 1261"/>
                <a:gd name="T19" fmla="*/ 241 h 535"/>
                <a:gd name="T20" fmla="*/ 1260 w 1261"/>
                <a:gd name="T21" fmla="*/ 214 h 535"/>
                <a:gd name="T22" fmla="*/ 1261 w 1261"/>
                <a:gd name="T23" fmla="*/ 188 h 535"/>
                <a:gd name="T24" fmla="*/ 1261 w 1261"/>
                <a:gd name="T25" fmla="*/ 159 h 535"/>
                <a:gd name="T26" fmla="*/ 1261 w 1261"/>
                <a:gd name="T27" fmla="*/ 403 h 535"/>
                <a:gd name="T28" fmla="*/ 1258 w 1261"/>
                <a:gd name="T29" fmla="*/ 434 h 535"/>
                <a:gd name="T30" fmla="*/ 1250 w 1261"/>
                <a:gd name="T31" fmla="*/ 464 h 535"/>
                <a:gd name="T32" fmla="*/ 1237 w 1261"/>
                <a:gd name="T33" fmla="*/ 490 h 535"/>
                <a:gd name="T34" fmla="*/ 1220 w 1261"/>
                <a:gd name="T35" fmla="*/ 510 h 535"/>
                <a:gd name="T36" fmla="*/ 1200 w 1261"/>
                <a:gd name="T37" fmla="*/ 525 h 535"/>
                <a:gd name="T38" fmla="*/ 1176 w 1261"/>
                <a:gd name="T39" fmla="*/ 533 h 535"/>
                <a:gd name="T40" fmla="*/ 1148 w 1261"/>
                <a:gd name="T41" fmla="*/ 535 h 535"/>
                <a:gd name="T42" fmla="*/ 1118 w 1261"/>
                <a:gd name="T43" fmla="*/ 525 h 535"/>
                <a:gd name="T44" fmla="*/ 452 w 1261"/>
                <a:gd name="T45" fmla="*/ 259 h 535"/>
                <a:gd name="T46" fmla="*/ 395 w 1261"/>
                <a:gd name="T47" fmla="*/ 242 h 535"/>
                <a:gd name="T48" fmla="*/ 337 w 1261"/>
                <a:gd name="T49" fmla="*/ 235 h 535"/>
                <a:gd name="T50" fmla="*/ 279 w 1261"/>
                <a:gd name="T51" fmla="*/ 239 h 535"/>
                <a:gd name="T52" fmla="*/ 223 w 1261"/>
                <a:gd name="T53" fmla="*/ 250 h 535"/>
                <a:gd name="T54" fmla="*/ 171 w 1261"/>
                <a:gd name="T55" fmla="*/ 268 h 535"/>
                <a:gd name="T56" fmla="*/ 121 w 1261"/>
                <a:gd name="T57" fmla="*/ 295 h 535"/>
                <a:gd name="T58" fmla="*/ 76 w 1261"/>
                <a:gd name="T59" fmla="*/ 330 h 535"/>
                <a:gd name="T60" fmla="*/ 37 w 1261"/>
                <a:gd name="T61" fmla="*/ 369 h 535"/>
                <a:gd name="T62" fmla="*/ 3 w 1261"/>
                <a:gd name="T63" fmla="*/ 417 h 535"/>
                <a:gd name="T64" fmla="*/ 0 w 1261"/>
                <a:gd name="T65" fmla="*/ 388 h 535"/>
                <a:gd name="T66" fmla="*/ 3 w 1261"/>
                <a:gd name="T67" fmla="*/ 358 h 535"/>
                <a:gd name="T68" fmla="*/ 24 w 1261"/>
                <a:gd name="T69" fmla="*/ 278 h 535"/>
                <a:gd name="T70" fmla="*/ 44 w 1261"/>
                <a:gd name="T71" fmla="*/ 222 h 535"/>
                <a:gd name="T72" fmla="*/ 70 w 1261"/>
                <a:gd name="T73" fmla="*/ 172 h 535"/>
                <a:gd name="T74" fmla="*/ 104 w 1261"/>
                <a:gd name="T75" fmla="*/ 127 h 535"/>
                <a:gd name="T76" fmla="*/ 143 w 1261"/>
                <a:gd name="T77" fmla="*/ 88 h 535"/>
                <a:gd name="T78" fmla="*/ 188 w 1261"/>
                <a:gd name="T79" fmla="*/ 54 h 535"/>
                <a:gd name="T80" fmla="*/ 236 w 1261"/>
                <a:gd name="T81" fmla="*/ 30 h 535"/>
                <a:gd name="T82" fmla="*/ 288 w 1261"/>
                <a:gd name="T83" fmla="*/ 12 h 535"/>
                <a:gd name="T84" fmla="*/ 342 w 1261"/>
                <a:gd name="T85" fmla="*/ 2 h 535"/>
                <a:gd name="T86" fmla="*/ 398 w 1261"/>
                <a:gd name="T87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1" h="535">
                  <a:moveTo>
                    <a:pt x="398" y="0"/>
                  </a:moveTo>
                  <a:lnTo>
                    <a:pt x="456" y="6"/>
                  </a:lnTo>
                  <a:lnTo>
                    <a:pt x="512" y="23"/>
                  </a:lnTo>
                  <a:lnTo>
                    <a:pt x="1178" y="289"/>
                  </a:lnTo>
                  <a:lnTo>
                    <a:pt x="1204" y="296"/>
                  </a:lnTo>
                  <a:lnTo>
                    <a:pt x="1222" y="298"/>
                  </a:lnTo>
                  <a:lnTo>
                    <a:pt x="1237" y="291"/>
                  </a:lnTo>
                  <a:lnTo>
                    <a:pt x="1246" y="280"/>
                  </a:lnTo>
                  <a:lnTo>
                    <a:pt x="1254" y="261"/>
                  </a:lnTo>
                  <a:lnTo>
                    <a:pt x="1258" y="241"/>
                  </a:lnTo>
                  <a:lnTo>
                    <a:pt x="1260" y="214"/>
                  </a:lnTo>
                  <a:lnTo>
                    <a:pt x="1261" y="188"/>
                  </a:lnTo>
                  <a:lnTo>
                    <a:pt x="1261" y="159"/>
                  </a:lnTo>
                  <a:lnTo>
                    <a:pt x="1261" y="403"/>
                  </a:lnTo>
                  <a:lnTo>
                    <a:pt x="1258" y="434"/>
                  </a:lnTo>
                  <a:lnTo>
                    <a:pt x="1250" y="464"/>
                  </a:lnTo>
                  <a:lnTo>
                    <a:pt x="1237" y="490"/>
                  </a:lnTo>
                  <a:lnTo>
                    <a:pt x="1220" y="510"/>
                  </a:lnTo>
                  <a:lnTo>
                    <a:pt x="1200" y="525"/>
                  </a:lnTo>
                  <a:lnTo>
                    <a:pt x="1176" y="533"/>
                  </a:lnTo>
                  <a:lnTo>
                    <a:pt x="1148" y="535"/>
                  </a:lnTo>
                  <a:lnTo>
                    <a:pt x="1118" y="525"/>
                  </a:lnTo>
                  <a:lnTo>
                    <a:pt x="452" y="259"/>
                  </a:lnTo>
                  <a:lnTo>
                    <a:pt x="395" y="242"/>
                  </a:lnTo>
                  <a:lnTo>
                    <a:pt x="337" y="235"/>
                  </a:lnTo>
                  <a:lnTo>
                    <a:pt x="279" y="239"/>
                  </a:lnTo>
                  <a:lnTo>
                    <a:pt x="223" y="250"/>
                  </a:lnTo>
                  <a:lnTo>
                    <a:pt x="171" y="268"/>
                  </a:lnTo>
                  <a:lnTo>
                    <a:pt x="121" y="295"/>
                  </a:lnTo>
                  <a:lnTo>
                    <a:pt x="76" y="330"/>
                  </a:lnTo>
                  <a:lnTo>
                    <a:pt x="37" y="369"/>
                  </a:lnTo>
                  <a:lnTo>
                    <a:pt x="3" y="417"/>
                  </a:lnTo>
                  <a:lnTo>
                    <a:pt x="0" y="388"/>
                  </a:lnTo>
                  <a:lnTo>
                    <a:pt x="3" y="358"/>
                  </a:lnTo>
                  <a:lnTo>
                    <a:pt x="24" y="278"/>
                  </a:lnTo>
                  <a:lnTo>
                    <a:pt x="44" y="222"/>
                  </a:lnTo>
                  <a:lnTo>
                    <a:pt x="70" y="172"/>
                  </a:lnTo>
                  <a:lnTo>
                    <a:pt x="104" y="127"/>
                  </a:lnTo>
                  <a:lnTo>
                    <a:pt x="143" y="88"/>
                  </a:lnTo>
                  <a:lnTo>
                    <a:pt x="188" y="54"/>
                  </a:lnTo>
                  <a:lnTo>
                    <a:pt x="236" y="30"/>
                  </a:lnTo>
                  <a:lnTo>
                    <a:pt x="288" y="12"/>
                  </a:lnTo>
                  <a:lnTo>
                    <a:pt x="342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577" y="1749"/>
              <a:ext cx="1157" cy="438"/>
            </a:xfrm>
            <a:custGeom>
              <a:avLst/>
              <a:gdLst>
                <a:gd name="T0" fmla="*/ 0 w 2313"/>
                <a:gd name="T1" fmla="*/ 0 h 875"/>
                <a:gd name="T2" fmla="*/ 2313 w 2313"/>
                <a:gd name="T3" fmla="*/ 0 h 875"/>
                <a:gd name="T4" fmla="*/ 2313 w 2313"/>
                <a:gd name="T5" fmla="*/ 827 h 875"/>
                <a:gd name="T6" fmla="*/ 2252 w 2313"/>
                <a:gd name="T7" fmla="*/ 853 h 875"/>
                <a:gd name="T8" fmla="*/ 2187 w 2313"/>
                <a:gd name="T9" fmla="*/ 869 h 875"/>
                <a:gd name="T10" fmla="*/ 2116 w 2313"/>
                <a:gd name="T11" fmla="*/ 875 h 875"/>
                <a:gd name="T12" fmla="*/ 2036 w 2313"/>
                <a:gd name="T13" fmla="*/ 875 h 875"/>
                <a:gd name="T14" fmla="*/ 1971 w 2313"/>
                <a:gd name="T15" fmla="*/ 869 h 875"/>
                <a:gd name="T16" fmla="*/ 1909 w 2313"/>
                <a:gd name="T17" fmla="*/ 856 h 875"/>
                <a:gd name="T18" fmla="*/ 1849 w 2313"/>
                <a:gd name="T19" fmla="*/ 832 h 875"/>
                <a:gd name="T20" fmla="*/ 1797 w 2313"/>
                <a:gd name="T21" fmla="*/ 801 h 875"/>
                <a:gd name="T22" fmla="*/ 1749 w 2313"/>
                <a:gd name="T23" fmla="*/ 763 h 875"/>
                <a:gd name="T24" fmla="*/ 1713 w 2313"/>
                <a:gd name="T25" fmla="*/ 735 h 875"/>
                <a:gd name="T26" fmla="*/ 1676 w 2313"/>
                <a:gd name="T27" fmla="*/ 715 h 875"/>
                <a:gd name="T28" fmla="*/ 1635 w 2313"/>
                <a:gd name="T29" fmla="*/ 700 h 875"/>
                <a:gd name="T30" fmla="*/ 1594 w 2313"/>
                <a:gd name="T31" fmla="*/ 693 h 875"/>
                <a:gd name="T32" fmla="*/ 1549 w 2313"/>
                <a:gd name="T33" fmla="*/ 694 h 875"/>
                <a:gd name="T34" fmla="*/ 1529 w 2313"/>
                <a:gd name="T35" fmla="*/ 696 h 875"/>
                <a:gd name="T36" fmla="*/ 1501 w 2313"/>
                <a:gd name="T37" fmla="*/ 696 h 875"/>
                <a:gd name="T38" fmla="*/ 1473 w 2313"/>
                <a:gd name="T39" fmla="*/ 696 h 875"/>
                <a:gd name="T40" fmla="*/ 1445 w 2313"/>
                <a:gd name="T41" fmla="*/ 696 h 875"/>
                <a:gd name="T42" fmla="*/ 1423 w 2313"/>
                <a:gd name="T43" fmla="*/ 696 h 875"/>
                <a:gd name="T44" fmla="*/ 1354 w 2313"/>
                <a:gd name="T45" fmla="*/ 691 h 875"/>
                <a:gd name="T46" fmla="*/ 1288 w 2313"/>
                <a:gd name="T47" fmla="*/ 674 h 875"/>
                <a:gd name="T48" fmla="*/ 1227 w 2313"/>
                <a:gd name="T49" fmla="*/ 648 h 875"/>
                <a:gd name="T50" fmla="*/ 1171 w 2313"/>
                <a:gd name="T51" fmla="*/ 614 h 875"/>
                <a:gd name="T52" fmla="*/ 1121 w 2313"/>
                <a:gd name="T53" fmla="*/ 572 h 875"/>
                <a:gd name="T54" fmla="*/ 1087 w 2313"/>
                <a:gd name="T55" fmla="*/ 544 h 875"/>
                <a:gd name="T56" fmla="*/ 1052 w 2313"/>
                <a:gd name="T57" fmla="*/ 523 h 875"/>
                <a:gd name="T58" fmla="*/ 1011 w 2313"/>
                <a:gd name="T59" fmla="*/ 508 h 875"/>
                <a:gd name="T60" fmla="*/ 970 w 2313"/>
                <a:gd name="T61" fmla="*/ 501 h 875"/>
                <a:gd name="T62" fmla="*/ 927 w 2313"/>
                <a:gd name="T63" fmla="*/ 501 h 875"/>
                <a:gd name="T64" fmla="*/ 889 w 2313"/>
                <a:gd name="T65" fmla="*/ 503 h 875"/>
                <a:gd name="T66" fmla="*/ 850 w 2313"/>
                <a:gd name="T67" fmla="*/ 503 h 875"/>
                <a:gd name="T68" fmla="*/ 809 w 2313"/>
                <a:gd name="T69" fmla="*/ 503 h 875"/>
                <a:gd name="T70" fmla="*/ 772 w 2313"/>
                <a:gd name="T71" fmla="*/ 501 h 875"/>
                <a:gd name="T72" fmla="*/ 729 w 2313"/>
                <a:gd name="T73" fmla="*/ 501 h 875"/>
                <a:gd name="T74" fmla="*/ 688 w 2313"/>
                <a:gd name="T75" fmla="*/ 508 h 875"/>
                <a:gd name="T76" fmla="*/ 647 w 2313"/>
                <a:gd name="T77" fmla="*/ 523 h 875"/>
                <a:gd name="T78" fmla="*/ 612 w 2313"/>
                <a:gd name="T79" fmla="*/ 544 h 875"/>
                <a:gd name="T80" fmla="*/ 578 w 2313"/>
                <a:gd name="T81" fmla="*/ 572 h 875"/>
                <a:gd name="T82" fmla="*/ 528 w 2313"/>
                <a:gd name="T83" fmla="*/ 614 h 875"/>
                <a:gd name="T84" fmla="*/ 472 w 2313"/>
                <a:gd name="T85" fmla="*/ 648 h 875"/>
                <a:gd name="T86" fmla="*/ 410 w 2313"/>
                <a:gd name="T87" fmla="*/ 674 h 875"/>
                <a:gd name="T88" fmla="*/ 345 w 2313"/>
                <a:gd name="T89" fmla="*/ 691 h 875"/>
                <a:gd name="T90" fmla="*/ 276 w 2313"/>
                <a:gd name="T91" fmla="*/ 696 h 875"/>
                <a:gd name="T92" fmla="*/ 196 w 2313"/>
                <a:gd name="T93" fmla="*/ 696 h 875"/>
                <a:gd name="T94" fmla="*/ 127 w 2313"/>
                <a:gd name="T95" fmla="*/ 691 h 875"/>
                <a:gd name="T96" fmla="*/ 60 w 2313"/>
                <a:gd name="T97" fmla="*/ 674 h 875"/>
                <a:gd name="T98" fmla="*/ 0 w 2313"/>
                <a:gd name="T99" fmla="*/ 648 h 875"/>
                <a:gd name="T100" fmla="*/ 0 w 2313"/>
                <a:gd name="T101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3" h="875">
                  <a:moveTo>
                    <a:pt x="0" y="0"/>
                  </a:moveTo>
                  <a:lnTo>
                    <a:pt x="2313" y="0"/>
                  </a:lnTo>
                  <a:lnTo>
                    <a:pt x="2313" y="827"/>
                  </a:lnTo>
                  <a:lnTo>
                    <a:pt x="2252" y="853"/>
                  </a:lnTo>
                  <a:lnTo>
                    <a:pt x="2187" y="869"/>
                  </a:lnTo>
                  <a:lnTo>
                    <a:pt x="2116" y="875"/>
                  </a:lnTo>
                  <a:lnTo>
                    <a:pt x="2036" y="875"/>
                  </a:lnTo>
                  <a:lnTo>
                    <a:pt x="1971" y="869"/>
                  </a:lnTo>
                  <a:lnTo>
                    <a:pt x="1909" y="856"/>
                  </a:lnTo>
                  <a:lnTo>
                    <a:pt x="1849" y="832"/>
                  </a:lnTo>
                  <a:lnTo>
                    <a:pt x="1797" y="801"/>
                  </a:lnTo>
                  <a:lnTo>
                    <a:pt x="1749" y="763"/>
                  </a:lnTo>
                  <a:lnTo>
                    <a:pt x="1713" y="735"/>
                  </a:lnTo>
                  <a:lnTo>
                    <a:pt x="1676" y="715"/>
                  </a:lnTo>
                  <a:lnTo>
                    <a:pt x="1635" y="700"/>
                  </a:lnTo>
                  <a:lnTo>
                    <a:pt x="1594" y="693"/>
                  </a:lnTo>
                  <a:lnTo>
                    <a:pt x="1549" y="694"/>
                  </a:lnTo>
                  <a:lnTo>
                    <a:pt x="1529" y="696"/>
                  </a:lnTo>
                  <a:lnTo>
                    <a:pt x="1501" y="696"/>
                  </a:lnTo>
                  <a:lnTo>
                    <a:pt x="1473" y="696"/>
                  </a:lnTo>
                  <a:lnTo>
                    <a:pt x="1445" y="696"/>
                  </a:lnTo>
                  <a:lnTo>
                    <a:pt x="1423" y="696"/>
                  </a:lnTo>
                  <a:lnTo>
                    <a:pt x="1354" y="691"/>
                  </a:lnTo>
                  <a:lnTo>
                    <a:pt x="1288" y="674"/>
                  </a:lnTo>
                  <a:lnTo>
                    <a:pt x="1227" y="648"/>
                  </a:lnTo>
                  <a:lnTo>
                    <a:pt x="1171" y="614"/>
                  </a:lnTo>
                  <a:lnTo>
                    <a:pt x="1121" y="572"/>
                  </a:lnTo>
                  <a:lnTo>
                    <a:pt x="1087" y="544"/>
                  </a:lnTo>
                  <a:lnTo>
                    <a:pt x="1052" y="523"/>
                  </a:lnTo>
                  <a:lnTo>
                    <a:pt x="1011" y="508"/>
                  </a:lnTo>
                  <a:lnTo>
                    <a:pt x="970" y="501"/>
                  </a:lnTo>
                  <a:lnTo>
                    <a:pt x="927" y="501"/>
                  </a:lnTo>
                  <a:lnTo>
                    <a:pt x="889" y="503"/>
                  </a:lnTo>
                  <a:lnTo>
                    <a:pt x="850" y="503"/>
                  </a:lnTo>
                  <a:lnTo>
                    <a:pt x="809" y="503"/>
                  </a:lnTo>
                  <a:lnTo>
                    <a:pt x="772" y="501"/>
                  </a:lnTo>
                  <a:lnTo>
                    <a:pt x="729" y="501"/>
                  </a:lnTo>
                  <a:lnTo>
                    <a:pt x="688" y="508"/>
                  </a:lnTo>
                  <a:lnTo>
                    <a:pt x="647" y="523"/>
                  </a:lnTo>
                  <a:lnTo>
                    <a:pt x="612" y="544"/>
                  </a:lnTo>
                  <a:lnTo>
                    <a:pt x="578" y="572"/>
                  </a:lnTo>
                  <a:lnTo>
                    <a:pt x="528" y="614"/>
                  </a:lnTo>
                  <a:lnTo>
                    <a:pt x="472" y="648"/>
                  </a:lnTo>
                  <a:lnTo>
                    <a:pt x="410" y="674"/>
                  </a:lnTo>
                  <a:lnTo>
                    <a:pt x="345" y="691"/>
                  </a:lnTo>
                  <a:lnTo>
                    <a:pt x="276" y="696"/>
                  </a:lnTo>
                  <a:lnTo>
                    <a:pt x="196" y="696"/>
                  </a:lnTo>
                  <a:lnTo>
                    <a:pt x="127" y="691"/>
                  </a:lnTo>
                  <a:lnTo>
                    <a:pt x="60" y="674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44" y="1264"/>
              <a:ext cx="290" cy="844"/>
            </a:xfrm>
            <a:custGeom>
              <a:avLst/>
              <a:gdLst>
                <a:gd name="T0" fmla="*/ 259 w 579"/>
                <a:gd name="T1" fmla="*/ 0 h 1687"/>
                <a:gd name="T2" fmla="*/ 320 w 579"/>
                <a:gd name="T3" fmla="*/ 0 h 1687"/>
                <a:gd name="T4" fmla="*/ 373 w 579"/>
                <a:gd name="T5" fmla="*/ 4 h 1687"/>
                <a:gd name="T6" fmla="*/ 421 w 579"/>
                <a:gd name="T7" fmla="*/ 20 h 1687"/>
                <a:gd name="T8" fmla="*/ 464 w 579"/>
                <a:gd name="T9" fmla="*/ 43 h 1687"/>
                <a:gd name="T10" fmla="*/ 503 w 579"/>
                <a:gd name="T11" fmla="*/ 74 h 1687"/>
                <a:gd name="T12" fmla="*/ 535 w 579"/>
                <a:gd name="T13" fmla="*/ 114 h 1687"/>
                <a:gd name="T14" fmla="*/ 559 w 579"/>
                <a:gd name="T15" fmla="*/ 156 h 1687"/>
                <a:gd name="T16" fmla="*/ 574 w 579"/>
                <a:gd name="T17" fmla="*/ 205 h 1687"/>
                <a:gd name="T18" fmla="*/ 579 w 579"/>
                <a:gd name="T19" fmla="*/ 257 h 1687"/>
                <a:gd name="T20" fmla="*/ 579 w 579"/>
                <a:gd name="T21" fmla="*/ 1428 h 1687"/>
                <a:gd name="T22" fmla="*/ 574 w 579"/>
                <a:gd name="T23" fmla="*/ 1480 h 1687"/>
                <a:gd name="T24" fmla="*/ 559 w 579"/>
                <a:gd name="T25" fmla="*/ 1528 h 1687"/>
                <a:gd name="T26" fmla="*/ 535 w 579"/>
                <a:gd name="T27" fmla="*/ 1573 h 1687"/>
                <a:gd name="T28" fmla="*/ 503 w 579"/>
                <a:gd name="T29" fmla="*/ 1610 h 1687"/>
                <a:gd name="T30" fmla="*/ 464 w 579"/>
                <a:gd name="T31" fmla="*/ 1642 h 1687"/>
                <a:gd name="T32" fmla="*/ 421 w 579"/>
                <a:gd name="T33" fmla="*/ 1666 h 1687"/>
                <a:gd name="T34" fmla="*/ 373 w 579"/>
                <a:gd name="T35" fmla="*/ 1681 h 1687"/>
                <a:gd name="T36" fmla="*/ 320 w 579"/>
                <a:gd name="T37" fmla="*/ 1687 h 1687"/>
                <a:gd name="T38" fmla="*/ 259 w 579"/>
                <a:gd name="T39" fmla="*/ 1687 h 1687"/>
                <a:gd name="T40" fmla="*/ 207 w 579"/>
                <a:gd name="T41" fmla="*/ 1681 h 1687"/>
                <a:gd name="T42" fmla="*/ 158 w 579"/>
                <a:gd name="T43" fmla="*/ 1666 h 1687"/>
                <a:gd name="T44" fmla="*/ 115 w 579"/>
                <a:gd name="T45" fmla="*/ 1642 h 1687"/>
                <a:gd name="T46" fmla="*/ 76 w 579"/>
                <a:gd name="T47" fmla="*/ 1610 h 1687"/>
                <a:gd name="T48" fmla="*/ 45 w 579"/>
                <a:gd name="T49" fmla="*/ 1573 h 1687"/>
                <a:gd name="T50" fmla="*/ 20 w 579"/>
                <a:gd name="T51" fmla="*/ 1528 h 1687"/>
                <a:gd name="T52" fmla="*/ 5 w 579"/>
                <a:gd name="T53" fmla="*/ 1480 h 1687"/>
                <a:gd name="T54" fmla="*/ 0 w 579"/>
                <a:gd name="T55" fmla="*/ 1428 h 1687"/>
                <a:gd name="T56" fmla="*/ 0 w 579"/>
                <a:gd name="T57" fmla="*/ 257 h 1687"/>
                <a:gd name="T58" fmla="*/ 5 w 579"/>
                <a:gd name="T59" fmla="*/ 205 h 1687"/>
                <a:gd name="T60" fmla="*/ 20 w 579"/>
                <a:gd name="T61" fmla="*/ 156 h 1687"/>
                <a:gd name="T62" fmla="*/ 45 w 579"/>
                <a:gd name="T63" fmla="*/ 114 h 1687"/>
                <a:gd name="T64" fmla="*/ 76 w 579"/>
                <a:gd name="T65" fmla="*/ 74 h 1687"/>
                <a:gd name="T66" fmla="*/ 115 w 579"/>
                <a:gd name="T67" fmla="*/ 43 h 1687"/>
                <a:gd name="T68" fmla="*/ 158 w 579"/>
                <a:gd name="T69" fmla="*/ 20 h 1687"/>
                <a:gd name="T70" fmla="*/ 207 w 579"/>
                <a:gd name="T71" fmla="*/ 4 h 1687"/>
                <a:gd name="T72" fmla="*/ 259 w 579"/>
                <a:gd name="T73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9" h="1687">
                  <a:moveTo>
                    <a:pt x="259" y="0"/>
                  </a:moveTo>
                  <a:lnTo>
                    <a:pt x="320" y="0"/>
                  </a:lnTo>
                  <a:lnTo>
                    <a:pt x="373" y="4"/>
                  </a:lnTo>
                  <a:lnTo>
                    <a:pt x="421" y="20"/>
                  </a:lnTo>
                  <a:lnTo>
                    <a:pt x="464" y="43"/>
                  </a:lnTo>
                  <a:lnTo>
                    <a:pt x="503" y="74"/>
                  </a:lnTo>
                  <a:lnTo>
                    <a:pt x="535" y="114"/>
                  </a:lnTo>
                  <a:lnTo>
                    <a:pt x="559" y="156"/>
                  </a:lnTo>
                  <a:lnTo>
                    <a:pt x="574" y="205"/>
                  </a:lnTo>
                  <a:lnTo>
                    <a:pt x="579" y="257"/>
                  </a:lnTo>
                  <a:lnTo>
                    <a:pt x="579" y="1428"/>
                  </a:lnTo>
                  <a:lnTo>
                    <a:pt x="574" y="1480"/>
                  </a:lnTo>
                  <a:lnTo>
                    <a:pt x="559" y="1528"/>
                  </a:lnTo>
                  <a:lnTo>
                    <a:pt x="535" y="1573"/>
                  </a:lnTo>
                  <a:lnTo>
                    <a:pt x="503" y="1610"/>
                  </a:lnTo>
                  <a:lnTo>
                    <a:pt x="464" y="1642"/>
                  </a:lnTo>
                  <a:lnTo>
                    <a:pt x="421" y="1666"/>
                  </a:lnTo>
                  <a:lnTo>
                    <a:pt x="373" y="1681"/>
                  </a:lnTo>
                  <a:lnTo>
                    <a:pt x="320" y="1687"/>
                  </a:lnTo>
                  <a:lnTo>
                    <a:pt x="259" y="1687"/>
                  </a:lnTo>
                  <a:lnTo>
                    <a:pt x="207" y="1681"/>
                  </a:lnTo>
                  <a:lnTo>
                    <a:pt x="158" y="1666"/>
                  </a:lnTo>
                  <a:lnTo>
                    <a:pt x="115" y="1642"/>
                  </a:lnTo>
                  <a:lnTo>
                    <a:pt x="76" y="1610"/>
                  </a:lnTo>
                  <a:lnTo>
                    <a:pt x="45" y="1573"/>
                  </a:lnTo>
                  <a:lnTo>
                    <a:pt x="20" y="1528"/>
                  </a:lnTo>
                  <a:lnTo>
                    <a:pt x="5" y="1480"/>
                  </a:lnTo>
                  <a:lnTo>
                    <a:pt x="0" y="1428"/>
                  </a:lnTo>
                  <a:lnTo>
                    <a:pt x="0" y="257"/>
                  </a:lnTo>
                  <a:lnTo>
                    <a:pt x="5" y="205"/>
                  </a:lnTo>
                  <a:lnTo>
                    <a:pt x="20" y="156"/>
                  </a:lnTo>
                  <a:lnTo>
                    <a:pt x="45" y="114"/>
                  </a:lnTo>
                  <a:lnTo>
                    <a:pt x="76" y="74"/>
                  </a:lnTo>
                  <a:lnTo>
                    <a:pt x="115" y="43"/>
                  </a:lnTo>
                  <a:lnTo>
                    <a:pt x="158" y="20"/>
                  </a:lnTo>
                  <a:lnTo>
                    <a:pt x="20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577" y="907"/>
              <a:ext cx="289" cy="1112"/>
            </a:xfrm>
            <a:custGeom>
              <a:avLst/>
              <a:gdLst>
                <a:gd name="T0" fmla="*/ 258 w 578"/>
                <a:gd name="T1" fmla="*/ 0 h 2223"/>
                <a:gd name="T2" fmla="*/ 319 w 578"/>
                <a:gd name="T3" fmla="*/ 0 h 2223"/>
                <a:gd name="T4" fmla="*/ 371 w 578"/>
                <a:gd name="T5" fmla="*/ 6 h 2223"/>
                <a:gd name="T6" fmla="*/ 420 w 578"/>
                <a:gd name="T7" fmla="*/ 20 h 2223"/>
                <a:gd name="T8" fmla="*/ 464 w 578"/>
                <a:gd name="T9" fmla="*/ 43 h 2223"/>
                <a:gd name="T10" fmla="*/ 502 w 578"/>
                <a:gd name="T11" fmla="*/ 74 h 2223"/>
                <a:gd name="T12" fmla="*/ 533 w 578"/>
                <a:gd name="T13" fmla="*/ 114 h 2223"/>
                <a:gd name="T14" fmla="*/ 558 w 578"/>
                <a:gd name="T15" fmla="*/ 156 h 2223"/>
                <a:gd name="T16" fmla="*/ 573 w 578"/>
                <a:gd name="T17" fmla="*/ 207 h 2223"/>
                <a:gd name="T18" fmla="*/ 578 w 578"/>
                <a:gd name="T19" fmla="*/ 259 h 2223"/>
                <a:gd name="T20" fmla="*/ 578 w 578"/>
                <a:gd name="T21" fmla="*/ 1964 h 2223"/>
                <a:gd name="T22" fmla="*/ 573 w 578"/>
                <a:gd name="T23" fmla="*/ 2016 h 2223"/>
                <a:gd name="T24" fmla="*/ 558 w 578"/>
                <a:gd name="T25" fmla="*/ 2065 h 2223"/>
                <a:gd name="T26" fmla="*/ 533 w 578"/>
                <a:gd name="T27" fmla="*/ 2109 h 2223"/>
                <a:gd name="T28" fmla="*/ 502 w 578"/>
                <a:gd name="T29" fmla="*/ 2149 h 2223"/>
                <a:gd name="T30" fmla="*/ 464 w 578"/>
                <a:gd name="T31" fmla="*/ 2178 h 2223"/>
                <a:gd name="T32" fmla="*/ 420 w 578"/>
                <a:gd name="T33" fmla="*/ 2203 h 2223"/>
                <a:gd name="T34" fmla="*/ 371 w 578"/>
                <a:gd name="T35" fmla="*/ 2217 h 2223"/>
                <a:gd name="T36" fmla="*/ 319 w 578"/>
                <a:gd name="T37" fmla="*/ 2223 h 2223"/>
                <a:gd name="T38" fmla="*/ 258 w 578"/>
                <a:gd name="T39" fmla="*/ 2223 h 2223"/>
                <a:gd name="T40" fmla="*/ 205 w 578"/>
                <a:gd name="T41" fmla="*/ 2217 h 2223"/>
                <a:gd name="T42" fmla="*/ 157 w 578"/>
                <a:gd name="T43" fmla="*/ 2203 h 2223"/>
                <a:gd name="T44" fmla="*/ 114 w 578"/>
                <a:gd name="T45" fmla="*/ 2178 h 2223"/>
                <a:gd name="T46" fmla="*/ 75 w 578"/>
                <a:gd name="T47" fmla="*/ 2149 h 2223"/>
                <a:gd name="T48" fmla="*/ 43 w 578"/>
                <a:gd name="T49" fmla="*/ 2109 h 2223"/>
                <a:gd name="T50" fmla="*/ 19 w 578"/>
                <a:gd name="T51" fmla="*/ 2065 h 2223"/>
                <a:gd name="T52" fmla="*/ 4 w 578"/>
                <a:gd name="T53" fmla="*/ 2016 h 2223"/>
                <a:gd name="T54" fmla="*/ 0 w 578"/>
                <a:gd name="T55" fmla="*/ 1964 h 2223"/>
                <a:gd name="T56" fmla="*/ 0 w 578"/>
                <a:gd name="T57" fmla="*/ 259 h 2223"/>
                <a:gd name="T58" fmla="*/ 4 w 578"/>
                <a:gd name="T59" fmla="*/ 207 h 2223"/>
                <a:gd name="T60" fmla="*/ 19 w 578"/>
                <a:gd name="T61" fmla="*/ 156 h 2223"/>
                <a:gd name="T62" fmla="*/ 43 w 578"/>
                <a:gd name="T63" fmla="*/ 114 h 2223"/>
                <a:gd name="T64" fmla="*/ 75 w 578"/>
                <a:gd name="T65" fmla="*/ 74 h 2223"/>
                <a:gd name="T66" fmla="*/ 114 w 578"/>
                <a:gd name="T67" fmla="*/ 43 h 2223"/>
                <a:gd name="T68" fmla="*/ 157 w 578"/>
                <a:gd name="T69" fmla="*/ 20 h 2223"/>
                <a:gd name="T70" fmla="*/ 205 w 578"/>
                <a:gd name="T71" fmla="*/ 6 h 2223"/>
                <a:gd name="T72" fmla="*/ 258 w 578"/>
                <a:gd name="T7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223">
                  <a:moveTo>
                    <a:pt x="258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0"/>
                  </a:lnTo>
                  <a:lnTo>
                    <a:pt x="464" y="43"/>
                  </a:lnTo>
                  <a:lnTo>
                    <a:pt x="502" y="74"/>
                  </a:lnTo>
                  <a:lnTo>
                    <a:pt x="533" y="114"/>
                  </a:lnTo>
                  <a:lnTo>
                    <a:pt x="558" y="156"/>
                  </a:lnTo>
                  <a:lnTo>
                    <a:pt x="573" y="207"/>
                  </a:lnTo>
                  <a:lnTo>
                    <a:pt x="578" y="259"/>
                  </a:lnTo>
                  <a:lnTo>
                    <a:pt x="578" y="1964"/>
                  </a:lnTo>
                  <a:lnTo>
                    <a:pt x="573" y="2016"/>
                  </a:lnTo>
                  <a:lnTo>
                    <a:pt x="558" y="2065"/>
                  </a:lnTo>
                  <a:lnTo>
                    <a:pt x="533" y="2109"/>
                  </a:lnTo>
                  <a:lnTo>
                    <a:pt x="502" y="2149"/>
                  </a:lnTo>
                  <a:lnTo>
                    <a:pt x="464" y="2178"/>
                  </a:lnTo>
                  <a:lnTo>
                    <a:pt x="420" y="2203"/>
                  </a:lnTo>
                  <a:lnTo>
                    <a:pt x="371" y="2217"/>
                  </a:lnTo>
                  <a:lnTo>
                    <a:pt x="319" y="2223"/>
                  </a:lnTo>
                  <a:lnTo>
                    <a:pt x="258" y="2223"/>
                  </a:lnTo>
                  <a:lnTo>
                    <a:pt x="205" y="2217"/>
                  </a:lnTo>
                  <a:lnTo>
                    <a:pt x="157" y="2203"/>
                  </a:lnTo>
                  <a:lnTo>
                    <a:pt x="114" y="2178"/>
                  </a:lnTo>
                  <a:lnTo>
                    <a:pt x="75" y="2149"/>
                  </a:lnTo>
                  <a:lnTo>
                    <a:pt x="43" y="2109"/>
                  </a:lnTo>
                  <a:lnTo>
                    <a:pt x="19" y="2065"/>
                  </a:lnTo>
                  <a:lnTo>
                    <a:pt x="4" y="2016"/>
                  </a:lnTo>
                  <a:lnTo>
                    <a:pt x="0" y="1964"/>
                  </a:lnTo>
                  <a:lnTo>
                    <a:pt x="0" y="259"/>
                  </a:lnTo>
                  <a:lnTo>
                    <a:pt x="4" y="207"/>
                  </a:lnTo>
                  <a:lnTo>
                    <a:pt x="19" y="156"/>
                  </a:lnTo>
                  <a:lnTo>
                    <a:pt x="43" y="114"/>
                  </a:lnTo>
                  <a:lnTo>
                    <a:pt x="75" y="74"/>
                  </a:lnTo>
                  <a:lnTo>
                    <a:pt x="114" y="43"/>
                  </a:lnTo>
                  <a:lnTo>
                    <a:pt x="157" y="20"/>
                  </a:lnTo>
                  <a:lnTo>
                    <a:pt x="205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155" y="998"/>
              <a:ext cx="289" cy="1021"/>
            </a:xfrm>
            <a:custGeom>
              <a:avLst/>
              <a:gdLst>
                <a:gd name="T0" fmla="*/ 259 w 578"/>
                <a:gd name="T1" fmla="*/ 0 h 2041"/>
                <a:gd name="T2" fmla="*/ 321 w 578"/>
                <a:gd name="T3" fmla="*/ 0 h 2041"/>
                <a:gd name="T4" fmla="*/ 373 w 578"/>
                <a:gd name="T5" fmla="*/ 6 h 2041"/>
                <a:gd name="T6" fmla="*/ 421 w 578"/>
                <a:gd name="T7" fmla="*/ 21 h 2041"/>
                <a:gd name="T8" fmla="*/ 464 w 578"/>
                <a:gd name="T9" fmla="*/ 45 h 2041"/>
                <a:gd name="T10" fmla="*/ 503 w 578"/>
                <a:gd name="T11" fmla="*/ 77 h 2041"/>
                <a:gd name="T12" fmla="*/ 535 w 578"/>
                <a:gd name="T13" fmla="*/ 114 h 2041"/>
                <a:gd name="T14" fmla="*/ 557 w 578"/>
                <a:gd name="T15" fmla="*/ 159 h 2041"/>
                <a:gd name="T16" fmla="*/ 574 w 578"/>
                <a:gd name="T17" fmla="*/ 207 h 2041"/>
                <a:gd name="T18" fmla="*/ 578 w 578"/>
                <a:gd name="T19" fmla="*/ 259 h 2041"/>
                <a:gd name="T20" fmla="*/ 578 w 578"/>
                <a:gd name="T21" fmla="*/ 1782 h 2041"/>
                <a:gd name="T22" fmla="*/ 574 w 578"/>
                <a:gd name="T23" fmla="*/ 1834 h 2041"/>
                <a:gd name="T24" fmla="*/ 557 w 578"/>
                <a:gd name="T25" fmla="*/ 1883 h 2041"/>
                <a:gd name="T26" fmla="*/ 535 w 578"/>
                <a:gd name="T27" fmla="*/ 1927 h 2041"/>
                <a:gd name="T28" fmla="*/ 503 w 578"/>
                <a:gd name="T29" fmla="*/ 1967 h 2041"/>
                <a:gd name="T30" fmla="*/ 464 w 578"/>
                <a:gd name="T31" fmla="*/ 1996 h 2041"/>
                <a:gd name="T32" fmla="*/ 421 w 578"/>
                <a:gd name="T33" fmla="*/ 2021 h 2041"/>
                <a:gd name="T34" fmla="*/ 373 w 578"/>
                <a:gd name="T35" fmla="*/ 2035 h 2041"/>
                <a:gd name="T36" fmla="*/ 321 w 578"/>
                <a:gd name="T37" fmla="*/ 2041 h 2041"/>
                <a:gd name="T38" fmla="*/ 259 w 578"/>
                <a:gd name="T39" fmla="*/ 2041 h 2041"/>
                <a:gd name="T40" fmla="*/ 207 w 578"/>
                <a:gd name="T41" fmla="*/ 2035 h 2041"/>
                <a:gd name="T42" fmla="*/ 158 w 578"/>
                <a:gd name="T43" fmla="*/ 2021 h 2041"/>
                <a:gd name="T44" fmla="*/ 114 w 578"/>
                <a:gd name="T45" fmla="*/ 1996 h 2041"/>
                <a:gd name="T46" fmla="*/ 76 w 578"/>
                <a:gd name="T47" fmla="*/ 1967 h 2041"/>
                <a:gd name="T48" fmla="*/ 45 w 578"/>
                <a:gd name="T49" fmla="*/ 1927 h 2041"/>
                <a:gd name="T50" fmla="*/ 21 w 578"/>
                <a:gd name="T51" fmla="*/ 1883 h 2041"/>
                <a:gd name="T52" fmla="*/ 6 w 578"/>
                <a:gd name="T53" fmla="*/ 1834 h 2041"/>
                <a:gd name="T54" fmla="*/ 0 w 578"/>
                <a:gd name="T55" fmla="*/ 1782 h 2041"/>
                <a:gd name="T56" fmla="*/ 0 w 578"/>
                <a:gd name="T57" fmla="*/ 259 h 2041"/>
                <a:gd name="T58" fmla="*/ 6 w 578"/>
                <a:gd name="T59" fmla="*/ 207 h 2041"/>
                <a:gd name="T60" fmla="*/ 21 w 578"/>
                <a:gd name="T61" fmla="*/ 159 h 2041"/>
                <a:gd name="T62" fmla="*/ 45 w 578"/>
                <a:gd name="T63" fmla="*/ 114 h 2041"/>
                <a:gd name="T64" fmla="*/ 76 w 578"/>
                <a:gd name="T65" fmla="*/ 77 h 2041"/>
                <a:gd name="T66" fmla="*/ 114 w 578"/>
                <a:gd name="T67" fmla="*/ 45 h 2041"/>
                <a:gd name="T68" fmla="*/ 158 w 578"/>
                <a:gd name="T69" fmla="*/ 21 h 2041"/>
                <a:gd name="T70" fmla="*/ 207 w 578"/>
                <a:gd name="T71" fmla="*/ 6 h 2041"/>
                <a:gd name="T72" fmla="*/ 259 w 578"/>
                <a:gd name="T73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041">
                  <a:moveTo>
                    <a:pt x="259" y="0"/>
                  </a:moveTo>
                  <a:lnTo>
                    <a:pt x="321" y="0"/>
                  </a:lnTo>
                  <a:lnTo>
                    <a:pt x="373" y="6"/>
                  </a:lnTo>
                  <a:lnTo>
                    <a:pt x="421" y="21"/>
                  </a:lnTo>
                  <a:lnTo>
                    <a:pt x="464" y="45"/>
                  </a:lnTo>
                  <a:lnTo>
                    <a:pt x="503" y="77"/>
                  </a:lnTo>
                  <a:lnTo>
                    <a:pt x="535" y="114"/>
                  </a:lnTo>
                  <a:lnTo>
                    <a:pt x="557" y="159"/>
                  </a:lnTo>
                  <a:lnTo>
                    <a:pt x="574" y="207"/>
                  </a:lnTo>
                  <a:lnTo>
                    <a:pt x="578" y="259"/>
                  </a:lnTo>
                  <a:lnTo>
                    <a:pt x="578" y="1782"/>
                  </a:lnTo>
                  <a:lnTo>
                    <a:pt x="574" y="1834"/>
                  </a:lnTo>
                  <a:lnTo>
                    <a:pt x="557" y="1883"/>
                  </a:lnTo>
                  <a:lnTo>
                    <a:pt x="535" y="1927"/>
                  </a:lnTo>
                  <a:lnTo>
                    <a:pt x="503" y="1967"/>
                  </a:lnTo>
                  <a:lnTo>
                    <a:pt x="464" y="1996"/>
                  </a:lnTo>
                  <a:lnTo>
                    <a:pt x="421" y="2021"/>
                  </a:lnTo>
                  <a:lnTo>
                    <a:pt x="373" y="2035"/>
                  </a:lnTo>
                  <a:lnTo>
                    <a:pt x="321" y="2041"/>
                  </a:lnTo>
                  <a:lnTo>
                    <a:pt x="259" y="2041"/>
                  </a:lnTo>
                  <a:lnTo>
                    <a:pt x="207" y="2035"/>
                  </a:lnTo>
                  <a:lnTo>
                    <a:pt x="158" y="2021"/>
                  </a:lnTo>
                  <a:lnTo>
                    <a:pt x="114" y="1996"/>
                  </a:lnTo>
                  <a:lnTo>
                    <a:pt x="76" y="1967"/>
                  </a:lnTo>
                  <a:lnTo>
                    <a:pt x="45" y="1927"/>
                  </a:lnTo>
                  <a:lnTo>
                    <a:pt x="21" y="1883"/>
                  </a:lnTo>
                  <a:lnTo>
                    <a:pt x="6" y="1834"/>
                  </a:lnTo>
                  <a:lnTo>
                    <a:pt x="0" y="1782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5" y="114"/>
                  </a:lnTo>
                  <a:lnTo>
                    <a:pt x="76" y="77"/>
                  </a:lnTo>
                  <a:lnTo>
                    <a:pt x="114" y="45"/>
                  </a:lnTo>
                  <a:lnTo>
                    <a:pt x="158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3866" y="669"/>
              <a:ext cx="289" cy="1253"/>
            </a:xfrm>
            <a:custGeom>
              <a:avLst/>
              <a:gdLst>
                <a:gd name="T0" fmla="*/ 259 w 578"/>
                <a:gd name="T1" fmla="*/ 0 h 2506"/>
                <a:gd name="T2" fmla="*/ 319 w 578"/>
                <a:gd name="T3" fmla="*/ 0 h 2506"/>
                <a:gd name="T4" fmla="*/ 371 w 578"/>
                <a:gd name="T5" fmla="*/ 6 h 2506"/>
                <a:gd name="T6" fmla="*/ 420 w 578"/>
                <a:gd name="T7" fmla="*/ 21 h 2506"/>
                <a:gd name="T8" fmla="*/ 464 w 578"/>
                <a:gd name="T9" fmla="*/ 45 h 2506"/>
                <a:gd name="T10" fmla="*/ 502 w 578"/>
                <a:gd name="T11" fmla="*/ 77 h 2506"/>
                <a:gd name="T12" fmla="*/ 533 w 578"/>
                <a:gd name="T13" fmla="*/ 116 h 2506"/>
                <a:gd name="T14" fmla="*/ 557 w 578"/>
                <a:gd name="T15" fmla="*/ 159 h 2506"/>
                <a:gd name="T16" fmla="*/ 572 w 578"/>
                <a:gd name="T17" fmla="*/ 207 h 2506"/>
                <a:gd name="T18" fmla="*/ 578 w 578"/>
                <a:gd name="T19" fmla="*/ 259 h 2506"/>
                <a:gd name="T20" fmla="*/ 578 w 578"/>
                <a:gd name="T21" fmla="*/ 2248 h 2506"/>
                <a:gd name="T22" fmla="*/ 572 w 578"/>
                <a:gd name="T23" fmla="*/ 2300 h 2506"/>
                <a:gd name="T24" fmla="*/ 557 w 578"/>
                <a:gd name="T25" fmla="*/ 2348 h 2506"/>
                <a:gd name="T26" fmla="*/ 533 w 578"/>
                <a:gd name="T27" fmla="*/ 2393 h 2506"/>
                <a:gd name="T28" fmla="*/ 502 w 578"/>
                <a:gd name="T29" fmla="*/ 2430 h 2506"/>
                <a:gd name="T30" fmla="*/ 464 w 578"/>
                <a:gd name="T31" fmla="*/ 2462 h 2506"/>
                <a:gd name="T32" fmla="*/ 420 w 578"/>
                <a:gd name="T33" fmla="*/ 2486 h 2506"/>
                <a:gd name="T34" fmla="*/ 371 w 578"/>
                <a:gd name="T35" fmla="*/ 2501 h 2506"/>
                <a:gd name="T36" fmla="*/ 319 w 578"/>
                <a:gd name="T37" fmla="*/ 2506 h 2506"/>
                <a:gd name="T38" fmla="*/ 259 w 578"/>
                <a:gd name="T39" fmla="*/ 2506 h 2506"/>
                <a:gd name="T40" fmla="*/ 207 w 578"/>
                <a:gd name="T41" fmla="*/ 2501 h 2506"/>
                <a:gd name="T42" fmla="*/ 159 w 578"/>
                <a:gd name="T43" fmla="*/ 2486 h 2506"/>
                <a:gd name="T44" fmla="*/ 114 w 578"/>
                <a:gd name="T45" fmla="*/ 2462 h 2506"/>
                <a:gd name="T46" fmla="*/ 75 w 578"/>
                <a:gd name="T47" fmla="*/ 2430 h 2506"/>
                <a:gd name="T48" fmla="*/ 43 w 578"/>
                <a:gd name="T49" fmla="*/ 2393 h 2506"/>
                <a:gd name="T50" fmla="*/ 21 w 578"/>
                <a:gd name="T51" fmla="*/ 2348 h 2506"/>
                <a:gd name="T52" fmla="*/ 6 w 578"/>
                <a:gd name="T53" fmla="*/ 2300 h 2506"/>
                <a:gd name="T54" fmla="*/ 0 w 578"/>
                <a:gd name="T55" fmla="*/ 2248 h 2506"/>
                <a:gd name="T56" fmla="*/ 0 w 578"/>
                <a:gd name="T57" fmla="*/ 259 h 2506"/>
                <a:gd name="T58" fmla="*/ 6 w 578"/>
                <a:gd name="T59" fmla="*/ 207 h 2506"/>
                <a:gd name="T60" fmla="*/ 21 w 578"/>
                <a:gd name="T61" fmla="*/ 159 h 2506"/>
                <a:gd name="T62" fmla="*/ 43 w 578"/>
                <a:gd name="T63" fmla="*/ 116 h 2506"/>
                <a:gd name="T64" fmla="*/ 75 w 578"/>
                <a:gd name="T65" fmla="*/ 77 h 2506"/>
                <a:gd name="T66" fmla="*/ 114 w 578"/>
                <a:gd name="T67" fmla="*/ 45 h 2506"/>
                <a:gd name="T68" fmla="*/ 159 w 578"/>
                <a:gd name="T69" fmla="*/ 21 h 2506"/>
                <a:gd name="T70" fmla="*/ 207 w 578"/>
                <a:gd name="T71" fmla="*/ 6 h 2506"/>
                <a:gd name="T72" fmla="*/ 259 w 578"/>
                <a:gd name="T73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8" h="2506">
                  <a:moveTo>
                    <a:pt x="259" y="0"/>
                  </a:moveTo>
                  <a:lnTo>
                    <a:pt x="319" y="0"/>
                  </a:lnTo>
                  <a:lnTo>
                    <a:pt x="371" y="6"/>
                  </a:lnTo>
                  <a:lnTo>
                    <a:pt x="420" y="21"/>
                  </a:lnTo>
                  <a:lnTo>
                    <a:pt x="464" y="45"/>
                  </a:lnTo>
                  <a:lnTo>
                    <a:pt x="502" y="77"/>
                  </a:lnTo>
                  <a:lnTo>
                    <a:pt x="533" y="116"/>
                  </a:lnTo>
                  <a:lnTo>
                    <a:pt x="557" y="159"/>
                  </a:lnTo>
                  <a:lnTo>
                    <a:pt x="572" y="207"/>
                  </a:lnTo>
                  <a:lnTo>
                    <a:pt x="578" y="259"/>
                  </a:lnTo>
                  <a:lnTo>
                    <a:pt x="578" y="2248"/>
                  </a:lnTo>
                  <a:lnTo>
                    <a:pt x="572" y="2300"/>
                  </a:lnTo>
                  <a:lnTo>
                    <a:pt x="557" y="2348"/>
                  </a:lnTo>
                  <a:lnTo>
                    <a:pt x="533" y="2393"/>
                  </a:lnTo>
                  <a:lnTo>
                    <a:pt x="502" y="2430"/>
                  </a:lnTo>
                  <a:lnTo>
                    <a:pt x="464" y="2462"/>
                  </a:lnTo>
                  <a:lnTo>
                    <a:pt x="420" y="2486"/>
                  </a:lnTo>
                  <a:lnTo>
                    <a:pt x="371" y="2501"/>
                  </a:lnTo>
                  <a:lnTo>
                    <a:pt x="319" y="2506"/>
                  </a:lnTo>
                  <a:lnTo>
                    <a:pt x="259" y="2506"/>
                  </a:lnTo>
                  <a:lnTo>
                    <a:pt x="207" y="2501"/>
                  </a:lnTo>
                  <a:lnTo>
                    <a:pt x="159" y="2486"/>
                  </a:lnTo>
                  <a:lnTo>
                    <a:pt x="114" y="2462"/>
                  </a:lnTo>
                  <a:lnTo>
                    <a:pt x="75" y="2430"/>
                  </a:lnTo>
                  <a:lnTo>
                    <a:pt x="43" y="2393"/>
                  </a:lnTo>
                  <a:lnTo>
                    <a:pt x="21" y="2348"/>
                  </a:lnTo>
                  <a:lnTo>
                    <a:pt x="6" y="2300"/>
                  </a:lnTo>
                  <a:lnTo>
                    <a:pt x="0" y="2248"/>
                  </a:lnTo>
                  <a:lnTo>
                    <a:pt x="0" y="259"/>
                  </a:lnTo>
                  <a:lnTo>
                    <a:pt x="6" y="207"/>
                  </a:lnTo>
                  <a:lnTo>
                    <a:pt x="21" y="159"/>
                  </a:lnTo>
                  <a:lnTo>
                    <a:pt x="43" y="116"/>
                  </a:lnTo>
                  <a:lnTo>
                    <a:pt x="75" y="77"/>
                  </a:lnTo>
                  <a:lnTo>
                    <a:pt x="114" y="45"/>
                  </a:lnTo>
                  <a:lnTo>
                    <a:pt x="159" y="21"/>
                  </a:lnTo>
                  <a:lnTo>
                    <a:pt x="207" y="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DDCE"/>
            </a:solidFill>
            <a:ln w="0">
              <a:solidFill>
                <a:srgbClr val="FFDD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4533" y="1264"/>
              <a:ext cx="201" cy="844"/>
            </a:xfrm>
            <a:custGeom>
              <a:avLst/>
              <a:gdLst>
                <a:gd name="T0" fmla="*/ 72 w 400"/>
                <a:gd name="T1" fmla="*/ 0 h 1687"/>
                <a:gd name="T2" fmla="*/ 149 w 400"/>
                <a:gd name="T3" fmla="*/ 0 h 1687"/>
                <a:gd name="T4" fmla="*/ 199 w 400"/>
                <a:gd name="T5" fmla="*/ 6 h 1687"/>
                <a:gd name="T6" fmla="*/ 246 w 400"/>
                <a:gd name="T7" fmla="*/ 20 h 1687"/>
                <a:gd name="T8" fmla="*/ 289 w 400"/>
                <a:gd name="T9" fmla="*/ 45 h 1687"/>
                <a:gd name="T10" fmla="*/ 326 w 400"/>
                <a:gd name="T11" fmla="*/ 78 h 1687"/>
                <a:gd name="T12" fmla="*/ 358 w 400"/>
                <a:gd name="T13" fmla="*/ 117 h 1687"/>
                <a:gd name="T14" fmla="*/ 380 w 400"/>
                <a:gd name="T15" fmla="*/ 162 h 1687"/>
                <a:gd name="T16" fmla="*/ 395 w 400"/>
                <a:gd name="T17" fmla="*/ 212 h 1687"/>
                <a:gd name="T18" fmla="*/ 400 w 400"/>
                <a:gd name="T19" fmla="*/ 266 h 1687"/>
                <a:gd name="T20" fmla="*/ 400 w 400"/>
                <a:gd name="T21" fmla="*/ 1420 h 1687"/>
                <a:gd name="T22" fmla="*/ 395 w 400"/>
                <a:gd name="T23" fmla="*/ 1474 h 1687"/>
                <a:gd name="T24" fmla="*/ 380 w 400"/>
                <a:gd name="T25" fmla="*/ 1525 h 1687"/>
                <a:gd name="T26" fmla="*/ 358 w 400"/>
                <a:gd name="T27" fmla="*/ 1569 h 1687"/>
                <a:gd name="T28" fmla="*/ 326 w 400"/>
                <a:gd name="T29" fmla="*/ 1609 h 1687"/>
                <a:gd name="T30" fmla="*/ 289 w 400"/>
                <a:gd name="T31" fmla="*/ 1642 h 1687"/>
                <a:gd name="T32" fmla="*/ 246 w 400"/>
                <a:gd name="T33" fmla="*/ 1666 h 1687"/>
                <a:gd name="T34" fmla="*/ 199 w 400"/>
                <a:gd name="T35" fmla="*/ 1681 h 1687"/>
                <a:gd name="T36" fmla="*/ 149 w 400"/>
                <a:gd name="T37" fmla="*/ 1687 h 1687"/>
                <a:gd name="T38" fmla="*/ 72 w 400"/>
                <a:gd name="T39" fmla="*/ 1687 h 1687"/>
                <a:gd name="T40" fmla="*/ 35 w 400"/>
                <a:gd name="T41" fmla="*/ 1683 h 1687"/>
                <a:gd name="T42" fmla="*/ 0 w 400"/>
                <a:gd name="T43" fmla="*/ 1676 h 1687"/>
                <a:gd name="T44" fmla="*/ 43 w 400"/>
                <a:gd name="T45" fmla="*/ 1657 h 1687"/>
                <a:gd name="T46" fmla="*/ 80 w 400"/>
                <a:gd name="T47" fmla="*/ 1631 h 1687"/>
                <a:gd name="T48" fmla="*/ 113 w 400"/>
                <a:gd name="T49" fmla="*/ 1599 h 1687"/>
                <a:gd name="T50" fmla="*/ 141 w 400"/>
                <a:gd name="T51" fmla="*/ 1560 h 1687"/>
                <a:gd name="T52" fmla="*/ 162 w 400"/>
                <a:gd name="T53" fmla="*/ 1517 h 1687"/>
                <a:gd name="T54" fmla="*/ 173 w 400"/>
                <a:gd name="T55" fmla="*/ 1471 h 1687"/>
                <a:gd name="T56" fmla="*/ 179 w 400"/>
                <a:gd name="T57" fmla="*/ 1420 h 1687"/>
                <a:gd name="T58" fmla="*/ 179 w 400"/>
                <a:gd name="T59" fmla="*/ 266 h 1687"/>
                <a:gd name="T60" fmla="*/ 173 w 400"/>
                <a:gd name="T61" fmla="*/ 216 h 1687"/>
                <a:gd name="T62" fmla="*/ 162 w 400"/>
                <a:gd name="T63" fmla="*/ 167 h 1687"/>
                <a:gd name="T64" fmla="*/ 141 w 400"/>
                <a:gd name="T65" fmla="*/ 125 h 1687"/>
                <a:gd name="T66" fmla="*/ 113 w 400"/>
                <a:gd name="T67" fmla="*/ 87 h 1687"/>
                <a:gd name="T68" fmla="*/ 80 w 400"/>
                <a:gd name="T69" fmla="*/ 54 h 1687"/>
                <a:gd name="T70" fmla="*/ 43 w 400"/>
                <a:gd name="T71" fmla="*/ 30 h 1687"/>
                <a:gd name="T72" fmla="*/ 0 w 400"/>
                <a:gd name="T73" fmla="*/ 11 h 1687"/>
                <a:gd name="T74" fmla="*/ 35 w 400"/>
                <a:gd name="T75" fmla="*/ 2 h 1687"/>
                <a:gd name="T76" fmla="*/ 72 w 400"/>
                <a:gd name="T77" fmla="*/ 0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687">
                  <a:moveTo>
                    <a:pt x="72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0"/>
                  </a:lnTo>
                  <a:lnTo>
                    <a:pt x="289" y="45"/>
                  </a:lnTo>
                  <a:lnTo>
                    <a:pt x="326" y="78"/>
                  </a:lnTo>
                  <a:lnTo>
                    <a:pt x="358" y="117"/>
                  </a:lnTo>
                  <a:lnTo>
                    <a:pt x="380" y="162"/>
                  </a:lnTo>
                  <a:lnTo>
                    <a:pt x="395" y="212"/>
                  </a:lnTo>
                  <a:lnTo>
                    <a:pt x="400" y="266"/>
                  </a:lnTo>
                  <a:lnTo>
                    <a:pt x="400" y="1420"/>
                  </a:lnTo>
                  <a:lnTo>
                    <a:pt x="395" y="1474"/>
                  </a:lnTo>
                  <a:lnTo>
                    <a:pt x="380" y="1525"/>
                  </a:lnTo>
                  <a:lnTo>
                    <a:pt x="358" y="1569"/>
                  </a:lnTo>
                  <a:lnTo>
                    <a:pt x="326" y="1609"/>
                  </a:lnTo>
                  <a:lnTo>
                    <a:pt x="289" y="1642"/>
                  </a:lnTo>
                  <a:lnTo>
                    <a:pt x="246" y="1666"/>
                  </a:lnTo>
                  <a:lnTo>
                    <a:pt x="199" y="1681"/>
                  </a:lnTo>
                  <a:lnTo>
                    <a:pt x="149" y="1687"/>
                  </a:lnTo>
                  <a:lnTo>
                    <a:pt x="72" y="1687"/>
                  </a:lnTo>
                  <a:lnTo>
                    <a:pt x="35" y="1683"/>
                  </a:lnTo>
                  <a:lnTo>
                    <a:pt x="0" y="1676"/>
                  </a:lnTo>
                  <a:lnTo>
                    <a:pt x="43" y="1657"/>
                  </a:lnTo>
                  <a:lnTo>
                    <a:pt x="80" y="1631"/>
                  </a:lnTo>
                  <a:lnTo>
                    <a:pt x="113" y="1599"/>
                  </a:lnTo>
                  <a:lnTo>
                    <a:pt x="141" y="1560"/>
                  </a:lnTo>
                  <a:lnTo>
                    <a:pt x="162" y="1517"/>
                  </a:lnTo>
                  <a:lnTo>
                    <a:pt x="173" y="1471"/>
                  </a:lnTo>
                  <a:lnTo>
                    <a:pt x="179" y="1420"/>
                  </a:lnTo>
                  <a:lnTo>
                    <a:pt x="179" y="266"/>
                  </a:lnTo>
                  <a:lnTo>
                    <a:pt x="173" y="216"/>
                  </a:lnTo>
                  <a:lnTo>
                    <a:pt x="162" y="167"/>
                  </a:lnTo>
                  <a:lnTo>
                    <a:pt x="141" y="125"/>
                  </a:lnTo>
                  <a:lnTo>
                    <a:pt x="113" y="87"/>
                  </a:lnTo>
                  <a:lnTo>
                    <a:pt x="80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5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666" y="907"/>
              <a:ext cx="200" cy="1112"/>
            </a:xfrm>
            <a:custGeom>
              <a:avLst/>
              <a:gdLst>
                <a:gd name="T0" fmla="*/ 73 w 401"/>
                <a:gd name="T1" fmla="*/ 0 h 2223"/>
                <a:gd name="T2" fmla="*/ 150 w 401"/>
                <a:gd name="T3" fmla="*/ 0 h 2223"/>
                <a:gd name="T4" fmla="*/ 200 w 401"/>
                <a:gd name="T5" fmla="*/ 6 h 2223"/>
                <a:gd name="T6" fmla="*/ 248 w 401"/>
                <a:gd name="T7" fmla="*/ 20 h 2223"/>
                <a:gd name="T8" fmla="*/ 289 w 401"/>
                <a:gd name="T9" fmla="*/ 45 h 2223"/>
                <a:gd name="T10" fmla="*/ 327 w 401"/>
                <a:gd name="T11" fmla="*/ 78 h 2223"/>
                <a:gd name="T12" fmla="*/ 358 w 401"/>
                <a:gd name="T13" fmla="*/ 117 h 2223"/>
                <a:gd name="T14" fmla="*/ 381 w 401"/>
                <a:gd name="T15" fmla="*/ 162 h 2223"/>
                <a:gd name="T16" fmla="*/ 396 w 401"/>
                <a:gd name="T17" fmla="*/ 212 h 2223"/>
                <a:gd name="T18" fmla="*/ 401 w 401"/>
                <a:gd name="T19" fmla="*/ 266 h 2223"/>
                <a:gd name="T20" fmla="*/ 401 w 401"/>
                <a:gd name="T21" fmla="*/ 1957 h 2223"/>
                <a:gd name="T22" fmla="*/ 396 w 401"/>
                <a:gd name="T23" fmla="*/ 2011 h 2223"/>
                <a:gd name="T24" fmla="*/ 381 w 401"/>
                <a:gd name="T25" fmla="*/ 2061 h 2223"/>
                <a:gd name="T26" fmla="*/ 358 w 401"/>
                <a:gd name="T27" fmla="*/ 2106 h 2223"/>
                <a:gd name="T28" fmla="*/ 327 w 401"/>
                <a:gd name="T29" fmla="*/ 2145 h 2223"/>
                <a:gd name="T30" fmla="*/ 289 w 401"/>
                <a:gd name="T31" fmla="*/ 2178 h 2223"/>
                <a:gd name="T32" fmla="*/ 248 w 401"/>
                <a:gd name="T33" fmla="*/ 2203 h 2223"/>
                <a:gd name="T34" fmla="*/ 200 w 401"/>
                <a:gd name="T35" fmla="*/ 2217 h 2223"/>
                <a:gd name="T36" fmla="*/ 150 w 401"/>
                <a:gd name="T37" fmla="*/ 2223 h 2223"/>
                <a:gd name="T38" fmla="*/ 73 w 401"/>
                <a:gd name="T39" fmla="*/ 2223 h 2223"/>
                <a:gd name="T40" fmla="*/ 36 w 401"/>
                <a:gd name="T41" fmla="*/ 2221 h 2223"/>
                <a:gd name="T42" fmla="*/ 0 w 401"/>
                <a:gd name="T43" fmla="*/ 2212 h 2223"/>
                <a:gd name="T44" fmla="*/ 43 w 401"/>
                <a:gd name="T45" fmla="*/ 2193 h 2223"/>
                <a:gd name="T46" fmla="*/ 81 w 401"/>
                <a:gd name="T47" fmla="*/ 2167 h 2223"/>
                <a:gd name="T48" fmla="*/ 114 w 401"/>
                <a:gd name="T49" fmla="*/ 2135 h 2223"/>
                <a:gd name="T50" fmla="*/ 142 w 401"/>
                <a:gd name="T51" fmla="*/ 2098 h 2223"/>
                <a:gd name="T52" fmla="*/ 163 w 401"/>
                <a:gd name="T53" fmla="*/ 2054 h 2223"/>
                <a:gd name="T54" fmla="*/ 176 w 401"/>
                <a:gd name="T55" fmla="*/ 2007 h 2223"/>
                <a:gd name="T56" fmla="*/ 179 w 401"/>
                <a:gd name="T57" fmla="*/ 1957 h 2223"/>
                <a:gd name="T58" fmla="*/ 179 w 401"/>
                <a:gd name="T59" fmla="*/ 266 h 2223"/>
                <a:gd name="T60" fmla="*/ 176 w 401"/>
                <a:gd name="T61" fmla="*/ 216 h 2223"/>
                <a:gd name="T62" fmla="*/ 163 w 401"/>
                <a:gd name="T63" fmla="*/ 168 h 2223"/>
                <a:gd name="T64" fmla="*/ 142 w 401"/>
                <a:gd name="T65" fmla="*/ 125 h 2223"/>
                <a:gd name="T66" fmla="*/ 114 w 401"/>
                <a:gd name="T67" fmla="*/ 87 h 2223"/>
                <a:gd name="T68" fmla="*/ 81 w 401"/>
                <a:gd name="T69" fmla="*/ 54 h 2223"/>
                <a:gd name="T70" fmla="*/ 43 w 401"/>
                <a:gd name="T71" fmla="*/ 30 h 2223"/>
                <a:gd name="T72" fmla="*/ 0 w 401"/>
                <a:gd name="T73" fmla="*/ 11 h 2223"/>
                <a:gd name="T74" fmla="*/ 36 w 401"/>
                <a:gd name="T75" fmla="*/ 2 h 2223"/>
                <a:gd name="T76" fmla="*/ 73 w 401"/>
                <a:gd name="T77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1" h="2223">
                  <a:moveTo>
                    <a:pt x="73" y="0"/>
                  </a:moveTo>
                  <a:lnTo>
                    <a:pt x="150" y="0"/>
                  </a:lnTo>
                  <a:lnTo>
                    <a:pt x="200" y="6"/>
                  </a:lnTo>
                  <a:lnTo>
                    <a:pt x="248" y="20"/>
                  </a:lnTo>
                  <a:lnTo>
                    <a:pt x="289" y="45"/>
                  </a:lnTo>
                  <a:lnTo>
                    <a:pt x="327" y="78"/>
                  </a:lnTo>
                  <a:lnTo>
                    <a:pt x="358" y="117"/>
                  </a:lnTo>
                  <a:lnTo>
                    <a:pt x="381" y="162"/>
                  </a:lnTo>
                  <a:lnTo>
                    <a:pt x="396" y="212"/>
                  </a:lnTo>
                  <a:lnTo>
                    <a:pt x="401" y="266"/>
                  </a:lnTo>
                  <a:lnTo>
                    <a:pt x="401" y="1957"/>
                  </a:lnTo>
                  <a:lnTo>
                    <a:pt x="396" y="2011"/>
                  </a:lnTo>
                  <a:lnTo>
                    <a:pt x="381" y="2061"/>
                  </a:lnTo>
                  <a:lnTo>
                    <a:pt x="358" y="2106"/>
                  </a:lnTo>
                  <a:lnTo>
                    <a:pt x="327" y="2145"/>
                  </a:lnTo>
                  <a:lnTo>
                    <a:pt x="289" y="2178"/>
                  </a:lnTo>
                  <a:lnTo>
                    <a:pt x="248" y="2203"/>
                  </a:lnTo>
                  <a:lnTo>
                    <a:pt x="200" y="2217"/>
                  </a:lnTo>
                  <a:lnTo>
                    <a:pt x="150" y="2223"/>
                  </a:lnTo>
                  <a:lnTo>
                    <a:pt x="73" y="2223"/>
                  </a:lnTo>
                  <a:lnTo>
                    <a:pt x="36" y="2221"/>
                  </a:lnTo>
                  <a:lnTo>
                    <a:pt x="0" y="2212"/>
                  </a:lnTo>
                  <a:lnTo>
                    <a:pt x="43" y="2193"/>
                  </a:lnTo>
                  <a:lnTo>
                    <a:pt x="81" y="2167"/>
                  </a:lnTo>
                  <a:lnTo>
                    <a:pt x="114" y="2135"/>
                  </a:lnTo>
                  <a:lnTo>
                    <a:pt x="142" y="2098"/>
                  </a:lnTo>
                  <a:lnTo>
                    <a:pt x="163" y="2054"/>
                  </a:lnTo>
                  <a:lnTo>
                    <a:pt x="176" y="2007"/>
                  </a:lnTo>
                  <a:lnTo>
                    <a:pt x="179" y="1957"/>
                  </a:lnTo>
                  <a:lnTo>
                    <a:pt x="179" y="266"/>
                  </a:lnTo>
                  <a:lnTo>
                    <a:pt x="176" y="216"/>
                  </a:lnTo>
                  <a:lnTo>
                    <a:pt x="163" y="168"/>
                  </a:lnTo>
                  <a:lnTo>
                    <a:pt x="142" y="125"/>
                  </a:lnTo>
                  <a:lnTo>
                    <a:pt x="114" y="87"/>
                  </a:lnTo>
                  <a:lnTo>
                    <a:pt x="81" y="54"/>
                  </a:lnTo>
                  <a:lnTo>
                    <a:pt x="43" y="30"/>
                  </a:lnTo>
                  <a:lnTo>
                    <a:pt x="0" y="11"/>
                  </a:lnTo>
                  <a:lnTo>
                    <a:pt x="36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244" y="998"/>
              <a:ext cx="200" cy="1021"/>
            </a:xfrm>
            <a:custGeom>
              <a:avLst/>
              <a:gdLst>
                <a:gd name="T0" fmla="*/ 73 w 399"/>
                <a:gd name="T1" fmla="*/ 0 h 2041"/>
                <a:gd name="T2" fmla="*/ 149 w 399"/>
                <a:gd name="T3" fmla="*/ 0 h 2041"/>
                <a:gd name="T4" fmla="*/ 199 w 399"/>
                <a:gd name="T5" fmla="*/ 6 h 2041"/>
                <a:gd name="T6" fmla="*/ 246 w 399"/>
                <a:gd name="T7" fmla="*/ 21 h 2041"/>
                <a:gd name="T8" fmla="*/ 289 w 399"/>
                <a:gd name="T9" fmla="*/ 47 h 2041"/>
                <a:gd name="T10" fmla="*/ 326 w 399"/>
                <a:gd name="T11" fmla="*/ 79 h 2041"/>
                <a:gd name="T12" fmla="*/ 356 w 399"/>
                <a:gd name="T13" fmla="*/ 118 h 2041"/>
                <a:gd name="T14" fmla="*/ 380 w 399"/>
                <a:gd name="T15" fmla="*/ 162 h 2041"/>
                <a:gd name="T16" fmla="*/ 395 w 399"/>
                <a:gd name="T17" fmla="*/ 213 h 2041"/>
                <a:gd name="T18" fmla="*/ 399 w 399"/>
                <a:gd name="T19" fmla="*/ 267 h 2041"/>
                <a:gd name="T20" fmla="*/ 399 w 399"/>
                <a:gd name="T21" fmla="*/ 1775 h 2041"/>
                <a:gd name="T22" fmla="*/ 395 w 399"/>
                <a:gd name="T23" fmla="*/ 1829 h 2041"/>
                <a:gd name="T24" fmla="*/ 380 w 399"/>
                <a:gd name="T25" fmla="*/ 1879 h 2041"/>
                <a:gd name="T26" fmla="*/ 356 w 399"/>
                <a:gd name="T27" fmla="*/ 1924 h 2041"/>
                <a:gd name="T28" fmla="*/ 326 w 399"/>
                <a:gd name="T29" fmla="*/ 1963 h 2041"/>
                <a:gd name="T30" fmla="*/ 289 w 399"/>
                <a:gd name="T31" fmla="*/ 1996 h 2041"/>
                <a:gd name="T32" fmla="*/ 246 w 399"/>
                <a:gd name="T33" fmla="*/ 2021 h 2041"/>
                <a:gd name="T34" fmla="*/ 199 w 399"/>
                <a:gd name="T35" fmla="*/ 2035 h 2041"/>
                <a:gd name="T36" fmla="*/ 149 w 399"/>
                <a:gd name="T37" fmla="*/ 2041 h 2041"/>
                <a:gd name="T38" fmla="*/ 73 w 399"/>
                <a:gd name="T39" fmla="*/ 2041 h 2041"/>
                <a:gd name="T40" fmla="*/ 35 w 399"/>
                <a:gd name="T41" fmla="*/ 2039 h 2041"/>
                <a:gd name="T42" fmla="*/ 0 w 399"/>
                <a:gd name="T43" fmla="*/ 2030 h 2041"/>
                <a:gd name="T44" fmla="*/ 43 w 399"/>
                <a:gd name="T45" fmla="*/ 2011 h 2041"/>
                <a:gd name="T46" fmla="*/ 80 w 399"/>
                <a:gd name="T47" fmla="*/ 1985 h 2041"/>
                <a:gd name="T48" fmla="*/ 114 w 399"/>
                <a:gd name="T49" fmla="*/ 1953 h 2041"/>
                <a:gd name="T50" fmla="*/ 140 w 399"/>
                <a:gd name="T51" fmla="*/ 1916 h 2041"/>
                <a:gd name="T52" fmla="*/ 160 w 399"/>
                <a:gd name="T53" fmla="*/ 1872 h 2041"/>
                <a:gd name="T54" fmla="*/ 173 w 399"/>
                <a:gd name="T55" fmla="*/ 1825 h 2041"/>
                <a:gd name="T56" fmla="*/ 179 w 399"/>
                <a:gd name="T57" fmla="*/ 1775 h 2041"/>
                <a:gd name="T58" fmla="*/ 179 w 399"/>
                <a:gd name="T59" fmla="*/ 267 h 2041"/>
                <a:gd name="T60" fmla="*/ 173 w 399"/>
                <a:gd name="T61" fmla="*/ 216 h 2041"/>
                <a:gd name="T62" fmla="*/ 160 w 399"/>
                <a:gd name="T63" fmla="*/ 170 h 2041"/>
                <a:gd name="T64" fmla="*/ 140 w 399"/>
                <a:gd name="T65" fmla="*/ 127 h 2041"/>
                <a:gd name="T66" fmla="*/ 114 w 399"/>
                <a:gd name="T67" fmla="*/ 88 h 2041"/>
                <a:gd name="T68" fmla="*/ 80 w 399"/>
                <a:gd name="T69" fmla="*/ 56 h 2041"/>
                <a:gd name="T70" fmla="*/ 43 w 399"/>
                <a:gd name="T71" fmla="*/ 30 h 2041"/>
                <a:gd name="T72" fmla="*/ 0 w 399"/>
                <a:gd name="T73" fmla="*/ 12 h 2041"/>
                <a:gd name="T74" fmla="*/ 35 w 399"/>
                <a:gd name="T75" fmla="*/ 4 h 2041"/>
                <a:gd name="T76" fmla="*/ 73 w 399"/>
                <a:gd name="T77" fmla="*/ 0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041">
                  <a:moveTo>
                    <a:pt x="73" y="0"/>
                  </a:moveTo>
                  <a:lnTo>
                    <a:pt x="149" y="0"/>
                  </a:lnTo>
                  <a:lnTo>
                    <a:pt x="199" y="6"/>
                  </a:lnTo>
                  <a:lnTo>
                    <a:pt x="246" y="21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80" y="162"/>
                  </a:lnTo>
                  <a:lnTo>
                    <a:pt x="395" y="213"/>
                  </a:lnTo>
                  <a:lnTo>
                    <a:pt x="399" y="267"/>
                  </a:lnTo>
                  <a:lnTo>
                    <a:pt x="399" y="1775"/>
                  </a:lnTo>
                  <a:lnTo>
                    <a:pt x="395" y="1829"/>
                  </a:lnTo>
                  <a:lnTo>
                    <a:pt x="380" y="1879"/>
                  </a:lnTo>
                  <a:lnTo>
                    <a:pt x="356" y="1924"/>
                  </a:lnTo>
                  <a:lnTo>
                    <a:pt x="326" y="1963"/>
                  </a:lnTo>
                  <a:lnTo>
                    <a:pt x="289" y="1996"/>
                  </a:lnTo>
                  <a:lnTo>
                    <a:pt x="246" y="2021"/>
                  </a:lnTo>
                  <a:lnTo>
                    <a:pt x="199" y="2035"/>
                  </a:lnTo>
                  <a:lnTo>
                    <a:pt x="149" y="2041"/>
                  </a:lnTo>
                  <a:lnTo>
                    <a:pt x="73" y="2041"/>
                  </a:lnTo>
                  <a:lnTo>
                    <a:pt x="35" y="2039"/>
                  </a:lnTo>
                  <a:lnTo>
                    <a:pt x="0" y="2030"/>
                  </a:lnTo>
                  <a:lnTo>
                    <a:pt x="43" y="2011"/>
                  </a:lnTo>
                  <a:lnTo>
                    <a:pt x="80" y="1985"/>
                  </a:lnTo>
                  <a:lnTo>
                    <a:pt x="114" y="1953"/>
                  </a:lnTo>
                  <a:lnTo>
                    <a:pt x="140" y="1916"/>
                  </a:lnTo>
                  <a:lnTo>
                    <a:pt x="160" y="1872"/>
                  </a:lnTo>
                  <a:lnTo>
                    <a:pt x="173" y="1825"/>
                  </a:lnTo>
                  <a:lnTo>
                    <a:pt x="179" y="1775"/>
                  </a:lnTo>
                  <a:lnTo>
                    <a:pt x="179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3" y="30"/>
                  </a:lnTo>
                  <a:lnTo>
                    <a:pt x="0" y="12"/>
                  </a:lnTo>
                  <a:lnTo>
                    <a:pt x="35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3956" y="669"/>
              <a:ext cx="199" cy="1253"/>
            </a:xfrm>
            <a:custGeom>
              <a:avLst/>
              <a:gdLst>
                <a:gd name="T0" fmla="*/ 73 w 399"/>
                <a:gd name="T1" fmla="*/ 0 h 2506"/>
                <a:gd name="T2" fmla="*/ 147 w 399"/>
                <a:gd name="T3" fmla="*/ 0 h 2506"/>
                <a:gd name="T4" fmla="*/ 200 w 399"/>
                <a:gd name="T5" fmla="*/ 6 h 2506"/>
                <a:gd name="T6" fmla="*/ 246 w 399"/>
                <a:gd name="T7" fmla="*/ 23 h 2506"/>
                <a:gd name="T8" fmla="*/ 289 w 399"/>
                <a:gd name="T9" fmla="*/ 47 h 2506"/>
                <a:gd name="T10" fmla="*/ 326 w 399"/>
                <a:gd name="T11" fmla="*/ 79 h 2506"/>
                <a:gd name="T12" fmla="*/ 356 w 399"/>
                <a:gd name="T13" fmla="*/ 118 h 2506"/>
                <a:gd name="T14" fmla="*/ 378 w 399"/>
                <a:gd name="T15" fmla="*/ 164 h 2506"/>
                <a:gd name="T16" fmla="*/ 393 w 399"/>
                <a:gd name="T17" fmla="*/ 213 h 2506"/>
                <a:gd name="T18" fmla="*/ 399 w 399"/>
                <a:gd name="T19" fmla="*/ 267 h 2506"/>
                <a:gd name="T20" fmla="*/ 399 w 399"/>
                <a:gd name="T21" fmla="*/ 2240 h 2506"/>
                <a:gd name="T22" fmla="*/ 393 w 399"/>
                <a:gd name="T23" fmla="*/ 2294 h 2506"/>
                <a:gd name="T24" fmla="*/ 378 w 399"/>
                <a:gd name="T25" fmla="*/ 2344 h 2506"/>
                <a:gd name="T26" fmla="*/ 356 w 399"/>
                <a:gd name="T27" fmla="*/ 2389 h 2506"/>
                <a:gd name="T28" fmla="*/ 326 w 399"/>
                <a:gd name="T29" fmla="*/ 2428 h 2506"/>
                <a:gd name="T30" fmla="*/ 289 w 399"/>
                <a:gd name="T31" fmla="*/ 2462 h 2506"/>
                <a:gd name="T32" fmla="*/ 246 w 399"/>
                <a:gd name="T33" fmla="*/ 2486 h 2506"/>
                <a:gd name="T34" fmla="*/ 200 w 399"/>
                <a:gd name="T35" fmla="*/ 2501 h 2506"/>
                <a:gd name="T36" fmla="*/ 147 w 399"/>
                <a:gd name="T37" fmla="*/ 2506 h 2506"/>
                <a:gd name="T38" fmla="*/ 73 w 399"/>
                <a:gd name="T39" fmla="*/ 2506 h 2506"/>
                <a:gd name="T40" fmla="*/ 36 w 399"/>
                <a:gd name="T41" fmla="*/ 2503 h 2506"/>
                <a:gd name="T42" fmla="*/ 0 w 399"/>
                <a:gd name="T43" fmla="*/ 2495 h 2506"/>
                <a:gd name="T44" fmla="*/ 41 w 399"/>
                <a:gd name="T45" fmla="*/ 2477 h 2506"/>
                <a:gd name="T46" fmla="*/ 80 w 399"/>
                <a:gd name="T47" fmla="*/ 2451 h 2506"/>
                <a:gd name="T48" fmla="*/ 114 w 399"/>
                <a:gd name="T49" fmla="*/ 2419 h 2506"/>
                <a:gd name="T50" fmla="*/ 140 w 399"/>
                <a:gd name="T51" fmla="*/ 2382 h 2506"/>
                <a:gd name="T52" fmla="*/ 160 w 399"/>
                <a:gd name="T53" fmla="*/ 2337 h 2506"/>
                <a:gd name="T54" fmla="*/ 173 w 399"/>
                <a:gd name="T55" fmla="*/ 2290 h 2506"/>
                <a:gd name="T56" fmla="*/ 177 w 399"/>
                <a:gd name="T57" fmla="*/ 2240 h 2506"/>
                <a:gd name="T58" fmla="*/ 177 w 399"/>
                <a:gd name="T59" fmla="*/ 267 h 2506"/>
                <a:gd name="T60" fmla="*/ 173 w 399"/>
                <a:gd name="T61" fmla="*/ 216 h 2506"/>
                <a:gd name="T62" fmla="*/ 160 w 399"/>
                <a:gd name="T63" fmla="*/ 170 h 2506"/>
                <a:gd name="T64" fmla="*/ 140 w 399"/>
                <a:gd name="T65" fmla="*/ 127 h 2506"/>
                <a:gd name="T66" fmla="*/ 114 w 399"/>
                <a:gd name="T67" fmla="*/ 88 h 2506"/>
                <a:gd name="T68" fmla="*/ 80 w 399"/>
                <a:gd name="T69" fmla="*/ 56 h 2506"/>
                <a:gd name="T70" fmla="*/ 41 w 399"/>
                <a:gd name="T71" fmla="*/ 30 h 2506"/>
                <a:gd name="T72" fmla="*/ 0 w 399"/>
                <a:gd name="T73" fmla="*/ 12 h 2506"/>
                <a:gd name="T74" fmla="*/ 36 w 399"/>
                <a:gd name="T75" fmla="*/ 4 h 2506"/>
                <a:gd name="T76" fmla="*/ 73 w 399"/>
                <a:gd name="T77" fmla="*/ 0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9" h="2506">
                  <a:moveTo>
                    <a:pt x="73" y="0"/>
                  </a:moveTo>
                  <a:lnTo>
                    <a:pt x="147" y="0"/>
                  </a:lnTo>
                  <a:lnTo>
                    <a:pt x="200" y="6"/>
                  </a:lnTo>
                  <a:lnTo>
                    <a:pt x="246" y="23"/>
                  </a:lnTo>
                  <a:lnTo>
                    <a:pt x="289" y="47"/>
                  </a:lnTo>
                  <a:lnTo>
                    <a:pt x="326" y="79"/>
                  </a:lnTo>
                  <a:lnTo>
                    <a:pt x="356" y="118"/>
                  </a:lnTo>
                  <a:lnTo>
                    <a:pt x="378" y="164"/>
                  </a:lnTo>
                  <a:lnTo>
                    <a:pt x="393" y="213"/>
                  </a:lnTo>
                  <a:lnTo>
                    <a:pt x="399" y="267"/>
                  </a:lnTo>
                  <a:lnTo>
                    <a:pt x="399" y="2240"/>
                  </a:lnTo>
                  <a:lnTo>
                    <a:pt x="393" y="2294"/>
                  </a:lnTo>
                  <a:lnTo>
                    <a:pt x="378" y="2344"/>
                  </a:lnTo>
                  <a:lnTo>
                    <a:pt x="356" y="2389"/>
                  </a:lnTo>
                  <a:lnTo>
                    <a:pt x="326" y="2428"/>
                  </a:lnTo>
                  <a:lnTo>
                    <a:pt x="289" y="2462"/>
                  </a:lnTo>
                  <a:lnTo>
                    <a:pt x="246" y="2486"/>
                  </a:lnTo>
                  <a:lnTo>
                    <a:pt x="200" y="2501"/>
                  </a:lnTo>
                  <a:lnTo>
                    <a:pt x="147" y="2506"/>
                  </a:lnTo>
                  <a:lnTo>
                    <a:pt x="73" y="2506"/>
                  </a:lnTo>
                  <a:lnTo>
                    <a:pt x="36" y="2503"/>
                  </a:lnTo>
                  <a:lnTo>
                    <a:pt x="0" y="2495"/>
                  </a:lnTo>
                  <a:lnTo>
                    <a:pt x="41" y="2477"/>
                  </a:lnTo>
                  <a:lnTo>
                    <a:pt x="80" y="2451"/>
                  </a:lnTo>
                  <a:lnTo>
                    <a:pt x="114" y="2419"/>
                  </a:lnTo>
                  <a:lnTo>
                    <a:pt x="140" y="2382"/>
                  </a:lnTo>
                  <a:lnTo>
                    <a:pt x="160" y="2337"/>
                  </a:lnTo>
                  <a:lnTo>
                    <a:pt x="173" y="2290"/>
                  </a:lnTo>
                  <a:lnTo>
                    <a:pt x="177" y="2240"/>
                  </a:lnTo>
                  <a:lnTo>
                    <a:pt x="177" y="267"/>
                  </a:lnTo>
                  <a:lnTo>
                    <a:pt x="173" y="216"/>
                  </a:lnTo>
                  <a:lnTo>
                    <a:pt x="160" y="170"/>
                  </a:lnTo>
                  <a:lnTo>
                    <a:pt x="140" y="127"/>
                  </a:lnTo>
                  <a:lnTo>
                    <a:pt x="114" y="88"/>
                  </a:lnTo>
                  <a:lnTo>
                    <a:pt x="80" y="56"/>
                  </a:lnTo>
                  <a:lnTo>
                    <a:pt x="41" y="30"/>
                  </a:lnTo>
                  <a:lnTo>
                    <a:pt x="0" y="12"/>
                  </a:lnTo>
                  <a:lnTo>
                    <a:pt x="36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BBE"/>
            </a:solidFill>
            <a:ln w="0">
              <a:solidFill>
                <a:srgbClr val="FFCB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3487" y="3040"/>
              <a:ext cx="1174" cy="611"/>
            </a:xfrm>
            <a:prstGeom prst="rect">
              <a:avLst/>
            </a:prstGeom>
            <a:solidFill>
              <a:srgbClr val="007879"/>
            </a:solidFill>
            <a:ln w="0">
              <a:solidFill>
                <a:srgbClr val="365E7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4510" y="3040"/>
              <a:ext cx="151" cy="611"/>
            </a:xfrm>
            <a:prstGeom prst="rect">
              <a:avLst/>
            </a:prstGeom>
            <a:solidFill>
              <a:srgbClr val="2B4D66"/>
            </a:solidFill>
            <a:ln w="0">
              <a:solidFill>
                <a:srgbClr val="2B4D6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3764" y="2272"/>
              <a:ext cx="622" cy="502"/>
            </a:xfrm>
            <a:custGeom>
              <a:avLst/>
              <a:gdLst>
                <a:gd name="T0" fmla="*/ 365 w 1245"/>
                <a:gd name="T1" fmla="*/ 4 h 1006"/>
                <a:gd name="T2" fmla="*/ 459 w 1245"/>
                <a:gd name="T3" fmla="*/ 28 h 1006"/>
                <a:gd name="T4" fmla="*/ 530 w 1245"/>
                <a:gd name="T5" fmla="*/ 66 h 1006"/>
                <a:gd name="T6" fmla="*/ 582 w 1245"/>
                <a:gd name="T7" fmla="*/ 107 h 1006"/>
                <a:gd name="T8" fmla="*/ 613 w 1245"/>
                <a:gd name="T9" fmla="*/ 138 h 1006"/>
                <a:gd name="T10" fmla="*/ 623 w 1245"/>
                <a:gd name="T11" fmla="*/ 151 h 1006"/>
                <a:gd name="T12" fmla="*/ 634 w 1245"/>
                <a:gd name="T13" fmla="*/ 138 h 1006"/>
                <a:gd name="T14" fmla="*/ 664 w 1245"/>
                <a:gd name="T15" fmla="*/ 107 h 1006"/>
                <a:gd name="T16" fmla="*/ 716 w 1245"/>
                <a:gd name="T17" fmla="*/ 66 h 1006"/>
                <a:gd name="T18" fmla="*/ 787 w 1245"/>
                <a:gd name="T19" fmla="*/ 28 h 1006"/>
                <a:gd name="T20" fmla="*/ 880 w 1245"/>
                <a:gd name="T21" fmla="*/ 4 h 1006"/>
                <a:gd name="T22" fmla="*/ 988 w 1245"/>
                <a:gd name="T23" fmla="*/ 6 h 1006"/>
                <a:gd name="T24" fmla="*/ 1081 w 1245"/>
                <a:gd name="T25" fmla="*/ 40 h 1006"/>
                <a:gd name="T26" fmla="*/ 1158 w 1245"/>
                <a:gd name="T27" fmla="*/ 101 h 1006"/>
                <a:gd name="T28" fmla="*/ 1212 w 1245"/>
                <a:gd name="T29" fmla="*/ 185 h 1006"/>
                <a:gd name="T30" fmla="*/ 1242 w 1245"/>
                <a:gd name="T31" fmla="*/ 283 h 1006"/>
                <a:gd name="T32" fmla="*/ 1242 w 1245"/>
                <a:gd name="T33" fmla="*/ 390 h 1006"/>
                <a:gd name="T34" fmla="*/ 1210 w 1245"/>
                <a:gd name="T35" fmla="*/ 499 h 1006"/>
                <a:gd name="T36" fmla="*/ 1146 w 1245"/>
                <a:gd name="T37" fmla="*/ 611 h 1006"/>
                <a:gd name="T38" fmla="*/ 1048 w 1245"/>
                <a:gd name="T39" fmla="*/ 727 h 1006"/>
                <a:gd name="T40" fmla="*/ 910 w 1245"/>
                <a:gd name="T41" fmla="*/ 840 h 1006"/>
                <a:gd name="T42" fmla="*/ 729 w 1245"/>
                <a:gd name="T43" fmla="*/ 952 h 1006"/>
                <a:gd name="T44" fmla="*/ 516 w 1245"/>
                <a:gd name="T45" fmla="*/ 952 h 1006"/>
                <a:gd name="T46" fmla="*/ 336 w 1245"/>
                <a:gd name="T47" fmla="*/ 840 h 1006"/>
                <a:gd name="T48" fmla="*/ 198 w 1245"/>
                <a:gd name="T49" fmla="*/ 727 h 1006"/>
                <a:gd name="T50" fmla="*/ 99 w 1245"/>
                <a:gd name="T51" fmla="*/ 611 h 1006"/>
                <a:gd name="T52" fmla="*/ 36 w 1245"/>
                <a:gd name="T53" fmla="*/ 499 h 1006"/>
                <a:gd name="T54" fmla="*/ 4 w 1245"/>
                <a:gd name="T55" fmla="*/ 390 h 1006"/>
                <a:gd name="T56" fmla="*/ 4 w 1245"/>
                <a:gd name="T57" fmla="*/ 283 h 1006"/>
                <a:gd name="T58" fmla="*/ 34 w 1245"/>
                <a:gd name="T59" fmla="*/ 185 h 1006"/>
                <a:gd name="T60" fmla="*/ 88 w 1245"/>
                <a:gd name="T61" fmla="*/ 101 h 1006"/>
                <a:gd name="T62" fmla="*/ 164 w 1245"/>
                <a:gd name="T63" fmla="*/ 40 h 1006"/>
                <a:gd name="T64" fmla="*/ 259 w 1245"/>
                <a:gd name="T65" fmla="*/ 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5" h="1006">
                  <a:moveTo>
                    <a:pt x="311" y="0"/>
                  </a:moveTo>
                  <a:lnTo>
                    <a:pt x="365" y="4"/>
                  </a:lnTo>
                  <a:lnTo>
                    <a:pt x="414" y="15"/>
                  </a:lnTo>
                  <a:lnTo>
                    <a:pt x="459" y="28"/>
                  </a:lnTo>
                  <a:lnTo>
                    <a:pt x="496" y="47"/>
                  </a:lnTo>
                  <a:lnTo>
                    <a:pt x="530" y="66"/>
                  </a:lnTo>
                  <a:lnTo>
                    <a:pt x="557" y="86"/>
                  </a:lnTo>
                  <a:lnTo>
                    <a:pt x="582" y="107"/>
                  </a:lnTo>
                  <a:lnTo>
                    <a:pt x="600" y="125"/>
                  </a:lnTo>
                  <a:lnTo>
                    <a:pt x="613" y="138"/>
                  </a:lnTo>
                  <a:lnTo>
                    <a:pt x="621" y="149"/>
                  </a:lnTo>
                  <a:lnTo>
                    <a:pt x="623" y="151"/>
                  </a:lnTo>
                  <a:lnTo>
                    <a:pt x="625" y="149"/>
                  </a:lnTo>
                  <a:lnTo>
                    <a:pt x="634" y="138"/>
                  </a:lnTo>
                  <a:lnTo>
                    <a:pt x="647" y="125"/>
                  </a:lnTo>
                  <a:lnTo>
                    <a:pt x="664" y="107"/>
                  </a:lnTo>
                  <a:lnTo>
                    <a:pt x="688" y="86"/>
                  </a:lnTo>
                  <a:lnTo>
                    <a:pt x="716" y="66"/>
                  </a:lnTo>
                  <a:lnTo>
                    <a:pt x="749" y="47"/>
                  </a:lnTo>
                  <a:lnTo>
                    <a:pt x="787" y="28"/>
                  </a:lnTo>
                  <a:lnTo>
                    <a:pt x="831" y="15"/>
                  </a:lnTo>
                  <a:lnTo>
                    <a:pt x="880" y="4"/>
                  </a:lnTo>
                  <a:lnTo>
                    <a:pt x="934" y="0"/>
                  </a:lnTo>
                  <a:lnTo>
                    <a:pt x="988" y="6"/>
                  </a:lnTo>
                  <a:lnTo>
                    <a:pt x="1036" y="19"/>
                  </a:lnTo>
                  <a:lnTo>
                    <a:pt x="1081" y="40"/>
                  </a:lnTo>
                  <a:lnTo>
                    <a:pt x="1122" y="67"/>
                  </a:lnTo>
                  <a:lnTo>
                    <a:pt x="1158" y="101"/>
                  </a:lnTo>
                  <a:lnTo>
                    <a:pt x="1187" y="140"/>
                  </a:lnTo>
                  <a:lnTo>
                    <a:pt x="1212" y="185"/>
                  </a:lnTo>
                  <a:lnTo>
                    <a:pt x="1230" y="231"/>
                  </a:lnTo>
                  <a:lnTo>
                    <a:pt x="1242" y="283"/>
                  </a:lnTo>
                  <a:lnTo>
                    <a:pt x="1245" y="336"/>
                  </a:lnTo>
                  <a:lnTo>
                    <a:pt x="1242" y="390"/>
                  </a:lnTo>
                  <a:lnTo>
                    <a:pt x="1230" y="444"/>
                  </a:lnTo>
                  <a:lnTo>
                    <a:pt x="1210" y="499"/>
                  </a:lnTo>
                  <a:lnTo>
                    <a:pt x="1184" y="555"/>
                  </a:lnTo>
                  <a:lnTo>
                    <a:pt x="1146" y="611"/>
                  </a:lnTo>
                  <a:lnTo>
                    <a:pt x="1102" y="669"/>
                  </a:lnTo>
                  <a:lnTo>
                    <a:pt x="1048" y="727"/>
                  </a:lnTo>
                  <a:lnTo>
                    <a:pt x="984" y="782"/>
                  </a:lnTo>
                  <a:lnTo>
                    <a:pt x="910" y="840"/>
                  </a:lnTo>
                  <a:lnTo>
                    <a:pt x="824" y="896"/>
                  </a:lnTo>
                  <a:lnTo>
                    <a:pt x="729" y="952"/>
                  </a:lnTo>
                  <a:lnTo>
                    <a:pt x="623" y="1006"/>
                  </a:lnTo>
                  <a:lnTo>
                    <a:pt x="516" y="952"/>
                  </a:lnTo>
                  <a:lnTo>
                    <a:pt x="421" y="896"/>
                  </a:lnTo>
                  <a:lnTo>
                    <a:pt x="336" y="840"/>
                  </a:lnTo>
                  <a:lnTo>
                    <a:pt x="263" y="782"/>
                  </a:lnTo>
                  <a:lnTo>
                    <a:pt x="198" y="727"/>
                  </a:lnTo>
                  <a:lnTo>
                    <a:pt x="144" y="669"/>
                  </a:lnTo>
                  <a:lnTo>
                    <a:pt x="99" y="611"/>
                  </a:lnTo>
                  <a:lnTo>
                    <a:pt x="62" y="555"/>
                  </a:lnTo>
                  <a:lnTo>
                    <a:pt x="36" y="499"/>
                  </a:lnTo>
                  <a:lnTo>
                    <a:pt x="15" y="444"/>
                  </a:lnTo>
                  <a:lnTo>
                    <a:pt x="4" y="390"/>
                  </a:lnTo>
                  <a:lnTo>
                    <a:pt x="0" y="336"/>
                  </a:lnTo>
                  <a:lnTo>
                    <a:pt x="4" y="283"/>
                  </a:lnTo>
                  <a:lnTo>
                    <a:pt x="15" y="231"/>
                  </a:lnTo>
                  <a:lnTo>
                    <a:pt x="34" y="185"/>
                  </a:lnTo>
                  <a:lnTo>
                    <a:pt x="58" y="140"/>
                  </a:lnTo>
                  <a:lnTo>
                    <a:pt x="88" y="101"/>
                  </a:lnTo>
                  <a:lnTo>
                    <a:pt x="123" y="67"/>
                  </a:lnTo>
                  <a:lnTo>
                    <a:pt x="164" y="40"/>
                  </a:lnTo>
                  <a:lnTo>
                    <a:pt x="209" y="19"/>
                  </a:lnTo>
                  <a:lnTo>
                    <a:pt x="259" y="6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DD636E"/>
            </a:solidFill>
            <a:ln w="0">
              <a:solidFill>
                <a:srgbClr val="DD63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3991" y="2272"/>
              <a:ext cx="395" cy="502"/>
            </a:xfrm>
            <a:custGeom>
              <a:avLst/>
              <a:gdLst>
                <a:gd name="T0" fmla="*/ 479 w 790"/>
                <a:gd name="T1" fmla="*/ 0 h 1006"/>
                <a:gd name="T2" fmla="*/ 533 w 790"/>
                <a:gd name="T3" fmla="*/ 6 h 1006"/>
                <a:gd name="T4" fmla="*/ 581 w 790"/>
                <a:gd name="T5" fmla="*/ 19 h 1006"/>
                <a:gd name="T6" fmla="*/ 626 w 790"/>
                <a:gd name="T7" fmla="*/ 40 h 1006"/>
                <a:gd name="T8" fmla="*/ 667 w 790"/>
                <a:gd name="T9" fmla="*/ 67 h 1006"/>
                <a:gd name="T10" fmla="*/ 703 w 790"/>
                <a:gd name="T11" fmla="*/ 101 h 1006"/>
                <a:gd name="T12" fmla="*/ 732 w 790"/>
                <a:gd name="T13" fmla="*/ 140 h 1006"/>
                <a:gd name="T14" fmla="*/ 757 w 790"/>
                <a:gd name="T15" fmla="*/ 185 h 1006"/>
                <a:gd name="T16" fmla="*/ 775 w 790"/>
                <a:gd name="T17" fmla="*/ 231 h 1006"/>
                <a:gd name="T18" fmla="*/ 787 w 790"/>
                <a:gd name="T19" fmla="*/ 283 h 1006"/>
                <a:gd name="T20" fmla="*/ 790 w 790"/>
                <a:gd name="T21" fmla="*/ 336 h 1006"/>
                <a:gd name="T22" fmla="*/ 787 w 790"/>
                <a:gd name="T23" fmla="*/ 390 h 1006"/>
                <a:gd name="T24" fmla="*/ 775 w 790"/>
                <a:gd name="T25" fmla="*/ 444 h 1006"/>
                <a:gd name="T26" fmla="*/ 755 w 790"/>
                <a:gd name="T27" fmla="*/ 499 h 1006"/>
                <a:gd name="T28" fmla="*/ 729 w 790"/>
                <a:gd name="T29" fmla="*/ 555 h 1006"/>
                <a:gd name="T30" fmla="*/ 691 w 790"/>
                <a:gd name="T31" fmla="*/ 611 h 1006"/>
                <a:gd name="T32" fmla="*/ 647 w 790"/>
                <a:gd name="T33" fmla="*/ 669 h 1006"/>
                <a:gd name="T34" fmla="*/ 593 w 790"/>
                <a:gd name="T35" fmla="*/ 727 h 1006"/>
                <a:gd name="T36" fmla="*/ 529 w 790"/>
                <a:gd name="T37" fmla="*/ 782 h 1006"/>
                <a:gd name="T38" fmla="*/ 455 w 790"/>
                <a:gd name="T39" fmla="*/ 840 h 1006"/>
                <a:gd name="T40" fmla="*/ 369 w 790"/>
                <a:gd name="T41" fmla="*/ 896 h 1006"/>
                <a:gd name="T42" fmla="*/ 274 w 790"/>
                <a:gd name="T43" fmla="*/ 952 h 1006"/>
                <a:gd name="T44" fmla="*/ 168 w 790"/>
                <a:gd name="T45" fmla="*/ 1006 h 1006"/>
                <a:gd name="T46" fmla="*/ 80 w 790"/>
                <a:gd name="T47" fmla="*/ 961 h 1006"/>
                <a:gd name="T48" fmla="*/ 0 w 790"/>
                <a:gd name="T49" fmla="*/ 916 h 1006"/>
                <a:gd name="T50" fmla="*/ 91 w 790"/>
                <a:gd name="T51" fmla="*/ 859 h 1006"/>
                <a:gd name="T52" fmla="*/ 171 w 790"/>
                <a:gd name="T53" fmla="*/ 799 h 1006"/>
                <a:gd name="T54" fmla="*/ 240 w 790"/>
                <a:gd name="T55" fmla="*/ 740 h 1006"/>
                <a:gd name="T56" fmla="*/ 298 w 790"/>
                <a:gd name="T57" fmla="*/ 682 h 1006"/>
                <a:gd name="T58" fmla="*/ 347 w 790"/>
                <a:gd name="T59" fmla="*/ 622 h 1006"/>
                <a:gd name="T60" fmla="*/ 386 w 790"/>
                <a:gd name="T61" fmla="*/ 563 h 1006"/>
                <a:gd name="T62" fmla="*/ 416 w 790"/>
                <a:gd name="T63" fmla="*/ 505 h 1006"/>
                <a:gd name="T64" fmla="*/ 436 w 790"/>
                <a:gd name="T65" fmla="*/ 447 h 1006"/>
                <a:gd name="T66" fmla="*/ 449 w 790"/>
                <a:gd name="T67" fmla="*/ 391 h 1006"/>
                <a:gd name="T68" fmla="*/ 453 w 790"/>
                <a:gd name="T69" fmla="*/ 336 h 1006"/>
                <a:gd name="T70" fmla="*/ 447 w 790"/>
                <a:gd name="T71" fmla="*/ 276 h 1006"/>
                <a:gd name="T72" fmla="*/ 434 w 790"/>
                <a:gd name="T73" fmla="*/ 218 h 1006"/>
                <a:gd name="T74" fmla="*/ 412 w 790"/>
                <a:gd name="T75" fmla="*/ 166 h 1006"/>
                <a:gd name="T76" fmla="*/ 380 w 790"/>
                <a:gd name="T77" fmla="*/ 120 h 1006"/>
                <a:gd name="T78" fmla="*/ 343 w 790"/>
                <a:gd name="T79" fmla="*/ 79 h 1006"/>
                <a:gd name="T80" fmla="*/ 298 w 790"/>
                <a:gd name="T81" fmla="*/ 45 h 1006"/>
                <a:gd name="T82" fmla="*/ 335 w 790"/>
                <a:gd name="T83" fmla="*/ 28 h 1006"/>
                <a:gd name="T84" fmla="*/ 378 w 790"/>
                <a:gd name="T85" fmla="*/ 13 h 1006"/>
                <a:gd name="T86" fmla="*/ 427 w 790"/>
                <a:gd name="T87" fmla="*/ 4 h 1006"/>
                <a:gd name="T88" fmla="*/ 479 w 790"/>
                <a:gd name="T89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0" h="1006">
                  <a:moveTo>
                    <a:pt x="479" y="0"/>
                  </a:moveTo>
                  <a:lnTo>
                    <a:pt x="533" y="6"/>
                  </a:lnTo>
                  <a:lnTo>
                    <a:pt x="581" y="19"/>
                  </a:lnTo>
                  <a:lnTo>
                    <a:pt x="626" y="40"/>
                  </a:lnTo>
                  <a:lnTo>
                    <a:pt x="667" y="67"/>
                  </a:lnTo>
                  <a:lnTo>
                    <a:pt x="703" y="101"/>
                  </a:lnTo>
                  <a:lnTo>
                    <a:pt x="732" y="140"/>
                  </a:lnTo>
                  <a:lnTo>
                    <a:pt x="757" y="185"/>
                  </a:lnTo>
                  <a:lnTo>
                    <a:pt x="775" y="231"/>
                  </a:lnTo>
                  <a:lnTo>
                    <a:pt x="787" y="283"/>
                  </a:lnTo>
                  <a:lnTo>
                    <a:pt x="790" y="336"/>
                  </a:lnTo>
                  <a:lnTo>
                    <a:pt x="787" y="390"/>
                  </a:lnTo>
                  <a:lnTo>
                    <a:pt x="775" y="444"/>
                  </a:lnTo>
                  <a:lnTo>
                    <a:pt x="755" y="499"/>
                  </a:lnTo>
                  <a:lnTo>
                    <a:pt x="729" y="555"/>
                  </a:lnTo>
                  <a:lnTo>
                    <a:pt x="691" y="611"/>
                  </a:lnTo>
                  <a:lnTo>
                    <a:pt x="647" y="669"/>
                  </a:lnTo>
                  <a:lnTo>
                    <a:pt x="593" y="727"/>
                  </a:lnTo>
                  <a:lnTo>
                    <a:pt x="529" y="782"/>
                  </a:lnTo>
                  <a:lnTo>
                    <a:pt x="455" y="840"/>
                  </a:lnTo>
                  <a:lnTo>
                    <a:pt x="369" y="896"/>
                  </a:lnTo>
                  <a:lnTo>
                    <a:pt x="274" y="952"/>
                  </a:lnTo>
                  <a:lnTo>
                    <a:pt x="168" y="1006"/>
                  </a:lnTo>
                  <a:lnTo>
                    <a:pt x="80" y="961"/>
                  </a:lnTo>
                  <a:lnTo>
                    <a:pt x="0" y="916"/>
                  </a:lnTo>
                  <a:lnTo>
                    <a:pt x="91" y="859"/>
                  </a:lnTo>
                  <a:lnTo>
                    <a:pt x="171" y="799"/>
                  </a:lnTo>
                  <a:lnTo>
                    <a:pt x="240" y="740"/>
                  </a:lnTo>
                  <a:lnTo>
                    <a:pt x="298" y="682"/>
                  </a:lnTo>
                  <a:lnTo>
                    <a:pt x="347" y="622"/>
                  </a:lnTo>
                  <a:lnTo>
                    <a:pt x="386" y="563"/>
                  </a:lnTo>
                  <a:lnTo>
                    <a:pt x="416" y="505"/>
                  </a:lnTo>
                  <a:lnTo>
                    <a:pt x="436" y="447"/>
                  </a:lnTo>
                  <a:lnTo>
                    <a:pt x="449" y="391"/>
                  </a:lnTo>
                  <a:lnTo>
                    <a:pt x="453" y="336"/>
                  </a:lnTo>
                  <a:lnTo>
                    <a:pt x="447" y="276"/>
                  </a:lnTo>
                  <a:lnTo>
                    <a:pt x="434" y="218"/>
                  </a:lnTo>
                  <a:lnTo>
                    <a:pt x="412" y="166"/>
                  </a:lnTo>
                  <a:lnTo>
                    <a:pt x="380" y="120"/>
                  </a:lnTo>
                  <a:lnTo>
                    <a:pt x="343" y="79"/>
                  </a:lnTo>
                  <a:lnTo>
                    <a:pt x="298" y="45"/>
                  </a:lnTo>
                  <a:lnTo>
                    <a:pt x="335" y="28"/>
                  </a:lnTo>
                  <a:lnTo>
                    <a:pt x="378" y="13"/>
                  </a:lnTo>
                  <a:lnTo>
                    <a:pt x="427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DA4A54"/>
            </a:solidFill>
            <a:ln w="0">
              <a:solidFill>
                <a:srgbClr val="DA4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02" y="624"/>
              <a:ext cx="1876" cy="3072"/>
            </a:xfrm>
            <a:custGeom>
              <a:avLst/>
              <a:gdLst>
                <a:gd name="T0" fmla="*/ 2473 w 3754"/>
                <a:gd name="T1" fmla="*/ 82 h 6144"/>
                <a:gd name="T2" fmla="*/ 2596 w 3754"/>
                <a:gd name="T3" fmla="*/ 702 h 6144"/>
                <a:gd name="T4" fmla="*/ 2949 w 3754"/>
                <a:gd name="T5" fmla="*/ 681 h 6144"/>
                <a:gd name="T6" fmla="*/ 3171 w 3754"/>
                <a:gd name="T7" fmla="*/ 944 h 6144"/>
                <a:gd name="T8" fmla="*/ 3405 w 3754"/>
                <a:gd name="T9" fmla="*/ 1190 h 6144"/>
                <a:gd name="T10" fmla="*/ 3705 w 3754"/>
                <a:gd name="T11" fmla="*/ 1363 h 6144"/>
                <a:gd name="T12" fmla="*/ 3735 w 3754"/>
                <a:gd name="T13" fmla="*/ 3847 h 6144"/>
                <a:gd name="T14" fmla="*/ 3499 w 3754"/>
                <a:gd name="T15" fmla="*/ 4368 h 6144"/>
                <a:gd name="T16" fmla="*/ 3547 w 3754"/>
                <a:gd name="T17" fmla="*/ 4746 h 6144"/>
                <a:gd name="T18" fmla="*/ 3605 w 3754"/>
                <a:gd name="T19" fmla="*/ 6083 h 6144"/>
                <a:gd name="T20" fmla="*/ 2078 w 3754"/>
                <a:gd name="T21" fmla="*/ 6140 h 6144"/>
                <a:gd name="T22" fmla="*/ 2034 w 3754"/>
                <a:gd name="T23" fmla="*/ 6001 h 6144"/>
                <a:gd name="T24" fmla="*/ 1260 w 3754"/>
                <a:gd name="T25" fmla="*/ 4921 h 6144"/>
                <a:gd name="T26" fmla="*/ 1836 w 3754"/>
                <a:gd name="T27" fmla="*/ 6025 h 6144"/>
                <a:gd name="T28" fmla="*/ 1752 w 3754"/>
                <a:gd name="T29" fmla="*/ 6144 h 6144"/>
                <a:gd name="T30" fmla="*/ 1079 w 3754"/>
                <a:gd name="T31" fmla="*/ 6055 h 6144"/>
                <a:gd name="T32" fmla="*/ 1171 w 3754"/>
                <a:gd name="T33" fmla="*/ 4740 h 6144"/>
                <a:gd name="T34" fmla="*/ 1182 w 3754"/>
                <a:gd name="T35" fmla="*/ 4146 h 6144"/>
                <a:gd name="T36" fmla="*/ 895 w 3754"/>
                <a:gd name="T37" fmla="*/ 3923 h 6144"/>
                <a:gd name="T38" fmla="*/ 4 w 3754"/>
                <a:gd name="T39" fmla="*/ 3463 h 6144"/>
                <a:gd name="T40" fmla="*/ 112 w 3754"/>
                <a:gd name="T41" fmla="*/ 3124 h 6144"/>
                <a:gd name="T42" fmla="*/ 444 w 3754"/>
                <a:gd name="T43" fmla="*/ 2951 h 6144"/>
                <a:gd name="T44" fmla="*/ 1240 w 3754"/>
                <a:gd name="T45" fmla="*/ 3221 h 6144"/>
                <a:gd name="T46" fmla="*/ 1258 w 3754"/>
                <a:gd name="T47" fmla="*/ 3217 h 6144"/>
                <a:gd name="T48" fmla="*/ 1279 w 3754"/>
                <a:gd name="T49" fmla="*/ 1404 h 6144"/>
                <a:gd name="T50" fmla="*/ 1424 w 3754"/>
                <a:gd name="T51" fmla="*/ 1404 h 6144"/>
                <a:gd name="T52" fmla="*/ 1409 w 3754"/>
                <a:gd name="T53" fmla="*/ 3316 h 6144"/>
                <a:gd name="T54" fmla="*/ 1204 w 3754"/>
                <a:gd name="T55" fmla="*/ 3398 h 6144"/>
                <a:gd name="T56" fmla="*/ 386 w 3754"/>
                <a:gd name="T57" fmla="*/ 3143 h 6144"/>
                <a:gd name="T58" fmla="*/ 201 w 3754"/>
                <a:gd name="T59" fmla="*/ 3340 h 6144"/>
                <a:gd name="T60" fmla="*/ 962 w 3754"/>
                <a:gd name="T61" fmla="*/ 3755 h 6144"/>
                <a:gd name="T62" fmla="*/ 1312 w 3754"/>
                <a:gd name="T63" fmla="*/ 4022 h 6144"/>
                <a:gd name="T64" fmla="*/ 1441 w 3754"/>
                <a:gd name="T65" fmla="*/ 4740 h 6144"/>
                <a:gd name="T66" fmla="*/ 3344 w 3754"/>
                <a:gd name="T67" fmla="*/ 4271 h 6144"/>
                <a:gd name="T68" fmla="*/ 3558 w 3754"/>
                <a:gd name="T69" fmla="*/ 3811 h 6144"/>
                <a:gd name="T70" fmla="*/ 3536 w 3754"/>
                <a:gd name="T71" fmla="*/ 1434 h 6144"/>
                <a:gd name="T72" fmla="*/ 3305 w 3754"/>
                <a:gd name="T73" fmla="*/ 1374 h 6144"/>
                <a:gd name="T74" fmla="*/ 3176 w 3754"/>
                <a:gd name="T75" fmla="*/ 1538 h 6144"/>
                <a:gd name="T76" fmla="*/ 3085 w 3754"/>
                <a:gd name="T77" fmla="*/ 2748 h 6144"/>
                <a:gd name="T78" fmla="*/ 2995 w 3754"/>
                <a:gd name="T79" fmla="*/ 1007 h 6144"/>
                <a:gd name="T80" fmla="*/ 2865 w 3754"/>
                <a:gd name="T81" fmla="*/ 843 h 6144"/>
                <a:gd name="T82" fmla="*/ 2634 w 3754"/>
                <a:gd name="T83" fmla="*/ 901 h 6144"/>
                <a:gd name="T84" fmla="*/ 2580 w 3754"/>
                <a:gd name="T85" fmla="*/ 2517 h 6144"/>
                <a:gd name="T86" fmla="*/ 2434 w 3754"/>
                <a:gd name="T87" fmla="*/ 2517 h 6144"/>
                <a:gd name="T88" fmla="*/ 2380 w 3754"/>
                <a:gd name="T89" fmla="*/ 244 h 6144"/>
                <a:gd name="T90" fmla="*/ 2149 w 3754"/>
                <a:gd name="T91" fmla="*/ 184 h 6144"/>
                <a:gd name="T92" fmla="*/ 2019 w 3754"/>
                <a:gd name="T93" fmla="*/ 348 h 6144"/>
                <a:gd name="T94" fmla="*/ 1929 w 3754"/>
                <a:gd name="T95" fmla="*/ 2558 h 6144"/>
                <a:gd name="T96" fmla="*/ 1838 w 3754"/>
                <a:gd name="T97" fmla="*/ 825 h 6144"/>
                <a:gd name="T98" fmla="*/ 1709 w 3754"/>
                <a:gd name="T99" fmla="*/ 661 h 6144"/>
                <a:gd name="T100" fmla="*/ 1478 w 3754"/>
                <a:gd name="T101" fmla="*/ 719 h 6144"/>
                <a:gd name="T102" fmla="*/ 1424 w 3754"/>
                <a:gd name="T103" fmla="*/ 1156 h 6144"/>
                <a:gd name="T104" fmla="*/ 1279 w 3754"/>
                <a:gd name="T105" fmla="*/ 1156 h 6144"/>
                <a:gd name="T106" fmla="*/ 1309 w 3754"/>
                <a:gd name="T107" fmla="*/ 648 h 6144"/>
                <a:gd name="T108" fmla="*/ 1609 w 3754"/>
                <a:gd name="T109" fmla="*/ 475 h 6144"/>
                <a:gd name="T110" fmla="*/ 1843 w 3754"/>
                <a:gd name="T111" fmla="*/ 287 h 6144"/>
                <a:gd name="T112" fmla="*/ 2065 w 3754"/>
                <a:gd name="T113" fmla="*/ 2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4" h="6144">
                  <a:moveTo>
                    <a:pt x="2188" y="0"/>
                  </a:moveTo>
                  <a:lnTo>
                    <a:pt x="2248" y="0"/>
                  </a:lnTo>
                  <a:lnTo>
                    <a:pt x="2311" y="6"/>
                  </a:lnTo>
                  <a:lnTo>
                    <a:pt x="2371" y="22"/>
                  </a:lnTo>
                  <a:lnTo>
                    <a:pt x="2425" y="48"/>
                  </a:lnTo>
                  <a:lnTo>
                    <a:pt x="2473" y="82"/>
                  </a:lnTo>
                  <a:lnTo>
                    <a:pt x="2514" y="125"/>
                  </a:lnTo>
                  <a:lnTo>
                    <a:pt x="2550" y="173"/>
                  </a:lnTo>
                  <a:lnTo>
                    <a:pt x="2576" y="227"/>
                  </a:lnTo>
                  <a:lnTo>
                    <a:pt x="2591" y="287"/>
                  </a:lnTo>
                  <a:lnTo>
                    <a:pt x="2596" y="348"/>
                  </a:lnTo>
                  <a:lnTo>
                    <a:pt x="2596" y="702"/>
                  </a:lnTo>
                  <a:lnTo>
                    <a:pt x="2649" y="678"/>
                  </a:lnTo>
                  <a:lnTo>
                    <a:pt x="2706" y="665"/>
                  </a:lnTo>
                  <a:lnTo>
                    <a:pt x="2766" y="659"/>
                  </a:lnTo>
                  <a:lnTo>
                    <a:pt x="2828" y="659"/>
                  </a:lnTo>
                  <a:lnTo>
                    <a:pt x="2889" y="665"/>
                  </a:lnTo>
                  <a:lnTo>
                    <a:pt x="2949" y="681"/>
                  </a:lnTo>
                  <a:lnTo>
                    <a:pt x="3003" y="706"/>
                  </a:lnTo>
                  <a:lnTo>
                    <a:pt x="3051" y="741"/>
                  </a:lnTo>
                  <a:lnTo>
                    <a:pt x="3094" y="782"/>
                  </a:lnTo>
                  <a:lnTo>
                    <a:pt x="3128" y="832"/>
                  </a:lnTo>
                  <a:lnTo>
                    <a:pt x="3154" y="886"/>
                  </a:lnTo>
                  <a:lnTo>
                    <a:pt x="3171" y="944"/>
                  </a:lnTo>
                  <a:lnTo>
                    <a:pt x="3176" y="1007"/>
                  </a:lnTo>
                  <a:lnTo>
                    <a:pt x="3176" y="1234"/>
                  </a:lnTo>
                  <a:lnTo>
                    <a:pt x="3228" y="1210"/>
                  </a:lnTo>
                  <a:lnTo>
                    <a:pt x="3284" y="1195"/>
                  </a:lnTo>
                  <a:lnTo>
                    <a:pt x="3344" y="1190"/>
                  </a:lnTo>
                  <a:lnTo>
                    <a:pt x="3405" y="1190"/>
                  </a:lnTo>
                  <a:lnTo>
                    <a:pt x="3467" y="1195"/>
                  </a:lnTo>
                  <a:lnTo>
                    <a:pt x="3527" y="1212"/>
                  </a:lnTo>
                  <a:lnTo>
                    <a:pt x="3581" y="1238"/>
                  </a:lnTo>
                  <a:lnTo>
                    <a:pt x="3629" y="1272"/>
                  </a:lnTo>
                  <a:lnTo>
                    <a:pt x="3672" y="1314"/>
                  </a:lnTo>
                  <a:lnTo>
                    <a:pt x="3705" y="1363"/>
                  </a:lnTo>
                  <a:lnTo>
                    <a:pt x="3732" y="1417"/>
                  </a:lnTo>
                  <a:lnTo>
                    <a:pt x="3748" y="1476"/>
                  </a:lnTo>
                  <a:lnTo>
                    <a:pt x="3754" y="1538"/>
                  </a:lnTo>
                  <a:lnTo>
                    <a:pt x="3754" y="3653"/>
                  </a:lnTo>
                  <a:lnTo>
                    <a:pt x="3748" y="3750"/>
                  </a:lnTo>
                  <a:lnTo>
                    <a:pt x="3735" y="3847"/>
                  </a:lnTo>
                  <a:lnTo>
                    <a:pt x="3711" y="3940"/>
                  </a:lnTo>
                  <a:lnTo>
                    <a:pt x="3679" y="4029"/>
                  </a:lnTo>
                  <a:lnTo>
                    <a:pt x="3638" y="4116"/>
                  </a:lnTo>
                  <a:lnTo>
                    <a:pt x="3588" y="4200"/>
                  </a:lnTo>
                  <a:lnTo>
                    <a:pt x="3538" y="4282"/>
                  </a:lnTo>
                  <a:lnTo>
                    <a:pt x="3499" y="4368"/>
                  </a:lnTo>
                  <a:lnTo>
                    <a:pt x="3465" y="4457"/>
                  </a:lnTo>
                  <a:lnTo>
                    <a:pt x="3443" y="4550"/>
                  </a:lnTo>
                  <a:lnTo>
                    <a:pt x="3428" y="4645"/>
                  </a:lnTo>
                  <a:lnTo>
                    <a:pt x="3422" y="4740"/>
                  </a:lnTo>
                  <a:lnTo>
                    <a:pt x="3519" y="4740"/>
                  </a:lnTo>
                  <a:lnTo>
                    <a:pt x="3547" y="4746"/>
                  </a:lnTo>
                  <a:lnTo>
                    <a:pt x="3573" y="4759"/>
                  </a:lnTo>
                  <a:lnTo>
                    <a:pt x="3592" y="4777"/>
                  </a:lnTo>
                  <a:lnTo>
                    <a:pt x="3605" y="4802"/>
                  </a:lnTo>
                  <a:lnTo>
                    <a:pt x="3610" y="4831"/>
                  </a:lnTo>
                  <a:lnTo>
                    <a:pt x="3610" y="6055"/>
                  </a:lnTo>
                  <a:lnTo>
                    <a:pt x="3605" y="6083"/>
                  </a:lnTo>
                  <a:lnTo>
                    <a:pt x="3592" y="6107"/>
                  </a:lnTo>
                  <a:lnTo>
                    <a:pt x="3573" y="6127"/>
                  </a:lnTo>
                  <a:lnTo>
                    <a:pt x="3547" y="6140"/>
                  </a:lnTo>
                  <a:lnTo>
                    <a:pt x="3519" y="6144"/>
                  </a:lnTo>
                  <a:lnTo>
                    <a:pt x="2106" y="6144"/>
                  </a:lnTo>
                  <a:lnTo>
                    <a:pt x="2078" y="6140"/>
                  </a:lnTo>
                  <a:lnTo>
                    <a:pt x="2052" y="6127"/>
                  </a:lnTo>
                  <a:lnTo>
                    <a:pt x="2034" y="6107"/>
                  </a:lnTo>
                  <a:lnTo>
                    <a:pt x="2021" y="6083"/>
                  </a:lnTo>
                  <a:lnTo>
                    <a:pt x="2017" y="6055"/>
                  </a:lnTo>
                  <a:lnTo>
                    <a:pt x="2021" y="6025"/>
                  </a:lnTo>
                  <a:lnTo>
                    <a:pt x="2034" y="6001"/>
                  </a:lnTo>
                  <a:lnTo>
                    <a:pt x="2052" y="5982"/>
                  </a:lnTo>
                  <a:lnTo>
                    <a:pt x="2078" y="5969"/>
                  </a:lnTo>
                  <a:lnTo>
                    <a:pt x="2106" y="5963"/>
                  </a:lnTo>
                  <a:lnTo>
                    <a:pt x="3430" y="5963"/>
                  </a:lnTo>
                  <a:lnTo>
                    <a:pt x="3430" y="4921"/>
                  </a:lnTo>
                  <a:lnTo>
                    <a:pt x="1260" y="4921"/>
                  </a:lnTo>
                  <a:lnTo>
                    <a:pt x="1260" y="5963"/>
                  </a:lnTo>
                  <a:lnTo>
                    <a:pt x="1752" y="5963"/>
                  </a:lnTo>
                  <a:lnTo>
                    <a:pt x="1780" y="5969"/>
                  </a:lnTo>
                  <a:lnTo>
                    <a:pt x="1804" y="5982"/>
                  </a:lnTo>
                  <a:lnTo>
                    <a:pt x="1825" y="6001"/>
                  </a:lnTo>
                  <a:lnTo>
                    <a:pt x="1836" y="6025"/>
                  </a:lnTo>
                  <a:lnTo>
                    <a:pt x="1842" y="6055"/>
                  </a:lnTo>
                  <a:lnTo>
                    <a:pt x="1836" y="6083"/>
                  </a:lnTo>
                  <a:lnTo>
                    <a:pt x="1825" y="6107"/>
                  </a:lnTo>
                  <a:lnTo>
                    <a:pt x="1804" y="6127"/>
                  </a:lnTo>
                  <a:lnTo>
                    <a:pt x="1780" y="6140"/>
                  </a:lnTo>
                  <a:lnTo>
                    <a:pt x="1752" y="6144"/>
                  </a:lnTo>
                  <a:lnTo>
                    <a:pt x="1171" y="6144"/>
                  </a:lnTo>
                  <a:lnTo>
                    <a:pt x="1141" y="6140"/>
                  </a:lnTo>
                  <a:lnTo>
                    <a:pt x="1117" y="6127"/>
                  </a:lnTo>
                  <a:lnTo>
                    <a:pt x="1098" y="6107"/>
                  </a:lnTo>
                  <a:lnTo>
                    <a:pt x="1085" y="6083"/>
                  </a:lnTo>
                  <a:lnTo>
                    <a:pt x="1079" y="6055"/>
                  </a:lnTo>
                  <a:lnTo>
                    <a:pt x="1079" y="4831"/>
                  </a:lnTo>
                  <a:lnTo>
                    <a:pt x="1085" y="4802"/>
                  </a:lnTo>
                  <a:lnTo>
                    <a:pt x="1098" y="4777"/>
                  </a:lnTo>
                  <a:lnTo>
                    <a:pt x="1117" y="4759"/>
                  </a:lnTo>
                  <a:lnTo>
                    <a:pt x="1141" y="4746"/>
                  </a:lnTo>
                  <a:lnTo>
                    <a:pt x="1171" y="4740"/>
                  </a:lnTo>
                  <a:lnTo>
                    <a:pt x="1260" y="4740"/>
                  </a:lnTo>
                  <a:lnTo>
                    <a:pt x="1260" y="4349"/>
                  </a:lnTo>
                  <a:lnTo>
                    <a:pt x="1254" y="4297"/>
                  </a:lnTo>
                  <a:lnTo>
                    <a:pt x="1240" y="4247"/>
                  </a:lnTo>
                  <a:lnTo>
                    <a:pt x="1215" y="4195"/>
                  </a:lnTo>
                  <a:lnTo>
                    <a:pt x="1182" y="4146"/>
                  </a:lnTo>
                  <a:lnTo>
                    <a:pt x="1144" y="4098"/>
                  </a:lnTo>
                  <a:lnTo>
                    <a:pt x="1100" y="4053"/>
                  </a:lnTo>
                  <a:lnTo>
                    <a:pt x="1051" y="4014"/>
                  </a:lnTo>
                  <a:lnTo>
                    <a:pt x="1001" y="3977"/>
                  </a:lnTo>
                  <a:lnTo>
                    <a:pt x="949" y="3947"/>
                  </a:lnTo>
                  <a:lnTo>
                    <a:pt x="895" y="3923"/>
                  </a:lnTo>
                  <a:lnTo>
                    <a:pt x="136" y="3623"/>
                  </a:lnTo>
                  <a:lnTo>
                    <a:pt x="95" y="3603"/>
                  </a:lnTo>
                  <a:lnTo>
                    <a:pt x="62" y="3575"/>
                  </a:lnTo>
                  <a:lnTo>
                    <a:pt x="35" y="3543"/>
                  </a:lnTo>
                  <a:lnTo>
                    <a:pt x="15" y="3504"/>
                  </a:lnTo>
                  <a:lnTo>
                    <a:pt x="4" y="3463"/>
                  </a:lnTo>
                  <a:lnTo>
                    <a:pt x="0" y="3420"/>
                  </a:lnTo>
                  <a:lnTo>
                    <a:pt x="8" y="3375"/>
                  </a:lnTo>
                  <a:lnTo>
                    <a:pt x="28" y="3295"/>
                  </a:lnTo>
                  <a:lnTo>
                    <a:pt x="47" y="3234"/>
                  </a:lnTo>
                  <a:lnTo>
                    <a:pt x="76" y="3176"/>
                  </a:lnTo>
                  <a:lnTo>
                    <a:pt x="112" y="3124"/>
                  </a:lnTo>
                  <a:lnTo>
                    <a:pt x="155" y="3076"/>
                  </a:lnTo>
                  <a:lnTo>
                    <a:pt x="205" y="3035"/>
                  </a:lnTo>
                  <a:lnTo>
                    <a:pt x="259" y="3001"/>
                  </a:lnTo>
                  <a:lnTo>
                    <a:pt x="319" y="2975"/>
                  </a:lnTo>
                  <a:lnTo>
                    <a:pt x="380" y="2958"/>
                  </a:lnTo>
                  <a:lnTo>
                    <a:pt x="444" y="2951"/>
                  </a:lnTo>
                  <a:lnTo>
                    <a:pt x="509" y="2951"/>
                  </a:lnTo>
                  <a:lnTo>
                    <a:pt x="572" y="2960"/>
                  </a:lnTo>
                  <a:lnTo>
                    <a:pt x="634" y="2979"/>
                  </a:lnTo>
                  <a:lnTo>
                    <a:pt x="636" y="2979"/>
                  </a:lnTo>
                  <a:lnTo>
                    <a:pt x="1230" y="3217"/>
                  </a:lnTo>
                  <a:lnTo>
                    <a:pt x="1240" y="3221"/>
                  </a:lnTo>
                  <a:lnTo>
                    <a:pt x="1245" y="3223"/>
                  </a:lnTo>
                  <a:lnTo>
                    <a:pt x="1251" y="3223"/>
                  </a:lnTo>
                  <a:lnTo>
                    <a:pt x="1254" y="3223"/>
                  </a:lnTo>
                  <a:lnTo>
                    <a:pt x="1254" y="3221"/>
                  </a:lnTo>
                  <a:lnTo>
                    <a:pt x="1256" y="3221"/>
                  </a:lnTo>
                  <a:lnTo>
                    <a:pt x="1258" y="3217"/>
                  </a:lnTo>
                  <a:lnTo>
                    <a:pt x="1258" y="3213"/>
                  </a:lnTo>
                  <a:lnTo>
                    <a:pt x="1260" y="3206"/>
                  </a:lnTo>
                  <a:lnTo>
                    <a:pt x="1260" y="3199"/>
                  </a:lnTo>
                  <a:lnTo>
                    <a:pt x="1260" y="1458"/>
                  </a:lnTo>
                  <a:lnTo>
                    <a:pt x="1266" y="1430"/>
                  </a:lnTo>
                  <a:lnTo>
                    <a:pt x="1279" y="1404"/>
                  </a:lnTo>
                  <a:lnTo>
                    <a:pt x="1297" y="1385"/>
                  </a:lnTo>
                  <a:lnTo>
                    <a:pt x="1322" y="1372"/>
                  </a:lnTo>
                  <a:lnTo>
                    <a:pt x="1351" y="1368"/>
                  </a:lnTo>
                  <a:lnTo>
                    <a:pt x="1379" y="1372"/>
                  </a:lnTo>
                  <a:lnTo>
                    <a:pt x="1404" y="1385"/>
                  </a:lnTo>
                  <a:lnTo>
                    <a:pt x="1424" y="1404"/>
                  </a:lnTo>
                  <a:lnTo>
                    <a:pt x="1435" y="1430"/>
                  </a:lnTo>
                  <a:lnTo>
                    <a:pt x="1441" y="1458"/>
                  </a:lnTo>
                  <a:lnTo>
                    <a:pt x="1441" y="3199"/>
                  </a:lnTo>
                  <a:lnTo>
                    <a:pt x="1437" y="3241"/>
                  </a:lnTo>
                  <a:lnTo>
                    <a:pt x="1426" y="3281"/>
                  </a:lnTo>
                  <a:lnTo>
                    <a:pt x="1409" y="3316"/>
                  </a:lnTo>
                  <a:lnTo>
                    <a:pt x="1385" y="3346"/>
                  </a:lnTo>
                  <a:lnTo>
                    <a:pt x="1355" y="3372"/>
                  </a:lnTo>
                  <a:lnTo>
                    <a:pt x="1322" y="3389"/>
                  </a:lnTo>
                  <a:lnTo>
                    <a:pt x="1284" y="3400"/>
                  </a:lnTo>
                  <a:lnTo>
                    <a:pt x="1245" y="3402"/>
                  </a:lnTo>
                  <a:lnTo>
                    <a:pt x="1204" y="3398"/>
                  </a:lnTo>
                  <a:lnTo>
                    <a:pt x="1163" y="3385"/>
                  </a:lnTo>
                  <a:lnTo>
                    <a:pt x="570" y="3146"/>
                  </a:lnTo>
                  <a:lnTo>
                    <a:pt x="524" y="3133"/>
                  </a:lnTo>
                  <a:lnTo>
                    <a:pt x="477" y="3130"/>
                  </a:lnTo>
                  <a:lnTo>
                    <a:pt x="432" y="3132"/>
                  </a:lnTo>
                  <a:lnTo>
                    <a:pt x="386" y="3143"/>
                  </a:lnTo>
                  <a:lnTo>
                    <a:pt x="343" y="3161"/>
                  </a:lnTo>
                  <a:lnTo>
                    <a:pt x="304" y="3186"/>
                  </a:lnTo>
                  <a:lnTo>
                    <a:pt x="268" y="3217"/>
                  </a:lnTo>
                  <a:lnTo>
                    <a:pt x="240" y="3254"/>
                  </a:lnTo>
                  <a:lnTo>
                    <a:pt x="218" y="3295"/>
                  </a:lnTo>
                  <a:lnTo>
                    <a:pt x="201" y="3340"/>
                  </a:lnTo>
                  <a:lnTo>
                    <a:pt x="181" y="3420"/>
                  </a:lnTo>
                  <a:lnTo>
                    <a:pt x="181" y="3433"/>
                  </a:lnTo>
                  <a:lnTo>
                    <a:pt x="188" y="3446"/>
                  </a:lnTo>
                  <a:lnTo>
                    <a:pt x="199" y="3456"/>
                  </a:lnTo>
                  <a:lnTo>
                    <a:pt x="201" y="3456"/>
                  </a:lnTo>
                  <a:lnTo>
                    <a:pt x="962" y="3755"/>
                  </a:lnTo>
                  <a:lnTo>
                    <a:pt x="1025" y="3783"/>
                  </a:lnTo>
                  <a:lnTo>
                    <a:pt x="1089" y="3820"/>
                  </a:lnTo>
                  <a:lnTo>
                    <a:pt x="1150" y="3863"/>
                  </a:lnTo>
                  <a:lnTo>
                    <a:pt x="1210" y="3910"/>
                  </a:lnTo>
                  <a:lnTo>
                    <a:pt x="1264" y="3964"/>
                  </a:lnTo>
                  <a:lnTo>
                    <a:pt x="1312" y="4022"/>
                  </a:lnTo>
                  <a:lnTo>
                    <a:pt x="1355" y="4081"/>
                  </a:lnTo>
                  <a:lnTo>
                    <a:pt x="1391" y="4146"/>
                  </a:lnTo>
                  <a:lnTo>
                    <a:pt x="1418" y="4211"/>
                  </a:lnTo>
                  <a:lnTo>
                    <a:pt x="1435" y="4280"/>
                  </a:lnTo>
                  <a:lnTo>
                    <a:pt x="1441" y="4347"/>
                  </a:lnTo>
                  <a:lnTo>
                    <a:pt x="1441" y="4740"/>
                  </a:lnTo>
                  <a:lnTo>
                    <a:pt x="3243" y="4740"/>
                  </a:lnTo>
                  <a:lnTo>
                    <a:pt x="3247" y="4643"/>
                  </a:lnTo>
                  <a:lnTo>
                    <a:pt x="3260" y="4547"/>
                  </a:lnTo>
                  <a:lnTo>
                    <a:pt x="3281" y="4452"/>
                  </a:lnTo>
                  <a:lnTo>
                    <a:pt x="3308" y="4360"/>
                  </a:lnTo>
                  <a:lnTo>
                    <a:pt x="3344" y="4271"/>
                  </a:lnTo>
                  <a:lnTo>
                    <a:pt x="3387" y="4184"/>
                  </a:lnTo>
                  <a:lnTo>
                    <a:pt x="3437" y="4100"/>
                  </a:lnTo>
                  <a:lnTo>
                    <a:pt x="3478" y="4033"/>
                  </a:lnTo>
                  <a:lnTo>
                    <a:pt x="3514" y="3962"/>
                  </a:lnTo>
                  <a:lnTo>
                    <a:pt x="3540" y="3887"/>
                  </a:lnTo>
                  <a:lnTo>
                    <a:pt x="3558" y="3811"/>
                  </a:lnTo>
                  <a:lnTo>
                    <a:pt x="3569" y="3733"/>
                  </a:lnTo>
                  <a:lnTo>
                    <a:pt x="3573" y="3653"/>
                  </a:lnTo>
                  <a:lnTo>
                    <a:pt x="3573" y="1538"/>
                  </a:lnTo>
                  <a:lnTo>
                    <a:pt x="3569" y="1501"/>
                  </a:lnTo>
                  <a:lnTo>
                    <a:pt x="3556" y="1465"/>
                  </a:lnTo>
                  <a:lnTo>
                    <a:pt x="3536" y="1434"/>
                  </a:lnTo>
                  <a:lnTo>
                    <a:pt x="3510" y="1408"/>
                  </a:lnTo>
                  <a:lnTo>
                    <a:pt x="3480" y="1387"/>
                  </a:lnTo>
                  <a:lnTo>
                    <a:pt x="3445" y="1374"/>
                  </a:lnTo>
                  <a:lnTo>
                    <a:pt x="3405" y="1370"/>
                  </a:lnTo>
                  <a:lnTo>
                    <a:pt x="3344" y="1370"/>
                  </a:lnTo>
                  <a:lnTo>
                    <a:pt x="3305" y="1374"/>
                  </a:lnTo>
                  <a:lnTo>
                    <a:pt x="3269" y="1387"/>
                  </a:lnTo>
                  <a:lnTo>
                    <a:pt x="3240" y="1408"/>
                  </a:lnTo>
                  <a:lnTo>
                    <a:pt x="3213" y="1434"/>
                  </a:lnTo>
                  <a:lnTo>
                    <a:pt x="3193" y="1465"/>
                  </a:lnTo>
                  <a:lnTo>
                    <a:pt x="3180" y="1501"/>
                  </a:lnTo>
                  <a:lnTo>
                    <a:pt x="3176" y="1538"/>
                  </a:lnTo>
                  <a:lnTo>
                    <a:pt x="3176" y="2659"/>
                  </a:lnTo>
                  <a:lnTo>
                    <a:pt x="3171" y="2687"/>
                  </a:lnTo>
                  <a:lnTo>
                    <a:pt x="3158" y="2711"/>
                  </a:lnTo>
                  <a:lnTo>
                    <a:pt x="3139" y="2731"/>
                  </a:lnTo>
                  <a:lnTo>
                    <a:pt x="3115" y="2744"/>
                  </a:lnTo>
                  <a:lnTo>
                    <a:pt x="3085" y="2748"/>
                  </a:lnTo>
                  <a:lnTo>
                    <a:pt x="3057" y="2744"/>
                  </a:lnTo>
                  <a:lnTo>
                    <a:pt x="3033" y="2731"/>
                  </a:lnTo>
                  <a:lnTo>
                    <a:pt x="3012" y="2711"/>
                  </a:lnTo>
                  <a:lnTo>
                    <a:pt x="2999" y="2687"/>
                  </a:lnTo>
                  <a:lnTo>
                    <a:pt x="2995" y="2659"/>
                  </a:lnTo>
                  <a:lnTo>
                    <a:pt x="2995" y="1007"/>
                  </a:lnTo>
                  <a:lnTo>
                    <a:pt x="2992" y="968"/>
                  </a:lnTo>
                  <a:lnTo>
                    <a:pt x="2979" y="933"/>
                  </a:lnTo>
                  <a:lnTo>
                    <a:pt x="2958" y="901"/>
                  </a:lnTo>
                  <a:lnTo>
                    <a:pt x="2932" y="875"/>
                  </a:lnTo>
                  <a:lnTo>
                    <a:pt x="2900" y="856"/>
                  </a:lnTo>
                  <a:lnTo>
                    <a:pt x="2865" y="843"/>
                  </a:lnTo>
                  <a:lnTo>
                    <a:pt x="2828" y="838"/>
                  </a:lnTo>
                  <a:lnTo>
                    <a:pt x="2766" y="838"/>
                  </a:lnTo>
                  <a:lnTo>
                    <a:pt x="2727" y="843"/>
                  </a:lnTo>
                  <a:lnTo>
                    <a:pt x="2692" y="856"/>
                  </a:lnTo>
                  <a:lnTo>
                    <a:pt x="2660" y="875"/>
                  </a:lnTo>
                  <a:lnTo>
                    <a:pt x="2634" y="901"/>
                  </a:lnTo>
                  <a:lnTo>
                    <a:pt x="2615" y="933"/>
                  </a:lnTo>
                  <a:lnTo>
                    <a:pt x="2602" y="968"/>
                  </a:lnTo>
                  <a:lnTo>
                    <a:pt x="2596" y="1007"/>
                  </a:lnTo>
                  <a:lnTo>
                    <a:pt x="2596" y="2465"/>
                  </a:lnTo>
                  <a:lnTo>
                    <a:pt x="2593" y="2493"/>
                  </a:lnTo>
                  <a:lnTo>
                    <a:pt x="2580" y="2517"/>
                  </a:lnTo>
                  <a:lnTo>
                    <a:pt x="2561" y="2538"/>
                  </a:lnTo>
                  <a:lnTo>
                    <a:pt x="2535" y="2551"/>
                  </a:lnTo>
                  <a:lnTo>
                    <a:pt x="2507" y="2554"/>
                  </a:lnTo>
                  <a:lnTo>
                    <a:pt x="2479" y="2551"/>
                  </a:lnTo>
                  <a:lnTo>
                    <a:pt x="2455" y="2538"/>
                  </a:lnTo>
                  <a:lnTo>
                    <a:pt x="2434" y="2517"/>
                  </a:lnTo>
                  <a:lnTo>
                    <a:pt x="2421" y="2493"/>
                  </a:lnTo>
                  <a:lnTo>
                    <a:pt x="2418" y="2465"/>
                  </a:lnTo>
                  <a:lnTo>
                    <a:pt x="2418" y="348"/>
                  </a:lnTo>
                  <a:lnTo>
                    <a:pt x="2412" y="309"/>
                  </a:lnTo>
                  <a:lnTo>
                    <a:pt x="2401" y="274"/>
                  </a:lnTo>
                  <a:lnTo>
                    <a:pt x="2380" y="244"/>
                  </a:lnTo>
                  <a:lnTo>
                    <a:pt x="2354" y="218"/>
                  </a:lnTo>
                  <a:lnTo>
                    <a:pt x="2322" y="197"/>
                  </a:lnTo>
                  <a:lnTo>
                    <a:pt x="2287" y="184"/>
                  </a:lnTo>
                  <a:lnTo>
                    <a:pt x="2248" y="181"/>
                  </a:lnTo>
                  <a:lnTo>
                    <a:pt x="2188" y="181"/>
                  </a:lnTo>
                  <a:lnTo>
                    <a:pt x="2149" y="184"/>
                  </a:lnTo>
                  <a:lnTo>
                    <a:pt x="2114" y="197"/>
                  </a:lnTo>
                  <a:lnTo>
                    <a:pt x="2082" y="218"/>
                  </a:lnTo>
                  <a:lnTo>
                    <a:pt x="2056" y="244"/>
                  </a:lnTo>
                  <a:lnTo>
                    <a:pt x="2035" y="274"/>
                  </a:lnTo>
                  <a:lnTo>
                    <a:pt x="2024" y="309"/>
                  </a:lnTo>
                  <a:lnTo>
                    <a:pt x="2019" y="348"/>
                  </a:lnTo>
                  <a:lnTo>
                    <a:pt x="2019" y="2467"/>
                  </a:lnTo>
                  <a:lnTo>
                    <a:pt x="2015" y="2495"/>
                  </a:lnTo>
                  <a:lnTo>
                    <a:pt x="2002" y="2521"/>
                  </a:lnTo>
                  <a:lnTo>
                    <a:pt x="1981" y="2540"/>
                  </a:lnTo>
                  <a:lnTo>
                    <a:pt x="1957" y="2553"/>
                  </a:lnTo>
                  <a:lnTo>
                    <a:pt x="1929" y="2558"/>
                  </a:lnTo>
                  <a:lnTo>
                    <a:pt x="1901" y="2553"/>
                  </a:lnTo>
                  <a:lnTo>
                    <a:pt x="1875" y="2540"/>
                  </a:lnTo>
                  <a:lnTo>
                    <a:pt x="1856" y="2521"/>
                  </a:lnTo>
                  <a:lnTo>
                    <a:pt x="1843" y="2495"/>
                  </a:lnTo>
                  <a:lnTo>
                    <a:pt x="1838" y="2467"/>
                  </a:lnTo>
                  <a:lnTo>
                    <a:pt x="1838" y="825"/>
                  </a:lnTo>
                  <a:lnTo>
                    <a:pt x="1834" y="786"/>
                  </a:lnTo>
                  <a:lnTo>
                    <a:pt x="1821" y="750"/>
                  </a:lnTo>
                  <a:lnTo>
                    <a:pt x="1802" y="719"/>
                  </a:lnTo>
                  <a:lnTo>
                    <a:pt x="1776" y="693"/>
                  </a:lnTo>
                  <a:lnTo>
                    <a:pt x="1745" y="672"/>
                  </a:lnTo>
                  <a:lnTo>
                    <a:pt x="1709" y="661"/>
                  </a:lnTo>
                  <a:lnTo>
                    <a:pt x="1670" y="655"/>
                  </a:lnTo>
                  <a:lnTo>
                    <a:pt x="1609" y="655"/>
                  </a:lnTo>
                  <a:lnTo>
                    <a:pt x="1571" y="661"/>
                  </a:lnTo>
                  <a:lnTo>
                    <a:pt x="1536" y="672"/>
                  </a:lnTo>
                  <a:lnTo>
                    <a:pt x="1504" y="693"/>
                  </a:lnTo>
                  <a:lnTo>
                    <a:pt x="1478" y="719"/>
                  </a:lnTo>
                  <a:lnTo>
                    <a:pt x="1458" y="750"/>
                  </a:lnTo>
                  <a:lnTo>
                    <a:pt x="1445" y="786"/>
                  </a:lnTo>
                  <a:lnTo>
                    <a:pt x="1441" y="825"/>
                  </a:lnTo>
                  <a:lnTo>
                    <a:pt x="1441" y="1102"/>
                  </a:lnTo>
                  <a:lnTo>
                    <a:pt x="1435" y="1132"/>
                  </a:lnTo>
                  <a:lnTo>
                    <a:pt x="1424" y="1156"/>
                  </a:lnTo>
                  <a:lnTo>
                    <a:pt x="1404" y="1175"/>
                  </a:lnTo>
                  <a:lnTo>
                    <a:pt x="1379" y="1188"/>
                  </a:lnTo>
                  <a:lnTo>
                    <a:pt x="1351" y="1193"/>
                  </a:lnTo>
                  <a:lnTo>
                    <a:pt x="1322" y="1188"/>
                  </a:lnTo>
                  <a:lnTo>
                    <a:pt x="1297" y="1175"/>
                  </a:lnTo>
                  <a:lnTo>
                    <a:pt x="1279" y="1156"/>
                  </a:lnTo>
                  <a:lnTo>
                    <a:pt x="1266" y="1132"/>
                  </a:lnTo>
                  <a:lnTo>
                    <a:pt x="1260" y="1102"/>
                  </a:lnTo>
                  <a:lnTo>
                    <a:pt x="1260" y="825"/>
                  </a:lnTo>
                  <a:lnTo>
                    <a:pt x="1266" y="761"/>
                  </a:lnTo>
                  <a:lnTo>
                    <a:pt x="1282" y="702"/>
                  </a:lnTo>
                  <a:lnTo>
                    <a:pt x="1309" y="648"/>
                  </a:lnTo>
                  <a:lnTo>
                    <a:pt x="1342" y="600"/>
                  </a:lnTo>
                  <a:lnTo>
                    <a:pt x="1385" y="557"/>
                  </a:lnTo>
                  <a:lnTo>
                    <a:pt x="1433" y="523"/>
                  </a:lnTo>
                  <a:lnTo>
                    <a:pt x="1487" y="497"/>
                  </a:lnTo>
                  <a:lnTo>
                    <a:pt x="1547" y="480"/>
                  </a:lnTo>
                  <a:lnTo>
                    <a:pt x="1609" y="475"/>
                  </a:lnTo>
                  <a:lnTo>
                    <a:pt x="1670" y="475"/>
                  </a:lnTo>
                  <a:lnTo>
                    <a:pt x="1730" y="480"/>
                  </a:lnTo>
                  <a:lnTo>
                    <a:pt x="1786" y="495"/>
                  </a:lnTo>
                  <a:lnTo>
                    <a:pt x="1838" y="519"/>
                  </a:lnTo>
                  <a:lnTo>
                    <a:pt x="1838" y="348"/>
                  </a:lnTo>
                  <a:lnTo>
                    <a:pt x="1843" y="287"/>
                  </a:lnTo>
                  <a:lnTo>
                    <a:pt x="1860" y="227"/>
                  </a:lnTo>
                  <a:lnTo>
                    <a:pt x="1886" y="173"/>
                  </a:lnTo>
                  <a:lnTo>
                    <a:pt x="1922" y="125"/>
                  </a:lnTo>
                  <a:lnTo>
                    <a:pt x="1963" y="82"/>
                  </a:lnTo>
                  <a:lnTo>
                    <a:pt x="2011" y="48"/>
                  </a:lnTo>
                  <a:lnTo>
                    <a:pt x="2065" y="22"/>
                  </a:lnTo>
                  <a:lnTo>
                    <a:pt x="2125" y="6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3719" y="2227"/>
              <a:ext cx="705" cy="592"/>
            </a:xfrm>
            <a:custGeom>
              <a:avLst/>
              <a:gdLst>
                <a:gd name="T0" fmla="*/ 514 w 1411"/>
                <a:gd name="T1" fmla="*/ 13 h 1184"/>
                <a:gd name="T2" fmla="*/ 648 w 1411"/>
                <a:gd name="T3" fmla="*/ 67 h 1184"/>
                <a:gd name="T4" fmla="*/ 742 w 1411"/>
                <a:gd name="T5" fmla="*/ 89 h 1184"/>
                <a:gd name="T6" fmla="*/ 861 w 1411"/>
                <a:gd name="T7" fmla="*/ 28 h 1184"/>
                <a:gd name="T8" fmla="*/ 1023 w 1411"/>
                <a:gd name="T9" fmla="*/ 0 h 1184"/>
                <a:gd name="T10" fmla="*/ 1191 w 1411"/>
                <a:gd name="T11" fmla="*/ 39 h 1184"/>
                <a:gd name="T12" fmla="*/ 1325 w 1411"/>
                <a:gd name="T13" fmla="*/ 143 h 1184"/>
                <a:gd name="T14" fmla="*/ 1407 w 1411"/>
                <a:gd name="T15" fmla="*/ 302 h 1184"/>
                <a:gd name="T16" fmla="*/ 1390 w 1411"/>
                <a:gd name="T17" fmla="*/ 382 h 1184"/>
                <a:gd name="T18" fmla="*/ 1316 w 1411"/>
                <a:gd name="T19" fmla="*/ 415 h 1184"/>
                <a:gd name="T20" fmla="*/ 1245 w 1411"/>
                <a:gd name="T21" fmla="*/ 376 h 1184"/>
                <a:gd name="T22" fmla="*/ 1196 w 1411"/>
                <a:gd name="T23" fmla="*/ 272 h 1184"/>
                <a:gd name="T24" fmla="*/ 1103 w 1411"/>
                <a:gd name="T25" fmla="*/ 196 h 1184"/>
                <a:gd name="T26" fmla="*/ 975 w 1411"/>
                <a:gd name="T27" fmla="*/ 184 h 1184"/>
                <a:gd name="T28" fmla="*/ 861 w 1411"/>
                <a:gd name="T29" fmla="*/ 225 h 1184"/>
                <a:gd name="T30" fmla="*/ 799 w 1411"/>
                <a:gd name="T31" fmla="*/ 277 h 1184"/>
                <a:gd name="T32" fmla="*/ 766 w 1411"/>
                <a:gd name="T33" fmla="*/ 313 h 1184"/>
                <a:gd name="T34" fmla="*/ 684 w 1411"/>
                <a:gd name="T35" fmla="*/ 326 h 1184"/>
                <a:gd name="T36" fmla="*/ 633 w 1411"/>
                <a:gd name="T37" fmla="*/ 287 h 1184"/>
                <a:gd name="T38" fmla="*/ 589 w 1411"/>
                <a:gd name="T39" fmla="*/ 244 h 1184"/>
                <a:gd name="T40" fmla="*/ 492 w 1411"/>
                <a:gd name="T41" fmla="*/ 194 h 1184"/>
                <a:gd name="T42" fmla="*/ 356 w 1411"/>
                <a:gd name="T43" fmla="*/ 184 h 1184"/>
                <a:gd name="T44" fmla="*/ 249 w 1411"/>
                <a:gd name="T45" fmla="*/ 244 h 1184"/>
                <a:gd name="T46" fmla="*/ 192 w 1411"/>
                <a:gd name="T47" fmla="*/ 346 h 1184"/>
                <a:gd name="T48" fmla="*/ 186 w 1411"/>
                <a:gd name="T49" fmla="*/ 484 h 1184"/>
                <a:gd name="T50" fmla="*/ 270 w 1411"/>
                <a:gd name="T51" fmla="*/ 661 h 1184"/>
                <a:gd name="T52" fmla="*/ 447 w 1411"/>
                <a:gd name="T53" fmla="*/ 832 h 1184"/>
                <a:gd name="T54" fmla="*/ 712 w 1411"/>
                <a:gd name="T55" fmla="*/ 994 h 1184"/>
                <a:gd name="T56" fmla="*/ 997 w 1411"/>
                <a:gd name="T57" fmla="*/ 817 h 1184"/>
                <a:gd name="T58" fmla="*/ 1178 w 1411"/>
                <a:gd name="T59" fmla="*/ 626 h 1184"/>
                <a:gd name="T60" fmla="*/ 1249 w 1411"/>
                <a:gd name="T61" fmla="*/ 585 h 1184"/>
                <a:gd name="T62" fmla="*/ 1323 w 1411"/>
                <a:gd name="T63" fmla="*/ 618 h 1184"/>
                <a:gd name="T64" fmla="*/ 1342 w 1411"/>
                <a:gd name="T65" fmla="*/ 696 h 1184"/>
                <a:gd name="T66" fmla="*/ 1215 w 1411"/>
                <a:gd name="T67" fmla="*/ 864 h 1184"/>
                <a:gd name="T68" fmla="*/ 967 w 1411"/>
                <a:gd name="T69" fmla="*/ 1058 h 1184"/>
                <a:gd name="T70" fmla="*/ 732 w 1411"/>
                <a:gd name="T71" fmla="*/ 1182 h 1184"/>
                <a:gd name="T72" fmla="*/ 673 w 1411"/>
                <a:gd name="T73" fmla="*/ 1177 h 1184"/>
                <a:gd name="T74" fmla="*/ 507 w 1411"/>
                <a:gd name="T75" fmla="*/ 1087 h 1184"/>
                <a:gd name="T76" fmla="*/ 328 w 1411"/>
                <a:gd name="T77" fmla="*/ 968 h 1184"/>
                <a:gd name="T78" fmla="*/ 164 w 1411"/>
                <a:gd name="T79" fmla="*/ 816 h 1184"/>
                <a:gd name="T80" fmla="*/ 46 w 1411"/>
                <a:gd name="T81" fmla="*/ 635 h 1184"/>
                <a:gd name="T82" fmla="*/ 0 w 1411"/>
                <a:gd name="T83" fmla="*/ 425 h 1184"/>
                <a:gd name="T84" fmla="*/ 44 w 1411"/>
                <a:gd name="T85" fmla="*/ 229 h 1184"/>
                <a:gd name="T86" fmla="*/ 162 w 1411"/>
                <a:gd name="T87" fmla="*/ 82 h 1184"/>
                <a:gd name="T88" fmla="*/ 335 w 1411"/>
                <a:gd name="T89" fmla="*/ 6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184">
                  <a:moveTo>
                    <a:pt x="400" y="0"/>
                  </a:moveTo>
                  <a:lnTo>
                    <a:pt x="460" y="4"/>
                  </a:lnTo>
                  <a:lnTo>
                    <a:pt x="514" y="13"/>
                  </a:lnTo>
                  <a:lnTo>
                    <a:pt x="564" y="28"/>
                  </a:lnTo>
                  <a:lnTo>
                    <a:pt x="607" y="47"/>
                  </a:lnTo>
                  <a:lnTo>
                    <a:pt x="648" y="67"/>
                  </a:lnTo>
                  <a:lnTo>
                    <a:pt x="682" y="89"/>
                  </a:lnTo>
                  <a:lnTo>
                    <a:pt x="712" y="112"/>
                  </a:lnTo>
                  <a:lnTo>
                    <a:pt x="742" y="89"/>
                  </a:lnTo>
                  <a:lnTo>
                    <a:pt x="775" y="67"/>
                  </a:lnTo>
                  <a:lnTo>
                    <a:pt x="816" y="47"/>
                  </a:lnTo>
                  <a:lnTo>
                    <a:pt x="861" y="28"/>
                  </a:lnTo>
                  <a:lnTo>
                    <a:pt x="909" y="13"/>
                  </a:lnTo>
                  <a:lnTo>
                    <a:pt x="963" y="4"/>
                  </a:lnTo>
                  <a:lnTo>
                    <a:pt x="1023" y="0"/>
                  </a:lnTo>
                  <a:lnTo>
                    <a:pt x="1083" y="4"/>
                  </a:lnTo>
                  <a:lnTo>
                    <a:pt x="1139" y="17"/>
                  </a:lnTo>
                  <a:lnTo>
                    <a:pt x="1191" y="39"/>
                  </a:lnTo>
                  <a:lnTo>
                    <a:pt x="1241" y="67"/>
                  </a:lnTo>
                  <a:lnTo>
                    <a:pt x="1286" y="102"/>
                  </a:lnTo>
                  <a:lnTo>
                    <a:pt x="1325" y="143"/>
                  </a:lnTo>
                  <a:lnTo>
                    <a:pt x="1358" y="192"/>
                  </a:lnTo>
                  <a:lnTo>
                    <a:pt x="1386" y="244"/>
                  </a:lnTo>
                  <a:lnTo>
                    <a:pt x="1407" y="302"/>
                  </a:lnTo>
                  <a:lnTo>
                    <a:pt x="1411" y="330"/>
                  </a:lnTo>
                  <a:lnTo>
                    <a:pt x="1405" y="358"/>
                  </a:lnTo>
                  <a:lnTo>
                    <a:pt x="1390" y="382"/>
                  </a:lnTo>
                  <a:lnTo>
                    <a:pt x="1370" y="400"/>
                  </a:lnTo>
                  <a:lnTo>
                    <a:pt x="1344" y="413"/>
                  </a:lnTo>
                  <a:lnTo>
                    <a:pt x="1316" y="415"/>
                  </a:lnTo>
                  <a:lnTo>
                    <a:pt x="1288" y="410"/>
                  </a:lnTo>
                  <a:lnTo>
                    <a:pt x="1265" y="397"/>
                  </a:lnTo>
                  <a:lnTo>
                    <a:pt x="1245" y="376"/>
                  </a:lnTo>
                  <a:lnTo>
                    <a:pt x="1234" y="350"/>
                  </a:lnTo>
                  <a:lnTo>
                    <a:pt x="1219" y="307"/>
                  </a:lnTo>
                  <a:lnTo>
                    <a:pt x="1196" y="272"/>
                  </a:lnTo>
                  <a:lnTo>
                    <a:pt x="1170" y="240"/>
                  </a:lnTo>
                  <a:lnTo>
                    <a:pt x="1139" y="214"/>
                  </a:lnTo>
                  <a:lnTo>
                    <a:pt x="1103" y="196"/>
                  </a:lnTo>
                  <a:lnTo>
                    <a:pt x="1064" y="184"/>
                  </a:lnTo>
                  <a:lnTo>
                    <a:pt x="1023" y="181"/>
                  </a:lnTo>
                  <a:lnTo>
                    <a:pt x="975" y="184"/>
                  </a:lnTo>
                  <a:lnTo>
                    <a:pt x="932" y="194"/>
                  </a:lnTo>
                  <a:lnTo>
                    <a:pt x="893" y="209"/>
                  </a:lnTo>
                  <a:lnTo>
                    <a:pt x="861" y="225"/>
                  </a:lnTo>
                  <a:lnTo>
                    <a:pt x="835" y="244"/>
                  </a:lnTo>
                  <a:lnTo>
                    <a:pt x="814" y="261"/>
                  </a:lnTo>
                  <a:lnTo>
                    <a:pt x="799" y="277"/>
                  </a:lnTo>
                  <a:lnTo>
                    <a:pt x="790" y="289"/>
                  </a:lnTo>
                  <a:lnTo>
                    <a:pt x="786" y="292"/>
                  </a:lnTo>
                  <a:lnTo>
                    <a:pt x="766" y="313"/>
                  </a:lnTo>
                  <a:lnTo>
                    <a:pt x="740" y="326"/>
                  </a:lnTo>
                  <a:lnTo>
                    <a:pt x="712" y="331"/>
                  </a:lnTo>
                  <a:lnTo>
                    <a:pt x="684" y="326"/>
                  </a:lnTo>
                  <a:lnTo>
                    <a:pt x="658" y="313"/>
                  </a:lnTo>
                  <a:lnTo>
                    <a:pt x="637" y="292"/>
                  </a:lnTo>
                  <a:lnTo>
                    <a:pt x="633" y="287"/>
                  </a:lnTo>
                  <a:lnTo>
                    <a:pt x="624" y="276"/>
                  </a:lnTo>
                  <a:lnTo>
                    <a:pt x="609" y="261"/>
                  </a:lnTo>
                  <a:lnTo>
                    <a:pt x="589" y="244"/>
                  </a:lnTo>
                  <a:lnTo>
                    <a:pt x="563" y="225"/>
                  </a:lnTo>
                  <a:lnTo>
                    <a:pt x="531" y="209"/>
                  </a:lnTo>
                  <a:lnTo>
                    <a:pt x="492" y="194"/>
                  </a:lnTo>
                  <a:lnTo>
                    <a:pt x="449" y="184"/>
                  </a:lnTo>
                  <a:lnTo>
                    <a:pt x="400" y="181"/>
                  </a:lnTo>
                  <a:lnTo>
                    <a:pt x="356" y="184"/>
                  </a:lnTo>
                  <a:lnTo>
                    <a:pt x="315" y="197"/>
                  </a:lnTo>
                  <a:lnTo>
                    <a:pt x="279" y="218"/>
                  </a:lnTo>
                  <a:lnTo>
                    <a:pt x="249" y="244"/>
                  </a:lnTo>
                  <a:lnTo>
                    <a:pt x="225" y="274"/>
                  </a:lnTo>
                  <a:lnTo>
                    <a:pt x="205" y="309"/>
                  </a:lnTo>
                  <a:lnTo>
                    <a:pt x="192" y="346"/>
                  </a:lnTo>
                  <a:lnTo>
                    <a:pt x="182" y="385"/>
                  </a:lnTo>
                  <a:lnTo>
                    <a:pt x="180" y="425"/>
                  </a:lnTo>
                  <a:lnTo>
                    <a:pt x="186" y="484"/>
                  </a:lnTo>
                  <a:lnTo>
                    <a:pt x="203" y="542"/>
                  </a:lnTo>
                  <a:lnTo>
                    <a:pt x="231" y="601"/>
                  </a:lnTo>
                  <a:lnTo>
                    <a:pt x="270" y="661"/>
                  </a:lnTo>
                  <a:lnTo>
                    <a:pt x="318" y="719"/>
                  </a:lnTo>
                  <a:lnTo>
                    <a:pt x="378" y="776"/>
                  </a:lnTo>
                  <a:lnTo>
                    <a:pt x="447" y="832"/>
                  </a:lnTo>
                  <a:lnTo>
                    <a:pt x="527" y="888"/>
                  </a:lnTo>
                  <a:lnTo>
                    <a:pt x="615" y="942"/>
                  </a:lnTo>
                  <a:lnTo>
                    <a:pt x="712" y="994"/>
                  </a:lnTo>
                  <a:lnTo>
                    <a:pt x="818" y="938"/>
                  </a:lnTo>
                  <a:lnTo>
                    <a:pt x="913" y="879"/>
                  </a:lnTo>
                  <a:lnTo>
                    <a:pt x="997" y="817"/>
                  </a:lnTo>
                  <a:lnTo>
                    <a:pt x="1070" y="754"/>
                  </a:lnTo>
                  <a:lnTo>
                    <a:pt x="1129" y="691"/>
                  </a:lnTo>
                  <a:lnTo>
                    <a:pt x="1178" y="626"/>
                  </a:lnTo>
                  <a:lnTo>
                    <a:pt x="1196" y="605"/>
                  </a:lnTo>
                  <a:lnTo>
                    <a:pt x="1221" y="590"/>
                  </a:lnTo>
                  <a:lnTo>
                    <a:pt x="1249" y="585"/>
                  </a:lnTo>
                  <a:lnTo>
                    <a:pt x="1276" y="587"/>
                  </a:lnTo>
                  <a:lnTo>
                    <a:pt x="1303" y="600"/>
                  </a:lnTo>
                  <a:lnTo>
                    <a:pt x="1323" y="618"/>
                  </a:lnTo>
                  <a:lnTo>
                    <a:pt x="1338" y="642"/>
                  </a:lnTo>
                  <a:lnTo>
                    <a:pt x="1344" y="668"/>
                  </a:lnTo>
                  <a:lnTo>
                    <a:pt x="1342" y="696"/>
                  </a:lnTo>
                  <a:lnTo>
                    <a:pt x="1329" y="722"/>
                  </a:lnTo>
                  <a:lnTo>
                    <a:pt x="1278" y="795"/>
                  </a:lnTo>
                  <a:lnTo>
                    <a:pt x="1215" y="864"/>
                  </a:lnTo>
                  <a:lnTo>
                    <a:pt x="1142" y="931"/>
                  </a:lnTo>
                  <a:lnTo>
                    <a:pt x="1060" y="996"/>
                  </a:lnTo>
                  <a:lnTo>
                    <a:pt x="967" y="1058"/>
                  </a:lnTo>
                  <a:lnTo>
                    <a:pt x="865" y="1119"/>
                  </a:lnTo>
                  <a:lnTo>
                    <a:pt x="751" y="1177"/>
                  </a:lnTo>
                  <a:lnTo>
                    <a:pt x="732" y="1182"/>
                  </a:lnTo>
                  <a:lnTo>
                    <a:pt x="712" y="1184"/>
                  </a:lnTo>
                  <a:lnTo>
                    <a:pt x="691" y="1182"/>
                  </a:lnTo>
                  <a:lnTo>
                    <a:pt x="673" y="1177"/>
                  </a:lnTo>
                  <a:lnTo>
                    <a:pt x="620" y="1151"/>
                  </a:lnTo>
                  <a:lnTo>
                    <a:pt x="564" y="1121"/>
                  </a:lnTo>
                  <a:lnTo>
                    <a:pt x="507" y="1087"/>
                  </a:lnTo>
                  <a:lnTo>
                    <a:pt x="447" y="1050"/>
                  </a:lnTo>
                  <a:lnTo>
                    <a:pt x="387" y="1011"/>
                  </a:lnTo>
                  <a:lnTo>
                    <a:pt x="328" y="968"/>
                  </a:lnTo>
                  <a:lnTo>
                    <a:pt x="270" y="920"/>
                  </a:lnTo>
                  <a:lnTo>
                    <a:pt x="216" y="870"/>
                  </a:lnTo>
                  <a:lnTo>
                    <a:pt x="164" y="816"/>
                  </a:lnTo>
                  <a:lnTo>
                    <a:pt x="119" y="760"/>
                  </a:lnTo>
                  <a:lnTo>
                    <a:pt x="78" y="698"/>
                  </a:lnTo>
                  <a:lnTo>
                    <a:pt x="46" y="635"/>
                  </a:lnTo>
                  <a:lnTo>
                    <a:pt x="20" y="568"/>
                  </a:lnTo>
                  <a:lnTo>
                    <a:pt x="5" y="499"/>
                  </a:lnTo>
                  <a:lnTo>
                    <a:pt x="0" y="425"/>
                  </a:lnTo>
                  <a:lnTo>
                    <a:pt x="5" y="356"/>
                  </a:lnTo>
                  <a:lnTo>
                    <a:pt x="20" y="289"/>
                  </a:lnTo>
                  <a:lnTo>
                    <a:pt x="44" y="229"/>
                  </a:lnTo>
                  <a:lnTo>
                    <a:pt x="76" y="173"/>
                  </a:lnTo>
                  <a:lnTo>
                    <a:pt x="115" y="123"/>
                  </a:lnTo>
                  <a:lnTo>
                    <a:pt x="162" y="82"/>
                  </a:lnTo>
                  <a:lnTo>
                    <a:pt x="216" y="47"/>
                  </a:lnTo>
                  <a:lnTo>
                    <a:pt x="274" y="22"/>
                  </a:lnTo>
                  <a:lnTo>
                    <a:pt x="335" y="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399" y="3277"/>
              <a:ext cx="91" cy="175"/>
            </a:xfrm>
            <a:custGeom>
              <a:avLst/>
              <a:gdLst>
                <a:gd name="T0" fmla="*/ 90 w 181"/>
                <a:gd name="T1" fmla="*/ 0 h 350"/>
                <a:gd name="T2" fmla="*/ 120 w 181"/>
                <a:gd name="T3" fmla="*/ 4 h 350"/>
                <a:gd name="T4" fmla="*/ 144 w 181"/>
                <a:gd name="T5" fmla="*/ 17 h 350"/>
                <a:gd name="T6" fmla="*/ 163 w 181"/>
                <a:gd name="T7" fmla="*/ 37 h 350"/>
                <a:gd name="T8" fmla="*/ 176 w 181"/>
                <a:gd name="T9" fmla="*/ 62 h 350"/>
                <a:gd name="T10" fmla="*/ 181 w 181"/>
                <a:gd name="T11" fmla="*/ 90 h 350"/>
                <a:gd name="T12" fmla="*/ 181 w 181"/>
                <a:gd name="T13" fmla="*/ 261 h 350"/>
                <a:gd name="T14" fmla="*/ 176 w 181"/>
                <a:gd name="T15" fmla="*/ 289 h 350"/>
                <a:gd name="T16" fmla="*/ 163 w 181"/>
                <a:gd name="T17" fmla="*/ 313 h 350"/>
                <a:gd name="T18" fmla="*/ 144 w 181"/>
                <a:gd name="T19" fmla="*/ 333 h 350"/>
                <a:gd name="T20" fmla="*/ 120 w 181"/>
                <a:gd name="T21" fmla="*/ 346 h 350"/>
                <a:gd name="T22" fmla="*/ 90 w 181"/>
                <a:gd name="T23" fmla="*/ 350 h 350"/>
                <a:gd name="T24" fmla="*/ 62 w 181"/>
                <a:gd name="T25" fmla="*/ 346 h 350"/>
                <a:gd name="T26" fmla="*/ 38 w 181"/>
                <a:gd name="T27" fmla="*/ 333 h 350"/>
                <a:gd name="T28" fmla="*/ 17 w 181"/>
                <a:gd name="T29" fmla="*/ 313 h 350"/>
                <a:gd name="T30" fmla="*/ 4 w 181"/>
                <a:gd name="T31" fmla="*/ 289 h 350"/>
                <a:gd name="T32" fmla="*/ 0 w 181"/>
                <a:gd name="T33" fmla="*/ 261 h 350"/>
                <a:gd name="T34" fmla="*/ 0 w 181"/>
                <a:gd name="T35" fmla="*/ 90 h 350"/>
                <a:gd name="T36" fmla="*/ 4 w 181"/>
                <a:gd name="T37" fmla="*/ 62 h 350"/>
                <a:gd name="T38" fmla="*/ 17 w 181"/>
                <a:gd name="T39" fmla="*/ 37 h 350"/>
                <a:gd name="T40" fmla="*/ 38 w 181"/>
                <a:gd name="T41" fmla="*/ 17 h 350"/>
                <a:gd name="T42" fmla="*/ 62 w 181"/>
                <a:gd name="T43" fmla="*/ 4 h 350"/>
                <a:gd name="T44" fmla="*/ 90 w 181"/>
                <a:gd name="T4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350">
                  <a:moveTo>
                    <a:pt x="90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3" y="37"/>
                  </a:lnTo>
                  <a:lnTo>
                    <a:pt x="176" y="62"/>
                  </a:lnTo>
                  <a:lnTo>
                    <a:pt x="181" y="90"/>
                  </a:lnTo>
                  <a:lnTo>
                    <a:pt x="181" y="261"/>
                  </a:lnTo>
                  <a:lnTo>
                    <a:pt x="176" y="289"/>
                  </a:lnTo>
                  <a:lnTo>
                    <a:pt x="163" y="313"/>
                  </a:lnTo>
                  <a:lnTo>
                    <a:pt x="144" y="333"/>
                  </a:lnTo>
                  <a:lnTo>
                    <a:pt x="120" y="346"/>
                  </a:lnTo>
                  <a:lnTo>
                    <a:pt x="90" y="350"/>
                  </a:lnTo>
                  <a:lnTo>
                    <a:pt x="62" y="346"/>
                  </a:lnTo>
                  <a:lnTo>
                    <a:pt x="38" y="333"/>
                  </a:lnTo>
                  <a:lnTo>
                    <a:pt x="17" y="313"/>
                  </a:lnTo>
                  <a:lnTo>
                    <a:pt x="4" y="289"/>
                  </a:lnTo>
                  <a:lnTo>
                    <a:pt x="0" y="261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7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328570" y="243444"/>
            <a:ext cx="1152128" cy="0"/>
            <a:chOff x="2711624" y="-819472"/>
            <a:chExt cx="1152128" cy="0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/>
          <p:cNvGrpSpPr/>
          <p:nvPr/>
        </p:nvGrpSpPr>
        <p:grpSpPr>
          <a:xfrm flipH="1">
            <a:off x="10396473" y="6390732"/>
            <a:ext cx="1152128" cy="0"/>
            <a:chOff x="2711624" y="-819472"/>
            <a:chExt cx="1152128" cy="0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>
                  <a:alpha val="8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олилиния 73"/>
          <p:cNvSpPr/>
          <p:nvPr/>
        </p:nvSpPr>
        <p:spPr>
          <a:xfrm>
            <a:off x="-2252885" y="3321797"/>
            <a:ext cx="15572765" cy="4145195"/>
          </a:xfrm>
          <a:custGeom>
            <a:avLst/>
            <a:gdLst>
              <a:gd name="connsiteX0" fmla="*/ 14778089 w 17129816"/>
              <a:gd name="connsiteY0" fmla="*/ 412636 h 6087106"/>
              <a:gd name="connsiteX1" fmla="*/ 13558889 w 17129816"/>
              <a:gd name="connsiteY1" fmla="*/ 534556 h 6087106"/>
              <a:gd name="connsiteX2" fmla="*/ 13010249 w 17129816"/>
              <a:gd name="connsiteY2" fmla="*/ 1494676 h 6087106"/>
              <a:gd name="connsiteX3" fmla="*/ 11166209 w 17129816"/>
              <a:gd name="connsiteY3" fmla="*/ 1906156 h 6087106"/>
              <a:gd name="connsiteX4" fmla="*/ 10145129 w 17129816"/>
              <a:gd name="connsiteY4" fmla="*/ 3018676 h 6087106"/>
              <a:gd name="connsiteX5" fmla="*/ 7615289 w 17129816"/>
              <a:gd name="connsiteY5" fmla="*/ 3003436 h 6087106"/>
              <a:gd name="connsiteX6" fmla="*/ 5420729 w 17129816"/>
              <a:gd name="connsiteY6" fmla="*/ 3384436 h 6087106"/>
              <a:gd name="connsiteX7" fmla="*/ 2235569 w 17129816"/>
              <a:gd name="connsiteY7" fmla="*/ 3597796 h 6087106"/>
              <a:gd name="connsiteX8" fmla="*/ 894449 w 17129816"/>
              <a:gd name="connsiteY8" fmla="*/ 3917836 h 6087106"/>
              <a:gd name="connsiteX9" fmla="*/ 16332569 w 17129816"/>
              <a:gd name="connsiteY9" fmla="*/ 5990476 h 6087106"/>
              <a:gd name="connsiteX10" fmla="*/ 14778089 w 17129816"/>
              <a:gd name="connsiteY10" fmla="*/ 412636 h 6087106"/>
              <a:gd name="connsiteX0" fmla="*/ 14778089 w 15572765"/>
              <a:gd name="connsiteY0" fmla="*/ 260039 h 4145195"/>
              <a:gd name="connsiteX1" fmla="*/ 13558889 w 15572765"/>
              <a:gd name="connsiteY1" fmla="*/ 381959 h 4145195"/>
              <a:gd name="connsiteX2" fmla="*/ 13010249 w 15572765"/>
              <a:gd name="connsiteY2" fmla="*/ 1342079 h 4145195"/>
              <a:gd name="connsiteX3" fmla="*/ 11166209 w 15572765"/>
              <a:gd name="connsiteY3" fmla="*/ 1753559 h 4145195"/>
              <a:gd name="connsiteX4" fmla="*/ 10145129 w 15572765"/>
              <a:gd name="connsiteY4" fmla="*/ 2866079 h 4145195"/>
              <a:gd name="connsiteX5" fmla="*/ 7615289 w 15572765"/>
              <a:gd name="connsiteY5" fmla="*/ 2850839 h 4145195"/>
              <a:gd name="connsiteX6" fmla="*/ 5420729 w 15572765"/>
              <a:gd name="connsiteY6" fmla="*/ 3231839 h 4145195"/>
              <a:gd name="connsiteX7" fmla="*/ 2235569 w 15572765"/>
              <a:gd name="connsiteY7" fmla="*/ 3445199 h 4145195"/>
              <a:gd name="connsiteX8" fmla="*/ 894449 w 15572765"/>
              <a:gd name="connsiteY8" fmla="*/ 3765239 h 4145195"/>
              <a:gd name="connsiteX9" fmla="*/ 14399597 w 15572765"/>
              <a:gd name="connsiteY9" fmla="*/ 3777585 h 4145195"/>
              <a:gd name="connsiteX10" fmla="*/ 14778089 w 15572765"/>
              <a:gd name="connsiteY10" fmla="*/ 260039 h 41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72765" h="4145195">
                <a:moveTo>
                  <a:pt x="14778089" y="260039"/>
                </a:moveTo>
                <a:cubicBezTo>
                  <a:pt x="14637971" y="-305899"/>
                  <a:pt x="13853529" y="201619"/>
                  <a:pt x="13558889" y="381959"/>
                </a:cubicBezTo>
                <a:cubicBezTo>
                  <a:pt x="13264249" y="562299"/>
                  <a:pt x="13409029" y="1113479"/>
                  <a:pt x="13010249" y="1342079"/>
                </a:cubicBezTo>
                <a:cubicBezTo>
                  <a:pt x="12611469" y="1570679"/>
                  <a:pt x="11643729" y="1499559"/>
                  <a:pt x="11166209" y="1753559"/>
                </a:cubicBezTo>
                <a:cubicBezTo>
                  <a:pt x="10688689" y="2007559"/>
                  <a:pt x="10736949" y="2683199"/>
                  <a:pt x="10145129" y="2866079"/>
                </a:cubicBezTo>
                <a:cubicBezTo>
                  <a:pt x="9553309" y="3048959"/>
                  <a:pt x="8402689" y="2789879"/>
                  <a:pt x="7615289" y="2850839"/>
                </a:cubicBezTo>
                <a:cubicBezTo>
                  <a:pt x="6827889" y="2911799"/>
                  <a:pt x="6317349" y="3132779"/>
                  <a:pt x="5420729" y="3231839"/>
                </a:cubicBezTo>
                <a:cubicBezTo>
                  <a:pt x="4524109" y="3330899"/>
                  <a:pt x="2989949" y="3356299"/>
                  <a:pt x="2235569" y="3445199"/>
                </a:cubicBezTo>
                <a:cubicBezTo>
                  <a:pt x="1481189" y="3534099"/>
                  <a:pt x="-1455051" y="3366459"/>
                  <a:pt x="894449" y="3765239"/>
                </a:cubicBezTo>
                <a:cubicBezTo>
                  <a:pt x="3243949" y="4164019"/>
                  <a:pt x="12088197" y="4364325"/>
                  <a:pt x="14399597" y="3777585"/>
                </a:cubicBezTo>
                <a:cubicBezTo>
                  <a:pt x="16710997" y="3190845"/>
                  <a:pt x="14918207" y="825977"/>
                  <a:pt x="14778089" y="260039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3641638" y="-331473"/>
            <a:ext cx="9295121" cy="3091940"/>
          </a:xfrm>
          <a:custGeom>
            <a:avLst/>
            <a:gdLst>
              <a:gd name="connsiteX0" fmla="*/ 628506 w 11231932"/>
              <a:gd name="connsiteY0" fmla="*/ 694357 h 3629476"/>
              <a:gd name="connsiteX1" fmla="*/ 1283826 w 11231932"/>
              <a:gd name="connsiteY1" fmla="*/ 1212517 h 3629476"/>
              <a:gd name="connsiteX2" fmla="*/ 3234546 w 11231932"/>
              <a:gd name="connsiteY2" fmla="*/ 1517317 h 3629476"/>
              <a:gd name="connsiteX3" fmla="*/ 4408026 w 11231932"/>
              <a:gd name="connsiteY3" fmla="*/ 2218357 h 3629476"/>
              <a:gd name="connsiteX4" fmla="*/ 5932026 w 11231932"/>
              <a:gd name="connsiteY4" fmla="*/ 2294557 h 3629476"/>
              <a:gd name="connsiteX5" fmla="*/ 7212186 w 11231932"/>
              <a:gd name="connsiteY5" fmla="*/ 2645077 h 3629476"/>
              <a:gd name="connsiteX6" fmla="*/ 8309466 w 11231932"/>
              <a:gd name="connsiteY6" fmla="*/ 3330877 h 3629476"/>
              <a:gd name="connsiteX7" fmla="*/ 9863946 w 11231932"/>
              <a:gd name="connsiteY7" fmla="*/ 3376597 h 3629476"/>
              <a:gd name="connsiteX8" fmla="*/ 10641186 w 11231932"/>
              <a:gd name="connsiteY8" fmla="*/ 130477 h 3629476"/>
              <a:gd name="connsiteX9" fmla="*/ 628506 w 11231932"/>
              <a:gd name="connsiteY9" fmla="*/ 694357 h 3629476"/>
              <a:gd name="connsiteX0" fmla="*/ 625803 w 11242260"/>
              <a:gd name="connsiteY0" fmla="*/ 424300 h 3709939"/>
              <a:gd name="connsiteX1" fmla="*/ 1296363 w 11242260"/>
              <a:gd name="connsiteY1" fmla="*/ 1292980 h 3709939"/>
              <a:gd name="connsiteX2" fmla="*/ 3247083 w 11242260"/>
              <a:gd name="connsiteY2" fmla="*/ 1597780 h 3709939"/>
              <a:gd name="connsiteX3" fmla="*/ 4420563 w 11242260"/>
              <a:gd name="connsiteY3" fmla="*/ 2298820 h 3709939"/>
              <a:gd name="connsiteX4" fmla="*/ 5944563 w 11242260"/>
              <a:gd name="connsiteY4" fmla="*/ 2375020 h 3709939"/>
              <a:gd name="connsiteX5" fmla="*/ 7224723 w 11242260"/>
              <a:gd name="connsiteY5" fmla="*/ 2725540 h 3709939"/>
              <a:gd name="connsiteX6" fmla="*/ 8322003 w 11242260"/>
              <a:gd name="connsiteY6" fmla="*/ 3411340 h 3709939"/>
              <a:gd name="connsiteX7" fmla="*/ 9876483 w 11242260"/>
              <a:gd name="connsiteY7" fmla="*/ 3457060 h 3709939"/>
              <a:gd name="connsiteX8" fmla="*/ 10653723 w 11242260"/>
              <a:gd name="connsiteY8" fmla="*/ 210940 h 3709939"/>
              <a:gd name="connsiteX9" fmla="*/ 625803 w 11242260"/>
              <a:gd name="connsiteY9" fmla="*/ 424300 h 3709939"/>
              <a:gd name="connsiteX0" fmla="*/ 473677 w 9905145"/>
              <a:gd name="connsiteY0" fmla="*/ 376 h 3286015"/>
              <a:gd name="connsiteX1" fmla="*/ 1144237 w 9905145"/>
              <a:gd name="connsiteY1" fmla="*/ 869056 h 3286015"/>
              <a:gd name="connsiteX2" fmla="*/ 3094957 w 9905145"/>
              <a:gd name="connsiteY2" fmla="*/ 1173856 h 3286015"/>
              <a:gd name="connsiteX3" fmla="*/ 4268437 w 9905145"/>
              <a:gd name="connsiteY3" fmla="*/ 1874896 h 3286015"/>
              <a:gd name="connsiteX4" fmla="*/ 5792437 w 9905145"/>
              <a:gd name="connsiteY4" fmla="*/ 1951096 h 3286015"/>
              <a:gd name="connsiteX5" fmla="*/ 7072597 w 9905145"/>
              <a:gd name="connsiteY5" fmla="*/ 2301616 h 3286015"/>
              <a:gd name="connsiteX6" fmla="*/ 8169877 w 9905145"/>
              <a:gd name="connsiteY6" fmla="*/ 2987416 h 3286015"/>
              <a:gd name="connsiteX7" fmla="*/ 9724357 w 9905145"/>
              <a:gd name="connsiteY7" fmla="*/ 3033136 h 3286015"/>
              <a:gd name="connsiteX8" fmla="*/ 8418154 w 9905145"/>
              <a:gd name="connsiteY8" fmla="*/ 794014 h 3286015"/>
              <a:gd name="connsiteX9" fmla="*/ 473677 w 9905145"/>
              <a:gd name="connsiteY9" fmla="*/ 376 h 3286015"/>
              <a:gd name="connsiteX0" fmla="*/ 473677 w 9523356"/>
              <a:gd name="connsiteY0" fmla="*/ 389 h 3339529"/>
              <a:gd name="connsiteX1" fmla="*/ 1144237 w 9523356"/>
              <a:gd name="connsiteY1" fmla="*/ 869069 h 3339529"/>
              <a:gd name="connsiteX2" fmla="*/ 3094957 w 9523356"/>
              <a:gd name="connsiteY2" fmla="*/ 1173869 h 3339529"/>
              <a:gd name="connsiteX3" fmla="*/ 4268437 w 9523356"/>
              <a:gd name="connsiteY3" fmla="*/ 1874909 h 3339529"/>
              <a:gd name="connsiteX4" fmla="*/ 5792437 w 9523356"/>
              <a:gd name="connsiteY4" fmla="*/ 1951109 h 3339529"/>
              <a:gd name="connsiteX5" fmla="*/ 7072597 w 9523356"/>
              <a:gd name="connsiteY5" fmla="*/ 2301629 h 3339529"/>
              <a:gd name="connsiteX6" fmla="*/ 8169877 w 9523356"/>
              <a:gd name="connsiteY6" fmla="*/ 2987429 h 3339529"/>
              <a:gd name="connsiteX7" fmla="*/ 9215071 w 9523356"/>
              <a:gd name="connsiteY7" fmla="*/ 3102597 h 3339529"/>
              <a:gd name="connsiteX8" fmla="*/ 8418154 w 9523356"/>
              <a:gd name="connsiteY8" fmla="*/ 794027 h 3339529"/>
              <a:gd name="connsiteX9" fmla="*/ 473677 w 9523356"/>
              <a:gd name="connsiteY9" fmla="*/ 389 h 3339529"/>
              <a:gd name="connsiteX0" fmla="*/ 473677 w 9270861"/>
              <a:gd name="connsiteY0" fmla="*/ 243 h 3189954"/>
              <a:gd name="connsiteX1" fmla="*/ 1144237 w 9270861"/>
              <a:gd name="connsiteY1" fmla="*/ 868923 h 3189954"/>
              <a:gd name="connsiteX2" fmla="*/ 3094957 w 9270861"/>
              <a:gd name="connsiteY2" fmla="*/ 1173723 h 3189954"/>
              <a:gd name="connsiteX3" fmla="*/ 4268437 w 9270861"/>
              <a:gd name="connsiteY3" fmla="*/ 1874763 h 3189954"/>
              <a:gd name="connsiteX4" fmla="*/ 5792437 w 9270861"/>
              <a:gd name="connsiteY4" fmla="*/ 1950963 h 3189954"/>
              <a:gd name="connsiteX5" fmla="*/ 7072597 w 9270861"/>
              <a:gd name="connsiteY5" fmla="*/ 2301483 h 3189954"/>
              <a:gd name="connsiteX6" fmla="*/ 8169877 w 9270861"/>
              <a:gd name="connsiteY6" fmla="*/ 2987283 h 3189954"/>
              <a:gd name="connsiteX7" fmla="*/ 9215071 w 9270861"/>
              <a:gd name="connsiteY7" fmla="*/ 3102451 h 3189954"/>
              <a:gd name="connsiteX8" fmla="*/ 8803660 w 9270861"/>
              <a:gd name="connsiteY8" fmla="*/ 1990483 h 3189954"/>
              <a:gd name="connsiteX9" fmla="*/ 8418154 w 9270861"/>
              <a:gd name="connsiteY9" fmla="*/ 793881 h 3189954"/>
              <a:gd name="connsiteX10" fmla="*/ 473677 w 9270861"/>
              <a:gd name="connsiteY10" fmla="*/ 243 h 3189954"/>
              <a:gd name="connsiteX0" fmla="*/ 473677 w 9176867"/>
              <a:gd name="connsiteY0" fmla="*/ 243 h 3390058"/>
              <a:gd name="connsiteX1" fmla="*/ 1144237 w 9176867"/>
              <a:gd name="connsiteY1" fmla="*/ 868923 h 3390058"/>
              <a:gd name="connsiteX2" fmla="*/ 3094957 w 9176867"/>
              <a:gd name="connsiteY2" fmla="*/ 1173723 h 3390058"/>
              <a:gd name="connsiteX3" fmla="*/ 4268437 w 9176867"/>
              <a:gd name="connsiteY3" fmla="*/ 1874763 h 3390058"/>
              <a:gd name="connsiteX4" fmla="*/ 5792437 w 9176867"/>
              <a:gd name="connsiteY4" fmla="*/ 1950963 h 3390058"/>
              <a:gd name="connsiteX5" fmla="*/ 7072597 w 9176867"/>
              <a:gd name="connsiteY5" fmla="*/ 2301483 h 3390058"/>
              <a:gd name="connsiteX6" fmla="*/ 8169877 w 9176867"/>
              <a:gd name="connsiteY6" fmla="*/ 2987283 h 3390058"/>
              <a:gd name="connsiteX7" fmla="*/ 9110899 w 9176867"/>
              <a:gd name="connsiteY7" fmla="*/ 3333944 h 3390058"/>
              <a:gd name="connsiteX8" fmla="*/ 8803660 w 9176867"/>
              <a:gd name="connsiteY8" fmla="*/ 1990483 h 3390058"/>
              <a:gd name="connsiteX9" fmla="*/ 8418154 w 9176867"/>
              <a:gd name="connsiteY9" fmla="*/ 793881 h 3390058"/>
              <a:gd name="connsiteX10" fmla="*/ 473677 w 9176867"/>
              <a:gd name="connsiteY10" fmla="*/ 243 h 3390058"/>
              <a:gd name="connsiteX0" fmla="*/ 473677 w 9165152"/>
              <a:gd name="connsiteY0" fmla="*/ 190 h 3390005"/>
              <a:gd name="connsiteX1" fmla="*/ 1144237 w 9165152"/>
              <a:gd name="connsiteY1" fmla="*/ 868870 h 3390005"/>
              <a:gd name="connsiteX2" fmla="*/ 3094957 w 9165152"/>
              <a:gd name="connsiteY2" fmla="*/ 1173670 h 3390005"/>
              <a:gd name="connsiteX3" fmla="*/ 4268437 w 9165152"/>
              <a:gd name="connsiteY3" fmla="*/ 1874710 h 3390005"/>
              <a:gd name="connsiteX4" fmla="*/ 5792437 w 9165152"/>
              <a:gd name="connsiteY4" fmla="*/ 1950910 h 3390005"/>
              <a:gd name="connsiteX5" fmla="*/ 7072597 w 9165152"/>
              <a:gd name="connsiteY5" fmla="*/ 2301430 h 3390005"/>
              <a:gd name="connsiteX6" fmla="*/ 8169877 w 9165152"/>
              <a:gd name="connsiteY6" fmla="*/ 2987230 h 3390005"/>
              <a:gd name="connsiteX7" fmla="*/ 9110899 w 9165152"/>
              <a:gd name="connsiteY7" fmla="*/ 3333891 h 3390005"/>
              <a:gd name="connsiteX8" fmla="*/ 8803660 w 9165152"/>
              <a:gd name="connsiteY8" fmla="*/ 1990430 h 3390005"/>
              <a:gd name="connsiteX9" fmla="*/ 8722638 w 9165152"/>
              <a:gd name="connsiteY9" fmla="*/ 1180202 h 3390005"/>
              <a:gd name="connsiteX10" fmla="*/ 8418154 w 9165152"/>
              <a:gd name="connsiteY10" fmla="*/ 793828 h 3390005"/>
              <a:gd name="connsiteX11" fmla="*/ 473677 w 9165152"/>
              <a:gd name="connsiteY11" fmla="*/ 190 h 3390005"/>
              <a:gd name="connsiteX0" fmla="*/ 473677 w 9165152"/>
              <a:gd name="connsiteY0" fmla="*/ 182 h 3389997"/>
              <a:gd name="connsiteX1" fmla="*/ 1144237 w 9165152"/>
              <a:gd name="connsiteY1" fmla="*/ 868862 h 3389997"/>
              <a:gd name="connsiteX2" fmla="*/ 3094957 w 9165152"/>
              <a:gd name="connsiteY2" fmla="*/ 1173662 h 3389997"/>
              <a:gd name="connsiteX3" fmla="*/ 4268437 w 9165152"/>
              <a:gd name="connsiteY3" fmla="*/ 1874702 h 3389997"/>
              <a:gd name="connsiteX4" fmla="*/ 5792437 w 9165152"/>
              <a:gd name="connsiteY4" fmla="*/ 1950902 h 3389997"/>
              <a:gd name="connsiteX5" fmla="*/ 7072597 w 9165152"/>
              <a:gd name="connsiteY5" fmla="*/ 2301422 h 3389997"/>
              <a:gd name="connsiteX6" fmla="*/ 8169877 w 9165152"/>
              <a:gd name="connsiteY6" fmla="*/ 2987222 h 3389997"/>
              <a:gd name="connsiteX7" fmla="*/ 9110899 w 9165152"/>
              <a:gd name="connsiteY7" fmla="*/ 3333883 h 3389997"/>
              <a:gd name="connsiteX8" fmla="*/ 8803660 w 9165152"/>
              <a:gd name="connsiteY8" fmla="*/ 1990422 h 3389997"/>
              <a:gd name="connsiteX9" fmla="*/ 8722638 w 9165152"/>
              <a:gd name="connsiteY9" fmla="*/ 1180194 h 3389997"/>
              <a:gd name="connsiteX10" fmla="*/ 8838385 w 9165152"/>
              <a:gd name="connsiteY10" fmla="*/ 1018148 h 3389997"/>
              <a:gd name="connsiteX11" fmla="*/ 8418154 w 9165152"/>
              <a:gd name="connsiteY11" fmla="*/ 793820 h 3389997"/>
              <a:gd name="connsiteX12" fmla="*/ 473677 w 9165152"/>
              <a:gd name="connsiteY12" fmla="*/ 182 h 3389997"/>
              <a:gd name="connsiteX0" fmla="*/ 453475 w 9144950"/>
              <a:gd name="connsiteY0" fmla="*/ 44307 h 3434122"/>
              <a:gd name="connsiteX1" fmla="*/ 1124035 w 9144950"/>
              <a:gd name="connsiteY1" fmla="*/ 912987 h 3434122"/>
              <a:gd name="connsiteX2" fmla="*/ 3074755 w 9144950"/>
              <a:gd name="connsiteY2" fmla="*/ 1217787 h 3434122"/>
              <a:gd name="connsiteX3" fmla="*/ 4248235 w 9144950"/>
              <a:gd name="connsiteY3" fmla="*/ 1918827 h 3434122"/>
              <a:gd name="connsiteX4" fmla="*/ 5772235 w 9144950"/>
              <a:gd name="connsiteY4" fmla="*/ 1995027 h 3434122"/>
              <a:gd name="connsiteX5" fmla="*/ 7052395 w 9144950"/>
              <a:gd name="connsiteY5" fmla="*/ 2345547 h 3434122"/>
              <a:gd name="connsiteX6" fmla="*/ 8149675 w 9144950"/>
              <a:gd name="connsiteY6" fmla="*/ 3031347 h 3434122"/>
              <a:gd name="connsiteX7" fmla="*/ 9090697 w 9144950"/>
              <a:gd name="connsiteY7" fmla="*/ 3378008 h 3434122"/>
              <a:gd name="connsiteX8" fmla="*/ 8783458 w 9144950"/>
              <a:gd name="connsiteY8" fmla="*/ 2034547 h 3434122"/>
              <a:gd name="connsiteX9" fmla="*/ 8702436 w 9144950"/>
              <a:gd name="connsiteY9" fmla="*/ 1224319 h 3434122"/>
              <a:gd name="connsiteX10" fmla="*/ 8818183 w 9144950"/>
              <a:gd name="connsiteY10" fmla="*/ 1062273 h 3434122"/>
              <a:gd name="connsiteX11" fmla="*/ 8120160 w 9144950"/>
              <a:gd name="connsiteY11" fmla="*/ 224486 h 3434122"/>
              <a:gd name="connsiteX12" fmla="*/ 453475 w 9144950"/>
              <a:gd name="connsiteY12" fmla="*/ 44307 h 3434122"/>
              <a:gd name="connsiteX0" fmla="*/ 453475 w 9144950"/>
              <a:gd name="connsiteY0" fmla="*/ 38052 h 3427867"/>
              <a:gd name="connsiteX1" fmla="*/ 1124035 w 9144950"/>
              <a:gd name="connsiteY1" fmla="*/ 906732 h 3427867"/>
              <a:gd name="connsiteX2" fmla="*/ 3074755 w 9144950"/>
              <a:gd name="connsiteY2" fmla="*/ 1211532 h 3427867"/>
              <a:gd name="connsiteX3" fmla="*/ 4248235 w 9144950"/>
              <a:gd name="connsiteY3" fmla="*/ 1912572 h 3427867"/>
              <a:gd name="connsiteX4" fmla="*/ 5772235 w 9144950"/>
              <a:gd name="connsiteY4" fmla="*/ 1988772 h 3427867"/>
              <a:gd name="connsiteX5" fmla="*/ 7052395 w 9144950"/>
              <a:gd name="connsiteY5" fmla="*/ 2339292 h 3427867"/>
              <a:gd name="connsiteX6" fmla="*/ 8149675 w 9144950"/>
              <a:gd name="connsiteY6" fmla="*/ 3025092 h 3427867"/>
              <a:gd name="connsiteX7" fmla="*/ 9090697 w 9144950"/>
              <a:gd name="connsiteY7" fmla="*/ 3371753 h 3427867"/>
              <a:gd name="connsiteX8" fmla="*/ 8783458 w 9144950"/>
              <a:gd name="connsiteY8" fmla="*/ 2028292 h 3427867"/>
              <a:gd name="connsiteX9" fmla="*/ 8702436 w 9144950"/>
              <a:gd name="connsiteY9" fmla="*/ 1218064 h 3427867"/>
              <a:gd name="connsiteX10" fmla="*/ 8818183 w 9144950"/>
              <a:gd name="connsiteY10" fmla="*/ 1056018 h 3427867"/>
              <a:gd name="connsiteX11" fmla="*/ 8459368 w 9144950"/>
              <a:gd name="connsiteY11" fmla="*/ 789801 h 3427867"/>
              <a:gd name="connsiteX12" fmla="*/ 8120160 w 9144950"/>
              <a:gd name="connsiteY12" fmla="*/ 218231 h 3427867"/>
              <a:gd name="connsiteX13" fmla="*/ 453475 w 9144950"/>
              <a:gd name="connsiteY13" fmla="*/ 38052 h 3427867"/>
              <a:gd name="connsiteX0" fmla="*/ 453475 w 9144950"/>
              <a:gd name="connsiteY0" fmla="*/ 44307 h 3434122"/>
              <a:gd name="connsiteX1" fmla="*/ 1124035 w 9144950"/>
              <a:gd name="connsiteY1" fmla="*/ 912987 h 3434122"/>
              <a:gd name="connsiteX2" fmla="*/ 3074755 w 9144950"/>
              <a:gd name="connsiteY2" fmla="*/ 1217787 h 3434122"/>
              <a:gd name="connsiteX3" fmla="*/ 4248235 w 9144950"/>
              <a:gd name="connsiteY3" fmla="*/ 1918827 h 3434122"/>
              <a:gd name="connsiteX4" fmla="*/ 5772235 w 9144950"/>
              <a:gd name="connsiteY4" fmla="*/ 1995027 h 3434122"/>
              <a:gd name="connsiteX5" fmla="*/ 7052395 w 9144950"/>
              <a:gd name="connsiteY5" fmla="*/ 2345547 h 3434122"/>
              <a:gd name="connsiteX6" fmla="*/ 8149675 w 9144950"/>
              <a:gd name="connsiteY6" fmla="*/ 3031347 h 3434122"/>
              <a:gd name="connsiteX7" fmla="*/ 9090697 w 9144950"/>
              <a:gd name="connsiteY7" fmla="*/ 3378008 h 3434122"/>
              <a:gd name="connsiteX8" fmla="*/ 8783458 w 9144950"/>
              <a:gd name="connsiteY8" fmla="*/ 2034547 h 3434122"/>
              <a:gd name="connsiteX9" fmla="*/ 8702436 w 9144950"/>
              <a:gd name="connsiteY9" fmla="*/ 1224319 h 3434122"/>
              <a:gd name="connsiteX10" fmla="*/ 8818183 w 9144950"/>
              <a:gd name="connsiteY10" fmla="*/ 1062273 h 3434122"/>
              <a:gd name="connsiteX11" fmla="*/ 8120160 w 9144950"/>
              <a:gd name="connsiteY11" fmla="*/ 224486 h 3434122"/>
              <a:gd name="connsiteX12" fmla="*/ 453475 w 9144950"/>
              <a:gd name="connsiteY12" fmla="*/ 44307 h 3434122"/>
              <a:gd name="connsiteX0" fmla="*/ 453475 w 9144950"/>
              <a:gd name="connsiteY0" fmla="*/ 48888 h 3438703"/>
              <a:gd name="connsiteX1" fmla="*/ 1124035 w 9144950"/>
              <a:gd name="connsiteY1" fmla="*/ 917568 h 3438703"/>
              <a:gd name="connsiteX2" fmla="*/ 3074755 w 9144950"/>
              <a:gd name="connsiteY2" fmla="*/ 1222368 h 3438703"/>
              <a:gd name="connsiteX3" fmla="*/ 4248235 w 9144950"/>
              <a:gd name="connsiteY3" fmla="*/ 1923408 h 3438703"/>
              <a:gd name="connsiteX4" fmla="*/ 5772235 w 9144950"/>
              <a:gd name="connsiteY4" fmla="*/ 1999608 h 3438703"/>
              <a:gd name="connsiteX5" fmla="*/ 7052395 w 9144950"/>
              <a:gd name="connsiteY5" fmla="*/ 2350128 h 3438703"/>
              <a:gd name="connsiteX6" fmla="*/ 8149675 w 9144950"/>
              <a:gd name="connsiteY6" fmla="*/ 3035928 h 3438703"/>
              <a:gd name="connsiteX7" fmla="*/ 9090697 w 9144950"/>
              <a:gd name="connsiteY7" fmla="*/ 3382589 h 3438703"/>
              <a:gd name="connsiteX8" fmla="*/ 8783458 w 9144950"/>
              <a:gd name="connsiteY8" fmla="*/ 2039128 h 3438703"/>
              <a:gd name="connsiteX9" fmla="*/ 8702436 w 9144950"/>
              <a:gd name="connsiteY9" fmla="*/ 1228900 h 3438703"/>
              <a:gd name="connsiteX10" fmla="*/ 8120160 w 9144950"/>
              <a:gd name="connsiteY10" fmla="*/ 229067 h 3438703"/>
              <a:gd name="connsiteX11" fmla="*/ 453475 w 9144950"/>
              <a:gd name="connsiteY11" fmla="*/ 48888 h 3438703"/>
              <a:gd name="connsiteX0" fmla="*/ 453475 w 9159842"/>
              <a:gd name="connsiteY0" fmla="*/ 81813 h 3471628"/>
              <a:gd name="connsiteX1" fmla="*/ 1124035 w 9159842"/>
              <a:gd name="connsiteY1" fmla="*/ 950493 h 3471628"/>
              <a:gd name="connsiteX2" fmla="*/ 3074755 w 9159842"/>
              <a:gd name="connsiteY2" fmla="*/ 1255293 h 3471628"/>
              <a:gd name="connsiteX3" fmla="*/ 4248235 w 9159842"/>
              <a:gd name="connsiteY3" fmla="*/ 1956333 h 3471628"/>
              <a:gd name="connsiteX4" fmla="*/ 5772235 w 9159842"/>
              <a:gd name="connsiteY4" fmla="*/ 2032533 h 3471628"/>
              <a:gd name="connsiteX5" fmla="*/ 7052395 w 9159842"/>
              <a:gd name="connsiteY5" fmla="*/ 2383053 h 3471628"/>
              <a:gd name="connsiteX6" fmla="*/ 8149675 w 9159842"/>
              <a:gd name="connsiteY6" fmla="*/ 3068853 h 3471628"/>
              <a:gd name="connsiteX7" fmla="*/ 9090697 w 9159842"/>
              <a:gd name="connsiteY7" fmla="*/ 3415514 h 3471628"/>
              <a:gd name="connsiteX8" fmla="*/ 8783458 w 9159842"/>
              <a:gd name="connsiteY8" fmla="*/ 2072053 h 3471628"/>
              <a:gd name="connsiteX9" fmla="*/ 8120160 w 9159842"/>
              <a:gd name="connsiteY9" fmla="*/ 261992 h 3471628"/>
              <a:gd name="connsiteX10" fmla="*/ 453475 w 9159842"/>
              <a:gd name="connsiteY10" fmla="*/ 81813 h 3471628"/>
              <a:gd name="connsiteX0" fmla="*/ 453475 w 9161563"/>
              <a:gd name="connsiteY0" fmla="*/ 162180 h 3663410"/>
              <a:gd name="connsiteX1" fmla="*/ 1124035 w 9161563"/>
              <a:gd name="connsiteY1" fmla="*/ 1030860 h 3663410"/>
              <a:gd name="connsiteX2" fmla="*/ 3074755 w 9161563"/>
              <a:gd name="connsiteY2" fmla="*/ 1335660 h 3663410"/>
              <a:gd name="connsiteX3" fmla="*/ 4248235 w 9161563"/>
              <a:gd name="connsiteY3" fmla="*/ 2036700 h 3663410"/>
              <a:gd name="connsiteX4" fmla="*/ 5772235 w 9161563"/>
              <a:gd name="connsiteY4" fmla="*/ 2112900 h 3663410"/>
              <a:gd name="connsiteX5" fmla="*/ 7052395 w 9161563"/>
              <a:gd name="connsiteY5" fmla="*/ 2463420 h 3663410"/>
              <a:gd name="connsiteX6" fmla="*/ 8149675 w 9161563"/>
              <a:gd name="connsiteY6" fmla="*/ 3149220 h 3663410"/>
              <a:gd name="connsiteX7" fmla="*/ 9090697 w 9161563"/>
              <a:gd name="connsiteY7" fmla="*/ 3495881 h 3663410"/>
              <a:gd name="connsiteX8" fmla="*/ 8120160 w 9161563"/>
              <a:gd name="connsiteY8" fmla="*/ 342359 h 3663410"/>
              <a:gd name="connsiteX9" fmla="*/ 453475 w 9161563"/>
              <a:gd name="connsiteY9" fmla="*/ 162180 h 3663410"/>
              <a:gd name="connsiteX0" fmla="*/ 447587 w 9130219"/>
              <a:gd name="connsiteY0" fmla="*/ 11696 h 3512926"/>
              <a:gd name="connsiteX1" fmla="*/ 1118147 w 9130219"/>
              <a:gd name="connsiteY1" fmla="*/ 880376 h 3512926"/>
              <a:gd name="connsiteX2" fmla="*/ 3068867 w 9130219"/>
              <a:gd name="connsiteY2" fmla="*/ 1185176 h 3512926"/>
              <a:gd name="connsiteX3" fmla="*/ 4242347 w 9130219"/>
              <a:gd name="connsiteY3" fmla="*/ 1886216 h 3512926"/>
              <a:gd name="connsiteX4" fmla="*/ 5766347 w 9130219"/>
              <a:gd name="connsiteY4" fmla="*/ 1962416 h 3512926"/>
              <a:gd name="connsiteX5" fmla="*/ 7046507 w 9130219"/>
              <a:gd name="connsiteY5" fmla="*/ 2312936 h 3512926"/>
              <a:gd name="connsiteX6" fmla="*/ 8143787 w 9130219"/>
              <a:gd name="connsiteY6" fmla="*/ 2998736 h 3512926"/>
              <a:gd name="connsiteX7" fmla="*/ 9084809 w 9130219"/>
              <a:gd name="connsiteY7" fmla="*/ 3345397 h 3512926"/>
              <a:gd name="connsiteX8" fmla="*/ 8033249 w 9130219"/>
              <a:gd name="connsiteY8" fmla="*/ 596989 h 3512926"/>
              <a:gd name="connsiteX9" fmla="*/ 447587 w 9130219"/>
              <a:gd name="connsiteY9" fmla="*/ 11696 h 3512926"/>
              <a:gd name="connsiteX0" fmla="*/ 436439 w 9191318"/>
              <a:gd name="connsiteY0" fmla="*/ 296766 h 3091940"/>
              <a:gd name="connsiteX1" fmla="*/ 1176447 w 9191318"/>
              <a:gd name="connsiteY1" fmla="*/ 459390 h 3091940"/>
              <a:gd name="connsiteX2" fmla="*/ 3127167 w 9191318"/>
              <a:gd name="connsiteY2" fmla="*/ 764190 h 3091940"/>
              <a:gd name="connsiteX3" fmla="*/ 4300647 w 9191318"/>
              <a:gd name="connsiteY3" fmla="*/ 1465230 h 3091940"/>
              <a:gd name="connsiteX4" fmla="*/ 5824647 w 9191318"/>
              <a:gd name="connsiteY4" fmla="*/ 1541430 h 3091940"/>
              <a:gd name="connsiteX5" fmla="*/ 7104807 w 9191318"/>
              <a:gd name="connsiteY5" fmla="*/ 1891950 h 3091940"/>
              <a:gd name="connsiteX6" fmla="*/ 8202087 w 9191318"/>
              <a:gd name="connsiteY6" fmla="*/ 2577750 h 3091940"/>
              <a:gd name="connsiteX7" fmla="*/ 9143109 w 9191318"/>
              <a:gd name="connsiteY7" fmla="*/ 2924411 h 3091940"/>
              <a:gd name="connsiteX8" fmla="*/ 8091549 w 9191318"/>
              <a:gd name="connsiteY8" fmla="*/ 176003 h 3091940"/>
              <a:gd name="connsiteX9" fmla="*/ 436439 w 9191318"/>
              <a:gd name="connsiteY9" fmla="*/ 296766 h 309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91318" h="3091940">
                <a:moveTo>
                  <a:pt x="436439" y="296766"/>
                </a:moveTo>
                <a:cubicBezTo>
                  <a:pt x="-716078" y="343997"/>
                  <a:pt x="727992" y="381486"/>
                  <a:pt x="1176447" y="459390"/>
                </a:cubicBezTo>
                <a:cubicBezTo>
                  <a:pt x="1624902" y="537294"/>
                  <a:pt x="2606467" y="596550"/>
                  <a:pt x="3127167" y="764190"/>
                </a:cubicBezTo>
                <a:cubicBezTo>
                  <a:pt x="3647867" y="931830"/>
                  <a:pt x="3851067" y="1335690"/>
                  <a:pt x="4300647" y="1465230"/>
                </a:cubicBezTo>
                <a:cubicBezTo>
                  <a:pt x="4750227" y="1594770"/>
                  <a:pt x="5357287" y="1470310"/>
                  <a:pt x="5824647" y="1541430"/>
                </a:cubicBezTo>
                <a:cubicBezTo>
                  <a:pt x="6292007" y="1612550"/>
                  <a:pt x="6708567" y="1719230"/>
                  <a:pt x="7104807" y="1891950"/>
                </a:cubicBezTo>
                <a:cubicBezTo>
                  <a:pt x="7501047" y="2064670"/>
                  <a:pt x="7862370" y="2405673"/>
                  <a:pt x="8202087" y="2577750"/>
                </a:cubicBezTo>
                <a:cubicBezTo>
                  <a:pt x="8541804" y="2749827"/>
                  <a:pt x="9148028" y="3392221"/>
                  <a:pt x="9143109" y="2924411"/>
                </a:cubicBezTo>
                <a:cubicBezTo>
                  <a:pt x="9138190" y="2456601"/>
                  <a:pt x="9542661" y="613944"/>
                  <a:pt x="8091549" y="176003"/>
                </a:cubicBezTo>
                <a:cubicBezTo>
                  <a:pt x="6640437" y="-261938"/>
                  <a:pt x="1588956" y="249535"/>
                  <a:pt x="436439" y="296766"/>
                </a:cubicBezTo>
                <a:close/>
              </a:path>
            </a:pathLst>
          </a:custGeom>
          <a:solidFill>
            <a:srgbClr val="F7941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«Значимый взрослый»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416" y="2577395"/>
            <a:ext cx="3866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Подросток, попавший в детский дом:</a:t>
            </a:r>
            <a:endParaRPr lang="ru-RU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7" y="3016691"/>
            <a:ext cx="669674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Травмирован фактом оставления</a:t>
            </a:r>
            <a:br>
              <a:rPr lang="ru-RU" sz="1600" dirty="0" smtClean="0"/>
            </a:br>
            <a:r>
              <a:rPr lang="ru-RU" sz="1600" dirty="0" smtClean="0"/>
              <a:t>в учреждении, остро переживает предательство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Вынужден адаптироваться к новой </a:t>
            </a:r>
            <a:br>
              <a:rPr lang="ru-RU" sz="1600" dirty="0" smtClean="0"/>
            </a:br>
            <a:r>
              <a:rPr lang="ru-RU" sz="1600" dirty="0" smtClean="0"/>
              <a:t>обстановке и правилам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Проходит через физиологические </a:t>
            </a:r>
            <a:br>
              <a:rPr lang="ru-RU" sz="1600" dirty="0" smtClean="0"/>
            </a:br>
            <a:r>
              <a:rPr lang="ru-RU" sz="1600" dirty="0" smtClean="0"/>
              <a:t>и психологические изменения, </a:t>
            </a:r>
            <a:br>
              <a:rPr lang="ru-RU" sz="1600" dirty="0" smtClean="0"/>
            </a:br>
            <a:r>
              <a:rPr lang="ru-RU" sz="1600" dirty="0" smtClean="0"/>
              <a:t>присущие переходному возрасту,</a:t>
            </a:r>
            <a:br>
              <a:rPr lang="ru-RU" sz="1600" dirty="0" smtClean="0"/>
            </a:br>
            <a:r>
              <a:rPr lang="ru-RU" sz="1600" dirty="0" smtClean="0"/>
              <a:t>а значит, еще более уязвим</a:t>
            </a:r>
            <a:endParaRPr lang="ru-RU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Ощущает недостаток персонального внимания </a:t>
            </a:r>
            <a:br>
              <a:rPr lang="ru-RU" sz="1600" dirty="0" smtClean="0"/>
            </a:br>
            <a:r>
              <a:rPr lang="ru-RU" sz="1600" dirty="0" smtClean="0"/>
              <a:t>и участия со стороны людей, не включенных </a:t>
            </a:r>
            <a:br>
              <a:rPr lang="ru-RU" sz="1600" dirty="0" smtClean="0"/>
            </a:br>
            <a:r>
              <a:rPr lang="ru-RU" sz="1600" dirty="0" smtClean="0"/>
              <a:t>в систему сиротских учреждений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6558" y="2577395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j-lt"/>
              </a:rPr>
              <a:t>Значимый взрослый:</a:t>
            </a:r>
            <a:endParaRPr lang="ru-RU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2024" y="3016691"/>
            <a:ext cx="4824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Молодой человек в возрасте до 32 лет, который </a:t>
            </a:r>
            <a:r>
              <a:rPr lang="ru-RU" sz="1600" dirty="0"/>
              <a:t>имеет запас принятия и ещё активно развивает ценности, на которых формируется общий интерес к </a:t>
            </a:r>
            <a:r>
              <a:rPr lang="ru-RU" sz="1600" dirty="0" smtClean="0"/>
              <a:t>миру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Не связан профессионально с системой детских учреждений</a:t>
            </a:r>
            <a:endParaRPr lang="ru-RU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Готов оказывать поддержку, делиться опытом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416" y="332656"/>
            <a:ext cx="307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Направления деятельности</a:t>
            </a:r>
            <a:endParaRPr lang="ru-RU" sz="1600" dirty="0"/>
          </a:p>
        </p:txBody>
      </p:sp>
      <p:grpSp>
        <p:nvGrpSpPr>
          <p:cNvPr id="21" name="Group 12"/>
          <p:cNvGrpSpPr>
            <a:grpSpLocks noChangeAspect="1"/>
          </p:cNvGrpSpPr>
          <p:nvPr/>
        </p:nvGrpSpPr>
        <p:grpSpPr bwMode="auto">
          <a:xfrm>
            <a:off x="2369020" y="1504512"/>
            <a:ext cx="807556" cy="1034534"/>
            <a:chOff x="2641" y="624"/>
            <a:chExt cx="2398" cy="3072"/>
          </a:xfrm>
        </p:grpSpPr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503" y="2160"/>
              <a:ext cx="674" cy="866"/>
            </a:xfrm>
            <a:prstGeom prst="rect">
              <a:avLst/>
            </a:prstGeom>
            <a:solidFill>
              <a:srgbClr val="E2A975"/>
            </a:solidFill>
            <a:ln w="0">
              <a:solidFill>
                <a:srgbClr val="E2A97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647" y="2977"/>
              <a:ext cx="386" cy="674"/>
            </a:xfrm>
            <a:custGeom>
              <a:avLst/>
              <a:gdLst>
                <a:gd name="T0" fmla="*/ 0 w 770"/>
                <a:gd name="T1" fmla="*/ 0 h 1348"/>
                <a:gd name="T2" fmla="*/ 770 w 770"/>
                <a:gd name="T3" fmla="*/ 0 h 1348"/>
                <a:gd name="T4" fmla="*/ 577 w 770"/>
                <a:gd name="T5" fmla="*/ 1348 h 1348"/>
                <a:gd name="T6" fmla="*/ 193 w 770"/>
                <a:gd name="T7" fmla="*/ 1348 h 1348"/>
                <a:gd name="T8" fmla="*/ 0 w 770"/>
                <a:gd name="T9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1348">
                  <a:moveTo>
                    <a:pt x="0" y="0"/>
                  </a:moveTo>
                  <a:lnTo>
                    <a:pt x="770" y="0"/>
                  </a:lnTo>
                  <a:lnTo>
                    <a:pt x="577" y="1348"/>
                  </a:lnTo>
                  <a:lnTo>
                    <a:pt x="193" y="1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BB3"/>
            </a:solidFill>
            <a:ln w="0">
              <a:solidFill>
                <a:srgbClr val="F4DB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686" y="2593"/>
              <a:ext cx="1058" cy="1058"/>
            </a:xfrm>
            <a:custGeom>
              <a:avLst/>
              <a:gdLst>
                <a:gd name="T0" fmla="*/ 1058 w 2117"/>
                <a:gd name="T1" fmla="*/ 0 h 2117"/>
                <a:gd name="T2" fmla="*/ 2117 w 2117"/>
                <a:gd name="T3" fmla="*/ 1154 h 2117"/>
                <a:gd name="T4" fmla="*/ 2117 w 2117"/>
                <a:gd name="T5" fmla="*/ 2117 h 2117"/>
                <a:gd name="T6" fmla="*/ 0 w 2117"/>
                <a:gd name="T7" fmla="*/ 2117 h 2117"/>
                <a:gd name="T8" fmla="*/ 0 w 2117"/>
                <a:gd name="T9" fmla="*/ 856 h 2117"/>
                <a:gd name="T10" fmla="*/ 6 w 2117"/>
                <a:gd name="T11" fmla="*/ 772 h 2117"/>
                <a:gd name="T12" fmla="*/ 21 w 2117"/>
                <a:gd name="T13" fmla="*/ 690 h 2117"/>
                <a:gd name="T14" fmla="*/ 45 w 2117"/>
                <a:gd name="T15" fmla="*/ 612 h 2117"/>
                <a:gd name="T16" fmla="*/ 80 w 2117"/>
                <a:gd name="T17" fmla="*/ 540 h 2117"/>
                <a:gd name="T18" fmla="*/ 121 w 2117"/>
                <a:gd name="T19" fmla="*/ 471 h 2117"/>
                <a:gd name="T20" fmla="*/ 173 w 2117"/>
                <a:gd name="T21" fmla="*/ 406 h 2117"/>
                <a:gd name="T22" fmla="*/ 231 w 2117"/>
                <a:gd name="T23" fmla="*/ 350 h 2117"/>
                <a:gd name="T24" fmla="*/ 294 w 2117"/>
                <a:gd name="T25" fmla="*/ 299 h 2117"/>
                <a:gd name="T26" fmla="*/ 367 w 2117"/>
                <a:gd name="T27" fmla="*/ 257 h 2117"/>
                <a:gd name="T28" fmla="*/ 443 w 2117"/>
                <a:gd name="T29" fmla="*/ 223 h 2117"/>
                <a:gd name="T30" fmla="*/ 1058 w 2117"/>
                <a:gd name="T31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7" h="2117">
                  <a:moveTo>
                    <a:pt x="1058" y="0"/>
                  </a:moveTo>
                  <a:lnTo>
                    <a:pt x="2117" y="1154"/>
                  </a:lnTo>
                  <a:lnTo>
                    <a:pt x="2117" y="2117"/>
                  </a:lnTo>
                  <a:lnTo>
                    <a:pt x="0" y="2117"/>
                  </a:lnTo>
                  <a:lnTo>
                    <a:pt x="0" y="856"/>
                  </a:lnTo>
                  <a:lnTo>
                    <a:pt x="6" y="772"/>
                  </a:lnTo>
                  <a:lnTo>
                    <a:pt x="21" y="690"/>
                  </a:lnTo>
                  <a:lnTo>
                    <a:pt x="45" y="612"/>
                  </a:lnTo>
                  <a:lnTo>
                    <a:pt x="80" y="540"/>
                  </a:lnTo>
                  <a:lnTo>
                    <a:pt x="121" y="471"/>
                  </a:lnTo>
                  <a:lnTo>
                    <a:pt x="173" y="406"/>
                  </a:lnTo>
                  <a:lnTo>
                    <a:pt x="231" y="350"/>
                  </a:lnTo>
                  <a:lnTo>
                    <a:pt x="294" y="299"/>
                  </a:lnTo>
                  <a:lnTo>
                    <a:pt x="367" y="257"/>
                  </a:lnTo>
                  <a:lnTo>
                    <a:pt x="443" y="223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077772"/>
            </a:solidFill>
            <a:ln w="0">
              <a:solidFill>
                <a:srgbClr val="FF80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3503" y="2160"/>
              <a:ext cx="674" cy="337"/>
            </a:xfrm>
            <a:custGeom>
              <a:avLst/>
              <a:gdLst>
                <a:gd name="T0" fmla="*/ 0 w 1348"/>
                <a:gd name="T1" fmla="*/ 0 h 674"/>
                <a:gd name="T2" fmla="*/ 1348 w 1348"/>
                <a:gd name="T3" fmla="*/ 0 h 674"/>
                <a:gd name="T4" fmla="*/ 1348 w 1348"/>
                <a:gd name="T5" fmla="*/ 516 h 674"/>
                <a:gd name="T6" fmla="*/ 1244 w 1348"/>
                <a:gd name="T7" fmla="*/ 562 h 674"/>
                <a:gd name="T8" fmla="*/ 1136 w 1348"/>
                <a:gd name="T9" fmla="*/ 601 h 674"/>
                <a:gd name="T10" fmla="*/ 1026 w 1348"/>
                <a:gd name="T11" fmla="*/ 633 h 674"/>
                <a:gd name="T12" fmla="*/ 910 w 1348"/>
                <a:gd name="T13" fmla="*/ 655 h 674"/>
                <a:gd name="T14" fmla="*/ 793 w 1348"/>
                <a:gd name="T15" fmla="*/ 668 h 674"/>
                <a:gd name="T16" fmla="*/ 674 w 1348"/>
                <a:gd name="T17" fmla="*/ 674 h 674"/>
                <a:gd name="T18" fmla="*/ 555 w 1348"/>
                <a:gd name="T19" fmla="*/ 668 h 674"/>
                <a:gd name="T20" fmla="*/ 438 w 1348"/>
                <a:gd name="T21" fmla="*/ 655 h 674"/>
                <a:gd name="T22" fmla="*/ 322 w 1348"/>
                <a:gd name="T23" fmla="*/ 633 h 674"/>
                <a:gd name="T24" fmla="*/ 212 w 1348"/>
                <a:gd name="T25" fmla="*/ 601 h 674"/>
                <a:gd name="T26" fmla="*/ 104 w 1348"/>
                <a:gd name="T27" fmla="*/ 562 h 674"/>
                <a:gd name="T28" fmla="*/ 0 w 1348"/>
                <a:gd name="T29" fmla="*/ 516 h 674"/>
                <a:gd name="T30" fmla="*/ 0 w 1348"/>
                <a:gd name="T31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8" h="674">
                  <a:moveTo>
                    <a:pt x="0" y="0"/>
                  </a:moveTo>
                  <a:lnTo>
                    <a:pt x="1348" y="0"/>
                  </a:lnTo>
                  <a:lnTo>
                    <a:pt x="1348" y="516"/>
                  </a:lnTo>
                  <a:lnTo>
                    <a:pt x="1244" y="562"/>
                  </a:lnTo>
                  <a:lnTo>
                    <a:pt x="1136" y="601"/>
                  </a:lnTo>
                  <a:lnTo>
                    <a:pt x="1026" y="633"/>
                  </a:lnTo>
                  <a:lnTo>
                    <a:pt x="910" y="655"/>
                  </a:lnTo>
                  <a:lnTo>
                    <a:pt x="793" y="668"/>
                  </a:lnTo>
                  <a:lnTo>
                    <a:pt x="674" y="674"/>
                  </a:lnTo>
                  <a:lnTo>
                    <a:pt x="555" y="668"/>
                  </a:lnTo>
                  <a:lnTo>
                    <a:pt x="438" y="655"/>
                  </a:lnTo>
                  <a:lnTo>
                    <a:pt x="322" y="633"/>
                  </a:lnTo>
                  <a:lnTo>
                    <a:pt x="212" y="601"/>
                  </a:lnTo>
                  <a:lnTo>
                    <a:pt x="104" y="562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A6E"/>
            </a:solidFill>
            <a:ln w="0">
              <a:solidFill>
                <a:srgbClr val="D19A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023" y="1246"/>
              <a:ext cx="1634" cy="1107"/>
            </a:xfrm>
            <a:custGeom>
              <a:avLst/>
              <a:gdLst>
                <a:gd name="T0" fmla="*/ 2886 w 3270"/>
                <a:gd name="T1" fmla="*/ 0 h 2213"/>
                <a:gd name="T2" fmla="*/ 3030 w 3270"/>
                <a:gd name="T3" fmla="*/ 577 h 2213"/>
                <a:gd name="T4" fmla="*/ 3123 w 3270"/>
                <a:gd name="T5" fmla="*/ 595 h 2213"/>
                <a:gd name="T6" fmla="*/ 3201 w 3270"/>
                <a:gd name="T7" fmla="*/ 648 h 2213"/>
                <a:gd name="T8" fmla="*/ 3251 w 3270"/>
                <a:gd name="T9" fmla="*/ 724 h 2213"/>
                <a:gd name="T10" fmla="*/ 3270 w 3270"/>
                <a:gd name="T11" fmla="*/ 817 h 2213"/>
                <a:gd name="T12" fmla="*/ 3251 w 3270"/>
                <a:gd name="T13" fmla="*/ 912 h 2213"/>
                <a:gd name="T14" fmla="*/ 3201 w 3270"/>
                <a:gd name="T15" fmla="*/ 988 h 2213"/>
                <a:gd name="T16" fmla="*/ 3123 w 3270"/>
                <a:gd name="T17" fmla="*/ 1040 h 2213"/>
                <a:gd name="T18" fmla="*/ 3030 w 3270"/>
                <a:gd name="T19" fmla="*/ 1059 h 2213"/>
                <a:gd name="T20" fmla="*/ 2866 w 3270"/>
                <a:gd name="T21" fmla="*/ 1178 h 2213"/>
                <a:gd name="T22" fmla="*/ 2804 w 3270"/>
                <a:gd name="T23" fmla="*/ 1405 h 2213"/>
                <a:gd name="T24" fmla="*/ 2702 w 3270"/>
                <a:gd name="T25" fmla="*/ 1612 h 2213"/>
                <a:gd name="T26" fmla="*/ 2566 w 3270"/>
                <a:gd name="T27" fmla="*/ 1796 h 2213"/>
                <a:gd name="T28" fmla="*/ 2398 w 3270"/>
                <a:gd name="T29" fmla="*/ 1951 h 2213"/>
                <a:gd name="T30" fmla="*/ 2205 w 3270"/>
                <a:gd name="T31" fmla="*/ 2076 h 2213"/>
                <a:gd name="T32" fmla="*/ 1991 w 3270"/>
                <a:gd name="T33" fmla="*/ 2161 h 2213"/>
                <a:gd name="T34" fmla="*/ 1756 w 3270"/>
                <a:gd name="T35" fmla="*/ 2208 h 2213"/>
                <a:gd name="T36" fmla="*/ 1514 w 3270"/>
                <a:gd name="T37" fmla="*/ 2208 h 2213"/>
                <a:gd name="T38" fmla="*/ 1279 w 3270"/>
                <a:gd name="T39" fmla="*/ 2161 h 2213"/>
                <a:gd name="T40" fmla="*/ 1065 w 3270"/>
                <a:gd name="T41" fmla="*/ 2076 h 2213"/>
                <a:gd name="T42" fmla="*/ 872 w 3270"/>
                <a:gd name="T43" fmla="*/ 1951 h 2213"/>
                <a:gd name="T44" fmla="*/ 704 w 3270"/>
                <a:gd name="T45" fmla="*/ 1796 h 2213"/>
                <a:gd name="T46" fmla="*/ 568 w 3270"/>
                <a:gd name="T47" fmla="*/ 1612 h 2213"/>
                <a:gd name="T48" fmla="*/ 466 w 3270"/>
                <a:gd name="T49" fmla="*/ 1405 h 2213"/>
                <a:gd name="T50" fmla="*/ 404 w 3270"/>
                <a:gd name="T51" fmla="*/ 1178 h 2213"/>
                <a:gd name="T52" fmla="*/ 240 w 3270"/>
                <a:gd name="T53" fmla="*/ 1059 h 2213"/>
                <a:gd name="T54" fmla="*/ 147 w 3270"/>
                <a:gd name="T55" fmla="*/ 1040 h 2213"/>
                <a:gd name="T56" fmla="*/ 69 w 3270"/>
                <a:gd name="T57" fmla="*/ 988 h 2213"/>
                <a:gd name="T58" fmla="*/ 19 w 3270"/>
                <a:gd name="T59" fmla="*/ 912 h 2213"/>
                <a:gd name="T60" fmla="*/ 0 w 3270"/>
                <a:gd name="T61" fmla="*/ 817 h 2213"/>
                <a:gd name="T62" fmla="*/ 21 w 3270"/>
                <a:gd name="T63" fmla="*/ 733 h 2213"/>
                <a:gd name="T64" fmla="*/ 77 w 3270"/>
                <a:gd name="T65" fmla="*/ 663 h 2213"/>
                <a:gd name="T66" fmla="*/ 155 w 3270"/>
                <a:gd name="T67" fmla="*/ 610 h 2213"/>
                <a:gd name="T68" fmla="*/ 244 w 3270"/>
                <a:gd name="T69" fmla="*/ 581 h 2213"/>
                <a:gd name="T70" fmla="*/ 384 w 3270"/>
                <a:gd name="T71" fmla="*/ 577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0" h="2213">
                  <a:moveTo>
                    <a:pt x="384" y="0"/>
                  </a:moveTo>
                  <a:lnTo>
                    <a:pt x="2886" y="0"/>
                  </a:lnTo>
                  <a:lnTo>
                    <a:pt x="2886" y="577"/>
                  </a:lnTo>
                  <a:lnTo>
                    <a:pt x="3030" y="577"/>
                  </a:lnTo>
                  <a:lnTo>
                    <a:pt x="3078" y="582"/>
                  </a:lnTo>
                  <a:lnTo>
                    <a:pt x="3123" y="595"/>
                  </a:lnTo>
                  <a:lnTo>
                    <a:pt x="3164" y="618"/>
                  </a:lnTo>
                  <a:lnTo>
                    <a:pt x="3201" y="648"/>
                  </a:lnTo>
                  <a:lnTo>
                    <a:pt x="3229" y="683"/>
                  </a:lnTo>
                  <a:lnTo>
                    <a:pt x="3251" y="724"/>
                  </a:lnTo>
                  <a:lnTo>
                    <a:pt x="3266" y="769"/>
                  </a:lnTo>
                  <a:lnTo>
                    <a:pt x="3270" y="817"/>
                  </a:lnTo>
                  <a:lnTo>
                    <a:pt x="3266" y="867"/>
                  </a:lnTo>
                  <a:lnTo>
                    <a:pt x="3251" y="912"/>
                  </a:lnTo>
                  <a:lnTo>
                    <a:pt x="3229" y="953"/>
                  </a:lnTo>
                  <a:lnTo>
                    <a:pt x="3201" y="988"/>
                  </a:lnTo>
                  <a:lnTo>
                    <a:pt x="3164" y="1018"/>
                  </a:lnTo>
                  <a:lnTo>
                    <a:pt x="3123" y="1040"/>
                  </a:lnTo>
                  <a:lnTo>
                    <a:pt x="3078" y="1053"/>
                  </a:lnTo>
                  <a:lnTo>
                    <a:pt x="3030" y="1059"/>
                  </a:lnTo>
                  <a:lnTo>
                    <a:pt x="2881" y="1059"/>
                  </a:lnTo>
                  <a:lnTo>
                    <a:pt x="2866" y="1178"/>
                  </a:lnTo>
                  <a:lnTo>
                    <a:pt x="2840" y="1294"/>
                  </a:lnTo>
                  <a:lnTo>
                    <a:pt x="2804" y="1405"/>
                  </a:lnTo>
                  <a:lnTo>
                    <a:pt x="2758" y="1511"/>
                  </a:lnTo>
                  <a:lnTo>
                    <a:pt x="2702" y="1612"/>
                  </a:lnTo>
                  <a:lnTo>
                    <a:pt x="2639" y="1707"/>
                  </a:lnTo>
                  <a:lnTo>
                    <a:pt x="2566" y="1796"/>
                  </a:lnTo>
                  <a:lnTo>
                    <a:pt x="2486" y="1878"/>
                  </a:lnTo>
                  <a:lnTo>
                    <a:pt x="2398" y="1951"/>
                  </a:lnTo>
                  <a:lnTo>
                    <a:pt x="2305" y="2018"/>
                  </a:lnTo>
                  <a:lnTo>
                    <a:pt x="2205" y="2076"/>
                  </a:lnTo>
                  <a:lnTo>
                    <a:pt x="2100" y="2124"/>
                  </a:lnTo>
                  <a:lnTo>
                    <a:pt x="1991" y="2161"/>
                  </a:lnTo>
                  <a:lnTo>
                    <a:pt x="1875" y="2189"/>
                  </a:lnTo>
                  <a:lnTo>
                    <a:pt x="1756" y="2208"/>
                  </a:lnTo>
                  <a:lnTo>
                    <a:pt x="1635" y="2213"/>
                  </a:lnTo>
                  <a:lnTo>
                    <a:pt x="1514" y="2208"/>
                  </a:lnTo>
                  <a:lnTo>
                    <a:pt x="1395" y="2189"/>
                  </a:lnTo>
                  <a:lnTo>
                    <a:pt x="1279" y="2161"/>
                  </a:lnTo>
                  <a:lnTo>
                    <a:pt x="1170" y="2124"/>
                  </a:lnTo>
                  <a:lnTo>
                    <a:pt x="1065" y="2076"/>
                  </a:lnTo>
                  <a:lnTo>
                    <a:pt x="965" y="2018"/>
                  </a:lnTo>
                  <a:lnTo>
                    <a:pt x="872" y="1951"/>
                  </a:lnTo>
                  <a:lnTo>
                    <a:pt x="784" y="1878"/>
                  </a:lnTo>
                  <a:lnTo>
                    <a:pt x="704" y="1796"/>
                  </a:lnTo>
                  <a:lnTo>
                    <a:pt x="631" y="1707"/>
                  </a:lnTo>
                  <a:lnTo>
                    <a:pt x="568" y="1612"/>
                  </a:lnTo>
                  <a:lnTo>
                    <a:pt x="512" y="1511"/>
                  </a:lnTo>
                  <a:lnTo>
                    <a:pt x="466" y="1405"/>
                  </a:lnTo>
                  <a:lnTo>
                    <a:pt x="430" y="1294"/>
                  </a:lnTo>
                  <a:lnTo>
                    <a:pt x="404" y="1178"/>
                  </a:lnTo>
                  <a:lnTo>
                    <a:pt x="389" y="1059"/>
                  </a:lnTo>
                  <a:lnTo>
                    <a:pt x="240" y="1059"/>
                  </a:lnTo>
                  <a:lnTo>
                    <a:pt x="192" y="1053"/>
                  </a:lnTo>
                  <a:lnTo>
                    <a:pt x="147" y="1040"/>
                  </a:lnTo>
                  <a:lnTo>
                    <a:pt x="106" y="1018"/>
                  </a:lnTo>
                  <a:lnTo>
                    <a:pt x="69" y="988"/>
                  </a:lnTo>
                  <a:lnTo>
                    <a:pt x="41" y="953"/>
                  </a:lnTo>
                  <a:lnTo>
                    <a:pt x="19" y="912"/>
                  </a:lnTo>
                  <a:lnTo>
                    <a:pt x="4" y="867"/>
                  </a:lnTo>
                  <a:lnTo>
                    <a:pt x="0" y="817"/>
                  </a:lnTo>
                  <a:lnTo>
                    <a:pt x="6" y="774"/>
                  </a:lnTo>
                  <a:lnTo>
                    <a:pt x="21" y="733"/>
                  </a:lnTo>
                  <a:lnTo>
                    <a:pt x="45" y="696"/>
                  </a:lnTo>
                  <a:lnTo>
                    <a:pt x="77" y="663"/>
                  </a:lnTo>
                  <a:lnTo>
                    <a:pt x="114" y="635"/>
                  </a:lnTo>
                  <a:lnTo>
                    <a:pt x="155" y="610"/>
                  </a:lnTo>
                  <a:lnTo>
                    <a:pt x="198" y="592"/>
                  </a:lnTo>
                  <a:lnTo>
                    <a:pt x="244" y="581"/>
                  </a:lnTo>
                  <a:lnTo>
                    <a:pt x="289" y="577"/>
                  </a:lnTo>
                  <a:lnTo>
                    <a:pt x="384" y="5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CBD83"/>
            </a:solidFill>
            <a:ln w="0">
              <a:solidFill>
                <a:srgbClr val="ECBD8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023" y="1246"/>
              <a:ext cx="914" cy="1107"/>
            </a:xfrm>
            <a:custGeom>
              <a:avLst/>
              <a:gdLst>
                <a:gd name="T0" fmla="*/ 384 w 1829"/>
                <a:gd name="T1" fmla="*/ 0 h 2213"/>
                <a:gd name="T2" fmla="*/ 769 w 1829"/>
                <a:gd name="T3" fmla="*/ 0 h 2213"/>
                <a:gd name="T4" fmla="*/ 769 w 1829"/>
                <a:gd name="T5" fmla="*/ 962 h 2213"/>
                <a:gd name="T6" fmla="*/ 775 w 1829"/>
                <a:gd name="T7" fmla="*/ 1078 h 2213"/>
                <a:gd name="T8" fmla="*/ 790 w 1829"/>
                <a:gd name="T9" fmla="*/ 1191 h 2213"/>
                <a:gd name="T10" fmla="*/ 816 w 1829"/>
                <a:gd name="T11" fmla="*/ 1301 h 2213"/>
                <a:gd name="T12" fmla="*/ 851 w 1829"/>
                <a:gd name="T13" fmla="*/ 1405 h 2213"/>
                <a:gd name="T14" fmla="*/ 894 w 1829"/>
                <a:gd name="T15" fmla="*/ 1508 h 2213"/>
                <a:gd name="T16" fmla="*/ 946 w 1829"/>
                <a:gd name="T17" fmla="*/ 1603 h 2213"/>
                <a:gd name="T18" fmla="*/ 1006 w 1829"/>
                <a:gd name="T19" fmla="*/ 1694 h 2213"/>
                <a:gd name="T20" fmla="*/ 1075 w 1829"/>
                <a:gd name="T21" fmla="*/ 1780 h 2213"/>
                <a:gd name="T22" fmla="*/ 1149 w 1829"/>
                <a:gd name="T23" fmla="*/ 1858 h 2213"/>
                <a:gd name="T24" fmla="*/ 1229 w 1829"/>
                <a:gd name="T25" fmla="*/ 1930 h 2213"/>
                <a:gd name="T26" fmla="*/ 1317 w 1829"/>
                <a:gd name="T27" fmla="*/ 1996 h 2213"/>
                <a:gd name="T28" fmla="*/ 1410 w 1829"/>
                <a:gd name="T29" fmla="*/ 2053 h 2213"/>
                <a:gd name="T30" fmla="*/ 1508 w 1829"/>
                <a:gd name="T31" fmla="*/ 2102 h 2213"/>
                <a:gd name="T32" fmla="*/ 1611 w 1829"/>
                <a:gd name="T33" fmla="*/ 2143 h 2213"/>
                <a:gd name="T34" fmla="*/ 1717 w 1829"/>
                <a:gd name="T35" fmla="*/ 2174 h 2213"/>
                <a:gd name="T36" fmla="*/ 1829 w 1829"/>
                <a:gd name="T37" fmla="*/ 2197 h 2213"/>
                <a:gd name="T38" fmla="*/ 1732 w 1829"/>
                <a:gd name="T39" fmla="*/ 2208 h 2213"/>
                <a:gd name="T40" fmla="*/ 1635 w 1829"/>
                <a:gd name="T41" fmla="*/ 2213 h 2213"/>
                <a:gd name="T42" fmla="*/ 1514 w 1829"/>
                <a:gd name="T43" fmla="*/ 2208 h 2213"/>
                <a:gd name="T44" fmla="*/ 1395 w 1829"/>
                <a:gd name="T45" fmla="*/ 2189 h 2213"/>
                <a:gd name="T46" fmla="*/ 1279 w 1829"/>
                <a:gd name="T47" fmla="*/ 2161 h 2213"/>
                <a:gd name="T48" fmla="*/ 1170 w 1829"/>
                <a:gd name="T49" fmla="*/ 2124 h 2213"/>
                <a:gd name="T50" fmla="*/ 1065 w 1829"/>
                <a:gd name="T51" fmla="*/ 2076 h 2213"/>
                <a:gd name="T52" fmla="*/ 965 w 1829"/>
                <a:gd name="T53" fmla="*/ 2018 h 2213"/>
                <a:gd name="T54" fmla="*/ 872 w 1829"/>
                <a:gd name="T55" fmla="*/ 1951 h 2213"/>
                <a:gd name="T56" fmla="*/ 784 w 1829"/>
                <a:gd name="T57" fmla="*/ 1878 h 2213"/>
                <a:gd name="T58" fmla="*/ 704 w 1829"/>
                <a:gd name="T59" fmla="*/ 1796 h 2213"/>
                <a:gd name="T60" fmla="*/ 631 w 1829"/>
                <a:gd name="T61" fmla="*/ 1707 h 2213"/>
                <a:gd name="T62" fmla="*/ 568 w 1829"/>
                <a:gd name="T63" fmla="*/ 1612 h 2213"/>
                <a:gd name="T64" fmla="*/ 512 w 1829"/>
                <a:gd name="T65" fmla="*/ 1511 h 2213"/>
                <a:gd name="T66" fmla="*/ 466 w 1829"/>
                <a:gd name="T67" fmla="*/ 1405 h 2213"/>
                <a:gd name="T68" fmla="*/ 430 w 1829"/>
                <a:gd name="T69" fmla="*/ 1294 h 2213"/>
                <a:gd name="T70" fmla="*/ 404 w 1829"/>
                <a:gd name="T71" fmla="*/ 1178 h 2213"/>
                <a:gd name="T72" fmla="*/ 389 w 1829"/>
                <a:gd name="T73" fmla="*/ 1059 h 2213"/>
                <a:gd name="T74" fmla="*/ 240 w 1829"/>
                <a:gd name="T75" fmla="*/ 1059 h 2213"/>
                <a:gd name="T76" fmla="*/ 192 w 1829"/>
                <a:gd name="T77" fmla="*/ 1053 h 2213"/>
                <a:gd name="T78" fmla="*/ 147 w 1829"/>
                <a:gd name="T79" fmla="*/ 1040 h 2213"/>
                <a:gd name="T80" fmla="*/ 106 w 1829"/>
                <a:gd name="T81" fmla="*/ 1018 h 2213"/>
                <a:gd name="T82" fmla="*/ 69 w 1829"/>
                <a:gd name="T83" fmla="*/ 988 h 2213"/>
                <a:gd name="T84" fmla="*/ 41 w 1829"/>
                <a:gd name="T85" fmla="*/ 953 h 2213"/>
                <a:gd name="T86" fmla="*/ 19 w 1829"/>
                <a:gd name="T87" fmla="*/ 912 h 2213"/>
                <a:gd name="T88" fmla="*/ 4 w 1829"/>
                <a:gd name="T89" fmla="*/ 867 h 2213"/>
                <a:gd name="T90" fmla="*/ 0 w 1829"/>
                <a:gd name="T91" fmla="*/ 819 h 2213"/>
                <a:gd name="T92" fmla="*/ 4 w 1829"/>
                <a:gd name="T93" fmla="*/ 769 h 2213"/>
                <a:gd name="T94" fmla="*/ 19 w 1829"/>
                <a:gd name="T95" fmla="*/ 724 h 2213"/>
                <a:gd name="T96" fmla="*/ 41 w 1829"/>
                <a:gd name="T97" fmla="*/ 683 h 2213"/>
                <a:gd name="T98" fmla="*/ 69 w 1829"/>
                <a:gd name="T99" fmla="*/ 648 h 2213"/>
                <a:gd name="T100" fmla="*/ 106 w 1829"/>
                <a:gd name="T101" fmla="*/ 618 h 2213"/>
                <a:gd name="T102" fmla="*/ 147 w 1829"/>
                <a:gd name="T103" fmla="*/ 595 h 2213"/>
                <a:gd name="T104" fmla="*/ 192 w 1829"/>
                <a:gd name="T105" fmla="*/ 582 h 2213"/>
                <a:gd name="T106" fmla="*/ 240 w 1829"/>
                <a:gd name="T107" fmla="*/ 577 h 2213"/>
                <a:gd name="T108" fmla="*/ 384 w 1829"/>
                <a:gd name="T109" fmla="*/ 577 h 2213"/>
                <a:gd name="T110" fmla="*/ 384 w 1829"/>
                <a:gd name="T111" fmla="*/ 0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9" h="2213">
                  <a:moveTo>
                    <a:pt x="384" y="0"/>
                  </a:moveTo>
                  <a:lnTo>
                    <a:pt x="769" y="0"/>
                  </a:lnTo>
                  <a:lnTo>
                    <a:pt x="769" y="962"/>
                  </a:lnTo>
                  <a:lnTo>
                    <a:pt x="775" y="1078"/>
                  </a:lnTo>
                  <a:lnTo>
                    <a:pt x="790" y="1191"/>
                  </a:lnTo>
                  <a:lnTo>
                    <a:pt x="816" y="1301"/>
                  </a:lnTo>
                  <a:lnTo>
                    <a:pt x="851" y="1405"/>
                  </a:lnTo>
                  <a:lnTo>
                    <a:pt x="894" y="1508"/>
                  </a:lnTo>
                  <a:lnTo>
                    <a:pt x="946" y="1603"/>
                  </a:lnTo>
                  <a:lnTo>
                    <a:pt x="1006" y="1694"/>
                  </a:lnTo>
                  <a:lnTo>
                    <a:pt x="1075" y="1780"/>
                  </a:lnTo>
                  <a:lnTo>
                    <a:pt x="1149" y="1858"/>
                  </a:lnTo>
                  <a:lnTo>
                    <a:pt x="1229" y="1930"/>
                  </a:lnTo>
                  <a:lnTo>
                    <a:pt x="1317" y="1996"/>
                  </a:lnTo>
                  <a:lnTo>
                    <a:pt x="1410" y="2053"/>
                  </a:lnTo>
                  <a:lnTo>
                    <a:pt x="1508" y="2102"/>
                  </a:lnTo>
                  <a:lnTo>
                    <a:pt x="1611" y="2143"/>
                  </a:lnTo>
                  <a:lnTo>
                    <a:pt x="1717" y="2174"/>
                  </a:lnTo>
                  <a:lnTo>
                    <a:pt x="1829" y="2197"/>
                  </a:lnTo>
                  <a:lnTo>
                    <a:pt x="1732" y="2208"/>
                  </a:lnTo>
                  <a:lnTo>
                    <a:pt x="1635" y="2213"/>
                  </a:lnTo>
                  <a:lnTo>
                    <a:pt x="1514" y="2208"/>
                  </a:lnTo>
                  <a:lnTo>
                    <a:pt x="1395" y="2189"/>
                  </a:lnTo>
                  <a:lnTo>
                    <a:pt x="1279" y="2161"/>
                  </a:lnTo>
                  <a:lnTo>
                    <a:pt x="1170" y="2124"/>
                  </a:lnTo>
                  <a:lnTo>
                    <a:pt x="1065" y="2076"/>
                  </a:lnTo>
                  <a:lnTo>
                    <a:pt x="965" y="2018"/>
                  </a:lnTo>
                  <a:lnTo>
                    <a:pt x="872" y="1951"/>
                  </a:lnTo>
                  <a:lnTo>
                    <a:pt x="784" y="1878"/>
                  </a:lnTo>
                  <a:lnTo>
                    <a:pt x="704" y="1796"/>
                  </a:lnTo>
                  <a:lnTo>
                    <a:pt x="631" y="1707"/>
                  </a:lnTo>
                  <a:lnTo>
                    <a:pt x="568" y="1612"/>
                  </a:lnTo>
                  <a:lnTo>
                    <a:pt x="512" y="1511"/>
                  </a:lnTo>
                  <a:lnTo>
                    <a:pt x="466" y="1405"/>
                  </a:lnTo>
                  <a:lnTo>
                    <a:pt x="430" y="1294"/>
                  </a:lnTo>
                  <a:lnTo>
                    <a:pt x="404" y="1178"/>
                  </a:lnTo>
                  <a:lnTo>
                    <a:pt x="389" y="1059"/>
                  </a:lnTo>
                  <a:lnTo>
                    <a:pt x="240" y="1059"/>
                  </a:lnTo>
                  <a:lnTo>
                    <a:pt x="192" y="1053"/>
                  </a:lnTo>
                  <a:lnTo>
                    <a:pt x="147" y="1040"/>
                  </a:lnTo>
                  <a:lnTo>
                    <a:pt x="106" y="1018"/>
                  </a:lnTo>
                  <a:lnTo>
                    <a:pt x="69" y="988"/>
                  </a:lnTo>
                  <a:lnTo>
                    <a:pt x="41" y="953"/>
                  </a:lnTo>
                  <a:lnTo>
                    <a:pt x="19" y="912"/>
                  </a:lnTo>
                  <a:lnTo>
                    <a:pt x="4" y="867"/>
                  </a:lnTo>
                  <a:lnTo>
                    <a:pt x="0" y="819"/>
                  </a:lnTo>
                  <a:lnTo>
                    <a:pt x="4" y="769"/>
                  </a:lnTo>
                  <a:lnTo>
                    <a:pt x="19" y="724"/>
                  </a:lnTo>
                  <a:lnTo>
                    <a:pt x="41" y="683"/>
                  </a:lnTo>
                  <a:lnTo>
                    <a:pt x="69" y="648"/>
                  </a:lnTo>
                  <a:lnTo>
                    <a:pt x="106" y="618"/>
                  </a:lnTo>
                  <a:lnTo>
                    <a:pt x="147" y="595"/>
                  </a:lnTo>
                  <a:lnTo>
                    <a:pt x="192" y="582"/>
                  </a:lnTo>
                  <a:lnTo>
                    <a:pt x="240" y="577"/>
                  </a:lnTo>
                  <a:lnTo>
                    <a:pt x="384" y="5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2A975"/>
            </a:solidFill>
            <a:ln w="0">
              <a:solidFill>
                <a:srgbClr val="E2A97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3214" y="1150"/>
              <a:ext cx="1347" cy="384"/>
            </a:xfrm>
            <a:custGeom>
              <a:avLst/>
              <a:gdLst>
                <a:gd name="T0" fmla="*/ 0 w 2694"/>
                <a:gd name="T1" fmla="*/ 0 h 769"/>
                <a:gd name="T2" fmla="*/ 2694 w 2694"/>
                <a:gd name="T3" fmla="*/ 0 h 769"/>
                <a:gd name="T4" fmla="*/ 2694 w 2694"/>
                <a:gd name="T5" fmla="*/ 769 h 769"/>
                <a:gd name="T6" fmla="*/ 2502 w 2694"/>
                <a:gd name="T7" fmla="*/ 769 h 769"/>
                <a:gd name="T8" fmla="*/ 2458 w 2694"/>
                <a:gd name="T9" fmla="*/ 765 h 769"/>
                <a:gd name="T10" fmla="*/ 2417 w 2694"/>
                <a:gd name="T11" fmla="*/ 750 h 769"/>
                <a:gd name="T12" fmla="*/ 2381 w 2694"/>
                <a:gd name="T13" fmla="*/ 728 h 769"/>
                <a:gd name="T14" fmla="*/ 2351 w 2694"/>
                <a:gd name="T15" fmla="*/ 698 h 769"/>
                <a:gd name="T16" fmla="*/ 2329 w 2694"/>
                <a:gd name="T17" fmla="*/ 661 h 769"/>
                <a:gd name="T18" fmla="*/ 2314 w 2694"/>
                <a:gd name="T19" fmla="*/ 622 h 769"/>
                <a:gd name="T20" fmla="*/ 2309 w 2694"/>
                <a:gd name="T21" fmla="*/ 577 h 769"/>
                <a:gd name="T22" fmla="*/ 2309 w 2694"/>
                <a:gd name="T23" fmla="*/ 192 h 769"/>
                <a:gd name="T24" fmla="*/ 2253 w 2694"/>
                <a:gd name="T25" fmla="*/ 244 h 769"/>
                <a:gd name="T26" fmla="*/ 2193 w 2694"/>
                <a:gd name="T27" fmla="*/ 292 h 769"/>
                <a:gd name="T28" fmla="*/ 2132 w 2694"/>
                <a:gd name="T29" fmla="*/ 335 h 769"/>
                <a:gd name="T30" fmla="*/ 2067 w 2694"/>
                <a:gd name="T31" fmla="*/ 374 h 769"/>
                <a:gd name="T32" fmla="*/ 2003 w 2694"/>
                <a:gd name="T33" fmla="*/ 410 h 769"/>
                <a:gd name="T34" fmla="*/ 1938 w 2694"/>
                <a:gd name="T35" fmla="*/ 441 h 769"/>
                <a:gd name="T36" fmla="*/ 1877 w 2694"/>
                <a:gd name="T37" fmla="*/ 469 h 769"/>
                <a:gd name="T38" fmla="*/ 1817 w 2694"/>
                <a:gd name="T39" fmla="*/ 493 h 769"/>
                <a:gd name="T40" fmla="*/ 1759 w 2694"/>
                <a:gd name="T41" fmla="*/ 514 h 769"/>
                <a:gd name="T42" fmla="*/ 1707 w 2694"/>
                <a:gd name="T43" fmla="*/ 531 h 769"/>
                <a:gd name="T44" fmla="*/ 1661 w 2694"/>
                <a:gd name="T45" fmla="*/ 545 h 769"/>
                <a:gd name="T46" fmla="*/ 1620 w 2694"/>
                <a:gd name="T47" fmla="*/ 557 h 769"/>
                <a:gd name="T48" fmla="*/ 1586 w 2694"/>
                <a:gd name="T49" fmla="*/ 566 h 769"/>
                <a:gd name="T50" fmla="*/ 1560 w 2694"/>
                <a:gd name="T51" fmla="*/ 572 h 769"/>
                <a:gd name="T52" fmla="*/ 1545 w 2694"/>
                <a:gd name="T53" fmla="*/ 575 h 769"/>
                <a:gd name="T54" fmla="*/ 1540 w 2694"/>
                <a:gd name="T55" fmla="*/ 577 h 769"/>
                <a:gd name="T56" fmla="*/ 1443 w 2694"/>
                <a:gd name="T57" fmla="*/ 192 h 769"/>
                <a:gd name="T58" fmla="*/ 1441 w 2694"/>
                <a:gd name="T59" fmla="*/ 195 h 769"/>
                <a:gd name="T60" fmla="*/ 1430 w 2694"/>
                <a:gd name="T61" fmla="*/ 205 h 769"/>
                <a:gd name="T62" fmla="*/ 1413 w 2694"/>
                <a:gd name="T63" fmla="*/ 220 h 769"/>
                <a:gd name="T64" fmla="*/ 1391 w 2694"/>
                <a:gd name="T65" fmla="*/ 240 h 769"/>
                <a:gd name="T66" fmla="*/ 1361 w 2694"/>
                <a:gd name="T67" fmla="*/ 264 h 769"/>
                <a:gd name="T68" fmla="*/ 1325 w 2694"/>
                <a:gd name="T69" fmla="*/ 294 h 769"/>
                <a:gd name="T70" fmla="*/ 1285 w 2694"/>
                <a:gd name="T71" fmla="*/ 324 h 769"/>
                <a:gd name="T72" fmla="*/ 1238 w 2694"/>
                <a:gd name="T73" fmla="*/ 359 h 769"/>
                <a:gd name="T74" fmla="*/ 1186 w 2694"/>
                <a:gd name="T75" fmla="*/ 395 h 769"/>
                <a:gd name="T76" fmla="*/ 1128 w 2694"/>
                <a:gd name="T77" fmla="*/ 432 h 769"/>
                <a:gd name="T78" fmla="*/ 1065 w 2694"/>
                <a:gd name="T79" fmla="*/ 471 h 769"/>
                <a:gd name="T80" fmla="*/ 996 w 2694"/>
                <a:gd name="T81" fmla="*/ 508 h 769"/>
                <a:gd name="T82" fmla="*/ 923 w 2694"/>
                <a:gd name="T83" fmla="*/ 547 h 769"/>
                <a:gd name="T84" fmla="*/ 845 w 2694"/>
                <a:gd name="T85" fmla="*/ 585 h 769"/>
                <a:gd name="T86" fmla="*/ 761 w 2694"/>
                <a:gd name="T87" fmla="*/ 620 h 769"/>
                <a:gd name="T88" fmla="*/ 674 w 2694"/>
                <a:gd name="T89" fmla="*/ 652 h 769"/>
                <a:gd name="T90" fmla="*/ 583 w 2694"/>
                <a:gd name="T91" fmla="*/ 681 h 769"/>
                <a:gd name="T92" fmla="*/ 486 w 2694"/>
                <a:gd name="T93" fmla="*/ 709 h 769"/>
                <a:gd name="T94" fmla="*/ 385 w 2694"/>
                <a:gd name="T95" fmla="*/ 732 h 769"/>
                <a:gd name="T96" fmla="*/ 0 w 2694"/>
                <a:gd name="T97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4" h="769">
                  <a:moveTo>
                    <a:pt x="0" y="0"/>
                  </a:moveTo>
                  <a:lnTo>
                    <a:pt x="2694" y="0"/>
                  </a:lnTo>
                  <a:lnTo>
                    <a:pt x="2694" y="769"/>
                  </a:lnTo>
                  <a:lnTo>
                    <a:pt x="2502" y="769"/>
                  </a:lnTo>
                  <a:lnTo>
                    <a:pt x="2458" y="765"/>
                  </a:lnTo>
                  <a:lnTo>
                    <a:pt x="2417" y="750"/>
                  </a:lnTo>
                  <a:lnTo>
                    <a:pt x="2381" y="728"/>
                  </a:lnTo>
                  <a:lnTo>
                    <a:pt x="2351" y="698"/>
                  </a:lnTo>
                  <a:lnTo>
                    <a:pt x="2329" y="661"/>
                  </a:lnTo>
                  <a:lnTo>
                    <a:pt x="2314" y="622"/>
                  </a:lnTo>
                  <a:lnTo>
                    <a:pt x="2309" y="577"/>
                  </a:lnTo>
                  <a:lnTo>
                    <a:pt x="2309" y="192"/>
                  </a:lnTo>
                  <a:lnTo>
                    <a:pt x="2253" y="244"/>
                  </a:lnTo>
                  <a:lnTo>
                    <a:pt x="2193" y="292"/>
                  </a:lnTo>
                  <a:lnTo>
                    <a:pt x="2132" y="335"/>
                  </a:lnTo>
                  <a:lnTo>
                    <a:pt x="2067" y="374"/>
                  </a:lnTo>
                  <a:lnTo>
                    <a:pt x="2003" y="410"/>
                  </a:lnTo>
                  <a:lnTo>
                    <a:pt x="1938" y="441"/>
                  </a:lnTo>
                  <a:lnTo>
                    <a:pt x="1877" y="469"/>
                  </a:lnTo>
                  <a:lnTo>
                    <a:pt x="1817" y="493"/>
                  </a:lnTo>
                  <a:lnTo>
                    <a:pt x="1759" y="514"/>
                  </a:lnTo>
                  <a:lnTo>
                    <a:pt x="1707" y="531"/>
                  </a:lnTo>
                  <a:lnTo>
                    <a:pt x="1661" y="545"/>
                  </a:lnTo>
                  <a:lnTo>
                    <a:pt x="1620" y="557"/>
                  </a:lnTo>
                  <a:lnTo>
                    <a:pt x="1586" y="566"/>
                  </a:lnTo>
                  <a:lnTo>
                    <a:pt x="1560" y="572"/>
                  </a:lnTo>
                  <a:lnTo>
                    <a:pt x="1545" y="575"/>
                  </a:lnTo>
                  <a:lnTo>
                    <a:pt x="1540" y="577"/>
                  </a:lnTo>
                  <a:lnTo>
                    <a:pt x="1443" y="192"/>
                  </a:lnTo>
                  <a:lnTo>
                    <a:pt x="1441" y="195"/>
                  </a:lnTo>
                  <a:lnTo>
                    <a:pt x="1430" y="205"/>
                  </a:lnTo>
                  <a:lnTo>
                    <a:pt x="1413" y="220"/>
                  </a:lnTo>
                  <a:lnTo>
                    <a:pt x="1391" y="240"/>
                  </a:lnTo>
                  <a:lnTo>
                    <a:pt x="1361" y="264"/>
                  </a:lnTo>
                  <a:lnTo>
                    <a:pt x="1325" y="294"/>
                  </a:lnTo>
                  <a:lnTo>
                    <a:pt x="1285" y="324"/>
                  </a:lnTo>
                  <a:lnTo>
                    <a:pt x="1238" y="359"/>
                  </a:lnTo>
                  <a:lnTo>
                    <a:pt x="1186" y="395"/>
                  </a:lnTo>
                  <a:lnTo>
                    <a:pt x="1128" y="432"/>
                  </a:lnTo>
                  <a:lnTo>
                    <a:pt x="1065" y="471"/>
                  </a:lnTo>
                  <a:lnTo>
                    <a:pt x="996" y="508"/>
                  </a:lnTo>
                  <a:lnTo>
                    <a:pt x="923" y="547"/>
                  </a:lnTo>
                  <a:lnTo>
                    <a:pt x="845" y="585"/>
                  </a:lnTo>
                  <a:lnTo>
                    <a:pt x="761" y="620"/>
                  </a:lnTo>
                  <a:lnTo>
                    <a:pt x="674" y="652"/>
                  </a:lnTo>
                  <a:lnTo>
                    <a:pt x="583" y="681"/>
                  </a:lnTo>
                  <a:lnTo>
                    <a:pt x="486" y="709"/>
                  </a:lnTo>
                  <a:lnTo>
                    <a:pt x="385" y="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848"/>
            </a:solidFill>
            <a:ln w="0">
              <a:solidFill>
                <a:srgbClr val="6E48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119" y="1150"/>
              <a:ext cx="288" cy="384"/>
            </a:xfrm>
            <a:custGeom>
              <a:avLst/>
              <a:gdLst>
                <a:gd name="T0" fmla="*/ 192 w 577"/>
                <a:gd name="T1" fmla="*/ 0 h 769"/>
                <a:gd name="T2" fmla="*/ 577 w 577"/>
                <a:gd name="T3" fmla="*/ 0 h 769"/>
                <a:gd name="T4" fmla="*/ 577 w 577"/>
                <a:gd name="T5" fmla="*/ 730 h 769"/>
                <a:gd name="T6" fmla="*/ 469 w 577"/>
                <a:gd name="T7" fmla="*/ 748 h 769"/>
                <a:gd name="T8" fmla="*/ 358 w 577"/>
                <a:gd name="T9" fmla="*/ 761 h 769"/>
                <a:gd name="T10" fmla="*/ 242 w 577"/>
                <a:gd name="T11" fmla="*/ 769 h 769"/>
                <a:gd name="T12" fmla="*/ 123 w 577"/>
                <a:gd name="T13" fmla="*/ 769 h 769"/>
                <a:gd name="T14" fmla="*/ 0 w 577"/>
                <a:gd name="T15" fmla="*/ 760 h 769"/>
                <a:gd name="T16" fmla="*/ 0 w 577"/>
                <a:gd name="T17" fmla="*/ 192 h 769"/>
                <a:gd name="T18" fmla="*/ 192 w 577"/>
                <a:gd name="T1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769">
                  <a:moveTo>
                    <a:pt x="192" y="0"/>
                  </a:moveTo>
                  <a:lnTo>
                    <a:pt x="577" y="0"/>
                  </a:lnTo>
                  <a:lnTo>
                    <a:pt x="577" y="730"/>
                  </a:lnTo>
                  <a:lnTo>
                    <a:pt x="469" y="748"/>
                  </a:lnTo>
                  <a:lnTo>
                    <a:pt x="358" y="761"/>
                  </a:lnTo>
                  <a:lnTo>
                    <a:pt x="242" y="769"/>
                  </a:lnTo>
                  <a:lnTo>
                    <a:pt x="123" y="769"/>
                  </a:lnTo>
                  <a:lnTo>
                    <a:pt x="0" y="760"/>
                  </a:lnTo>
                  <a:lnTo>
                    <a:pt x="0" y="1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643C3E"/>
            </a:solidFill>
            <a:ln w="0">
              <a:solidFill>
                <a:srgbClr val="643C3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19" y="669"/>
              <a:ext cx="1442" cy="577"/>
            </a:xfrm>
            <a:custGeom>
              <a:avLst/>
              <a:gdLst>
                <a:gd name="T0" fmla="*/ 963 w 2886"/>
                <a:gd name="T1" fmla="*/ 0 h 1155"/>
                <a:gd name="T2" fmla="*/ 1923 w 2886"/>
                <a:gd name="T3" fmla="*/ 0 h 1155"/>
                <a:gd name="T4" fmla="*/ 2030 w 2886"/>
                <a:gd name="T5" fmla="*/ 6 h 1155"/>
                <a:gd name="T6" fmla="*/ 2130 w 2886"/>
                <a:gd name="T7" fmla="*/ 23 h 1155"/>
                <a:gd name="T8" fmla="*/ 2229 w 2886"/>
                <a:gd name="T9" fmla="*/ 51 h 1155"/>
                <a:gd name="T10" fmla="*/ 2322 w 2886"/>
                <a:gd name="T11" fmla="*/ 86 h 1155"/>
                <a:gd name="T12" fmla="*/ 2409 w 2886"/>
                <a:gd name="T13" fmla="*/ 133 h 1155"/>
                <a:gd name="T14" fmla="*/ 2491 w 2886"/>
                <a:gd name="T15" fmla="*/ 187 h 1155"/>
                <a:gd name="T16" fmla="*/ 2569 w 2886"/>
                <a:gd name="T17" fmla="*/ 248 h 1155"/>
                <a:gd name="T18" fmla="*/ 2638 w 2886"/>
                <a:gd name="T19" fmla="*/ 319 h 1155"/>
                <a:gd name="T20" fmla="*/ 2700 w 2886"/>
                <a:gd name="T21" fmla="*/ 395 h 1155"/>
                <a:gd name="T22" fmla="*/ 2754 w 2886"/>
                <a:gd name="T23" fmla="*/ 477 h 1155"/>
                <a:gd name="T24" fmla="*/ 2800 w 2886"/>
                <a:gd name="T25" fmla="*/ 566 h 1155"/>
                <a:gd name="T26" fmla="*/ 2838 w 2886"/>
                <a:gd name="T27" fmla="*/ 659 h 1155"/>
                <a:gd name="T28" fmla="*/ 2864 w 2886"/>
                <a:gd name="T29" fmla="*/ 756 h 1155"/>
                <a:gd name="T30" fmla="*/ 2880 w 2886"/>
                <a:gd name="T31" fmla="*/ 859 h 1155"/>
                <a:gd name="T32" fmla="*/ 2886 w 2886"/>
                <a:gd name="T33" fmla="*/ 963 h 1155"/>
                <a:gd name="T34" fmla="*/ 2886 w 2886"/>
                <a:gd name="T35" fmla="*/ 1155 h 1155"/>
                <a:gd name="T36" fmla="*/ 0 w 2886"/>
                <a:gd name="T37" fmla="*/ 1155 h 1155"/>
                <a:gd name="T38" fmla="*/ 0 w 2886"/>
                <a:gd name="T39" fmla="*/ 963 h 1155"/>
                <a:gd name="T40" fmla="*/ 6 w 2886"/>
                <a:gd name="T41" fmla="*/ 859 h 1155"/>
                <a:gd name="T42" fmla="*/ 22 w 2886"/>
                <a:gd name="T43" fmla="*/ 756 h 1155"/>
                <a:gd name="T44" fmla="*/ 48 w 2886"/>
                <a:gd name="T45" fmla="*/ 659 h 1155"/>
                <a:gd name="T46" fmla="*/ 86 w 2886"/>
                <a:gd name="T47" fmla="*/ 566 h 1155"/>
                <a:gd name="T48" fmla="*/ 132 w 2886"/>
                <a:gd name="T49" fmla="*/ 477 h 1155"/>
                <a:gd name="T50" fmla="*/ 186 w 2886"/>
                <a:gd name="T51" fmla="*/ 395 h 1155"/>
                <a:gd name="T52" fmla="*/ 248 w 2886"/>
                <a:gd name="T53" fmla="*/ 319 h 1155"/>
                <a:gd name="T54" fmla="*/ 318 w 2886"/>
                <a:gd name="T55" fmla="*/ 248 h 1155"/>
                <a:gd name="T56" fmla="*/ 395 w 2886"/>
                <a:gd name="T57" fmla="*/ 187 h 1155"/>
                <a:gd name="T58" fmla="*/ 477 w 2886"/>
                <a:gd name="T59" fmla="*/ 133 h 1155"/>
                <a:gd name="T60" fmla="*/ 564 w 2886"/>
                <a:gd name="T61" fmla="*/ 86 h 1155"/>
                <a:gd name="T62" fmla="*/ 657 w 2886"/>
                <a:gd name="T63" fmla="*/ 51 h 1155"/>
                <a:gd name="T64" fmla="*/ 756 w 2886"/>
                <a:gd name="T65" fmla="*/ 23 h 1155"/>
                <a:gd name="T66" fmla="*/ 856 w 2886"/>
                <a:gd name="T67" fmla="*/ 6 h 1155"/>
                <a:gd name="T68" fmla="*/ 963 w 2886"/>
                <a:gd name="T6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1155">
                  <a:moveTo>
                    <a:pt x="963" y="0"/>
                  </a:moveTo>
                  <a:lnTo>
                    <a:pt x="1923" y="0"/>
                  </a:lnTo>
                  <a:lnTo>
                    <a:pt x="2030" y="6"/>
                  </a:lnTo>
                  <a:lnTo>
                    <a:pt x="2130" y="23"/>
                  </a:lnTo>
                  <a:lnTo>
                    <a:pt x="2229" y="51"/>
                  </a:lnTo>
                  <a:lnTo>
                    <a:pt x="2322" y="86"/>
                  </a:lnTo>
                  <a:lnTo>
                    <a:pt x="2409" y="133"/>
                  </a:lnTo>
                  <a:lnTo>
                    <a:pt x="2491" y="187"/>
                  </a:lnTo>
                  <a:lnTo>
                    <a:pt x="2569" y="248"/>
                  </a:lnTo>
                  <a:lnTo>
                    <a:pt x="2638" y="319"/>
                  </a:lnTo>
                  <a:lnTo>
                    <a:pt x="2700" y="395"/>
                  </a:lnTo>
                  <a:lnTo>
                    <a:pt x="2754" y="477"/>
                  </a:lnTo>
                  <a:lnTo>
                    <a:pt x="2800" y="566"/>
                  </a:lnTo>
                  <a:lnTo>
                    <a:pt x="2838" y="659"/>
                  </a:lnTo>
                  <a:lnTo>
                    <a:pt x="2864" y="756"/>
                  </a:lnTo>
                  <a:lnTo>
                    <a:pt x="2880" y="859"/>
                  </a:lnTo>
                  <a:lnTo>
                    <a:pt x="2886" y="963"/>
                  </a:lnTo>
                  <a:lnTo>
                    <a:pt x="2886" y="1155"/>
                  </a:lnTo>
                  <a:lnTo>
                    <a:pt x="0" y="1155"/>
                  </a:lnTo>
                  <a:lnTo>
                    <a:pt x="0" y="963"/>
                  </a:lnTo>
                  <a:lnTo>
                    <a:pt x="6" y="859"/>
                  </a:lnTo>
                  <a:lnTo>
                    <a:pt x="22" y="756"/>
                  </a:lnTo>
                  <a:lnTo>
                    <a:pt x="48" y="659"/>
                  </a:lnTo>
                  <a:lnTo>
                    <a:pt x="86" y="566"/>
                  </a:lnTo>
                  <a:lnTo>
                    <a:pt x="132" y="477"/>
                  </a:lnTo>
                  <a:lnTo>
                    <a:pt x="186" y="395"/>
                  </a:lnTo>
                  <a:lnTo>
                    <a:pt x="248" y="319"/>
                  </a:lnTo>
                  <a:lnTo>
                    <a:pt x="318" y="248"/>
                  </a:lnTo>
                  <a:lnTo>
                    <a:pt x="395" y="187"/>
                  </a:lnTo>
                  <a:lnTo>
                    <a:pt x="477" y="133"/>
                  </a:lnTo>
                  <a:lnTo>
                    <a:pt x="564" y="86"/>
                  </a:lnTo>
                  <a:lnTo>
                    <a:pt x="657" y="51"/>
                  </a:lnTo>
                  <a:lnTo>
                    <a:pt x="756" y="23"/>
                  </a:lnTo>
                  <a:lnTo>
                    <a:pt x="856" y="6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0777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214" y="2509"/>
              <a:ext cx="530" cy="654"/>
            </a:xfrm>
            <a:custGeom>
              <a:avLst/>
              <a:gdLst>
                <a:gd name="T0" fmla="*/ 428 w 1059"/>
                <a:gd name="T1" fmla="*/ 0 h 1307"/>
                <a:gd name="T2" fmla="*/ 456 w 1059"/>
                <a:gd name="T3" fmla="*/ 2 h 1307"/>
                <a:gd name="T4" fmla="*/ 480 w 1059"/>
                <a:gd name="T5" fmla="*/ 11 h 1307"/>
                <a:gd name="T6" fmla="*/ 503 w 1059"/>
                <a:gd name="T7" fmla="*/ 26 h 1307"/>
                <a:gd name="T8" fmla="*/ 521 w 1059"/>
                <a:gd name="T9" fmla="*/ 49 h 1307"/>
                <a:gd name="T10" fmla="*/ 543 w 1059"/>
                <a:gd name="T11" fmla="*/ 88 h 1307"/>
                <a:gd name="T12" fmla="*/ 573 w 1059"/>
                <a:gd name="T13" fmla="*/ 132 h 1307"/>
                <a:gd name="T14" fmla="*/ 609 w 1059"/>
                <a:gd name="T15" fmla="*/ 183 h 1307"/>
                <a:gd name="T16" fmla="*/ 650 w 1059"/>
                <a:gd name="T17" fmla="*/ 237 h 1307"/>
                <a:gd name="T18" fmla="*/ 696 w 1059"/>
                <a:gd name="T19" fmla="*/ 296 h 1307"/>
                <a:gd name="T20" fmla="*/ 750 w 1059"/>
                <a:gd name="T21" fmla="*/ 356 h 1307"/>
                <a:gd name="T22" fmla="*/ 810 w 1059"/>
                <a:gd name="T23" fmla="*/ 419 h 1307"/>
                <a:gd name="T24" fmla="*/ 877 w 1059"/>
                <a:gd name="T25" fmla="*/ 482 h 1307"/>
                <a:gd name="T26" fmla="*/ 951 w 1059"/>
                <a:gd name="T27" fmla="*/ 546 h 1307"/>
                <a:gd name="T28" fmla="*/ 988 w 1059"/>
                <a:gd name="T29" fmla="*/ 581 h 1307"/>
                <a:gd name="T30" fmla="*/ 1018 w 1059"/>
                <a:gd name="T31" fmla="*/ 622 h 1307"/>
                <a:gd name="T32" fmla="*/ 1041 w 1059"/>
                <a:gd name="T33" fmla="*/ 669 h 1307"/>
                <a:gd name="T34" fmla="*/ 1054 w 1059"/>
                <a:gd name="T35" fmla="*/ 717 h 1307"/>
                <a:gd name="T36" fmla="*/ 1059 w 1059"/>
                <a:gd name="T37" fmla="*/ 769 h 1307"/>
                <a:gd name="T38" fmla="*/ 1059 w 1059"/>
                <a:gd name="T39" fmla="*/ 1307 h 1307"/>
                <a:gd name="T40" fmla="*/ 949 w 1059"/>
                <a:gd name="T41" fmla="*/ 1235 h 1307"/>
                <a:gd name="T42" fmla="*/ 847 w 1059"/>
                <a:gd name="T43" fmla="*/ 1160 h 1307"/>
                <a:gd name="T44" fmla="*/ 750 w 1059"/>
                <a:gd name="T45" fmla="*/ 1084 h 1307"/>
                <a:gd name="T46" fmla="*/ 661 w 1059"/>
                <a:gd name="T47" fmla="*/ 1007 h 1307"/>
                <a:gd name="T48" fmla="*/ 577 w 1059"/>
                <a:gd name="T49" fmla="*/ 929 h 1307"/>
                <a:gd name="T50" fmla="*/ 499 w 1059"/>
                <a:gd name="T51" fmla="*/ 853 h 1307"/>
                <a:gd name="T52" fmla="*/ 426 w 1059"/>
                <a:gd name="T53" fmla="*/ 777 h 1307"/>
                <a:gd name="T54" fmla="*/ 361 w 1059"/>
                <a:gd name="T55" fmla="*/ 702 h 1307"/>
                <a:gd name="T56" fmla="*/ 301 w 1059"/>
                <a:gd name="T57" fmla="*/ 629 h 1307"/>
                <a:gd name="T58" fmla="*/ 247 w 1059"/>
                <a:gd name="T59" fmla="*/ 561 h 1307"/>
                <a:gd name="T60" fmla="*/ 199 w 1059"/>
                <a:gd name="T61" fmla="*/ 495 h 1307"/>
                <a:gd name="T62" fmla="*/ 156 w 1059"/>
                <a:gd name="T63" fmla="*/ 432 h 1307"/>
                <a:gd name="T64" fmla="*/ 119 w 1059"/>
                <a:gd name="T65" fmla="*/ 376 h 1307"/>
                <a:gd name="T66" fmla="*/ 87 w 1059"/>
                <a:gd name="T67" fmla="*/ 324 h 1307"/>
                <a:gd name="T68" fmla="*/ 59 w 1059"/>
                <a:gd name="T69" fmla="*/ 279 h 1307"/>
                <a:gd name="T70" fmla="*/ 39 w 1059"/>
                <a:gd name="T71" fmla="*/ 240 h 1307"/>
                <a:gd name="T72" fmla="*/ 22 w 1059"/>
                <a:gd name="T73" fmla="*/ 211 h 1307"/>
                <a:gd name="T74" fmla="*/ 9 w 1059"/>
                <a:gd name="T75" fmla="*/ 186 h 1307"/>
                <a:gd name="T76" fmla="*/ 4 w 1059"/>
                <a:gd name="T77" fmla="*/ 173 h 1307"/>
                <a:gd name="T78" fmla="*/ 0 w 1059"/>
                <a:gd name="T79" fmla="*/ 168 h 1307"/>
                <a:gd name="T80" fmla="*/ 402 w 1059"/>
                <a:gd name="T81" fmla="*/ 8 h 1307"/>
                <a:gd name="T82" fmla="*/ 428 w 1059"/>
                <a:gd name="T8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9" h="1307">
                  <a:moveTo>
                    <a:pt x="428" y="0"/>
                  </a:moveTo>
                  <a:lnTo>
                    <a:pt x="456" y="2"/>
                  </a:lnTo>
                  <a:lnTo>
                    <a:pt x="480" y="11"/>
                  </a:lnTo>
                  <a:lnTo>
                    <a:pt x="503" y="26"/>
                  </a:lnTo>
                  <a:lnTo>
                    <a:pt x="521" y="49"/>
                  </a:lnTo>
                  <a:lnTo>
                    <a:pt x="543" y="88"/>
                  </a:lnTo>
                  <a:lnTo>
                    <a:pt x="573" y="132"/>
                  </a:lnTo>
                  <a:lnTo>
                    <a:pt x="609" y="183"/>
                  </a:lnTo>
                  <a:lnTo>
                    <a:pt x="650" y="237"/>
                  </a:lnTo>
                  <a:lnTo>
                    <a:pt x="696" y="296"/>
                  </a:lnTo>
                  <a:lnTo>
                    <a:pt x="750" y="356"/>
                  </a:lnTo>
                  <a:lnTo>
                    <a:pt x="810" y="419"/>
                  </a:lnTo>
                  <a:lnTo>
                    <a:pt x="877" y="482"/>
                  </a:lnTo>
                  <a:lnTo>
                    <a:pt x="951" y="546"/>
                  </a:lnTo>
                  <a:lnTo>
                    <a:pt x="988" y="581"/>
                  </a:lnTo>
                  <a:lnTo>
                    <a:pt x="1018" y="622"/>
                  </a:lnTo>
                  <a:lnTo>
                    <a:pt x="1041" y="669"/>
                  </a:lnTo>
                  <a:lnTo>
                    <a:pt x="1054" y="717"/>
                  </a:lnTo>
                  <a:lnTo>
                    <a:pt x="1059" y="769"/>
                  </a:lnTo>
                  <a:lnTo>
                    <a:pt x="1059" y="1307"/>
                  </a:lnTo>
                  <a:lnTo>
                    <a:pt x="949" y="1235"/>
                  </a:lnTo>
                  <a:lnTo>
                    <a:pt x="847" y="1160"/>
                  </a:lnTo>
                  <a:lnTo>
                    <a:pt x="750" y="1084"/>
                  </a:lnTo>
                  <a:lnTo>
                    <a:pt x="661" y="1007"/>
                  </a:lnTo>
                  <a:lnTo>
                    <a:pt x="577" y="929"/>
                  </a:lnTo>
                  <a:lnTo>
                    <a:pt x="499" y="853"/>
                  </a:lnTo>
                  <a:lnTo>
                    <a:pt x="426" y="777"/>
                  </a:lnTo>
                  <a:lnTo>
                    <a:pt x="361" y="702"/>
                  </a:lnTo>
                  <a:lnTo>
                    <a:pt x="301" y="629"/>
                  </a:lnTo>
                  <a:lnTo>
                    <a:pt x="247" y="561"/>
                  </a:lnTo>
                  <a:lnTo>
                    <a:pt x="199" y="495"/>
                  </a:lnTo>
                  <a:lnTo>
                    <a:pt x="156" y="432"/>
                  </a:lnTo>
                  <a:lnTo>
                    <a:pt x="119" y="376"/>
                  </a:lnTo>
                  <a:lnTo>
                    <a:pt x="87" y="324"/>
                  </a:lnTo>
                  <a:lnTo>
                    <a:pt x="59" y="279"/>
                  </a:lnTo>
                  <a:lnTo>
                    <a:pt x="39" y="240"/>
                  </a:lnTo>
                  <a:lnTo>
                    <a:pt x="22" y="211"/>
                  </a:lnTo>
                  <a:lnTo>
                    <a:pt x="9" y="186"/>
                  </a:lnTo>
                  <a:lnTo>
                    <a:pt x="4" y="173"/>
                  </a:lnTo>
                  <a:lnTo>
                    <a:pt x="0" y="168"/>
                  </a:lnTo>
                  <a:lnTo>
                    <a:pt x="402" y="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EBCD"/>
            </a:solidFill>
            <a:ln w="0">
              <a:solidFill>
                <a:srgbClr val="F5EB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3119" y="669"/>
              <a:ext cx="769" cy="577"/>
            </a:xfrm>
            <a:custGeom>
              <a:avLst/>
              <a:gdLst>
                <a:gd name="T0" fmla="*/ 963 w 1540"/>
                <a:gd name="T1" fmla="*/ 0 h 1155"/>
                <a:gd name="T2" fmla="*/ 1540 w 1540"/>
                <a:gd name="T3" fmla="*/ 0 h 1155"/>
                <a:gd name="T4" fmla="*/ 1434 w 1540"/>
                <a:gd name="T5" fmla="*/ 6 h 1155"/>
                <a:gd name="T6" fmla="*/ 1333 w 1540"/>
                <a:gd name="T7" fmla="*/ 23 h 1155"/>
                <a:gd name="T8" fmla="*/ 1234 w 1540"/>
                <a:gd name="T9" fmla="*/ 51 h 1155"/>
                <a:gd name="T10" fmla="*/ 1141 w 1540"/>
                <a:gd name="T11" fmla="*/ 86 h 1155"/>
                <a:gd name="T12" fmla="*/ 1054 w 1540"/>
                <a:gd name="T13" fmla="*/ 133 h 1155"/>
                <a:gd name="T14" fmla="*/ 972 w 1540"/>
                <a:gd name="T15" fmla="*/ 187 h 1155"/>
                <a:gd name="T16" fmla="*/ 896 w 1540"/>
                <a:gd name="T17" fmla="*/ 248 h 1155"/>
                <a:gd name="T18" fmla="*/ 825 w 1540"/>
                <a:gd name="T19" fmla="*/ 319 h 1155"/>
                <a:gd name="T20" fmla="*/ 763 w 1540"/>
                <a:gd name="T21" fmla="*/ 395 h 1155"/>
                <a:gd name="T22" fmla="*/ 709 w 1540"/>
                <a:gd name="T23" fmla="*/ 477 h 1155"/>
                <a:gd name="T24" fmla="*/ 663 w 1540"/>
                <a:gd name="T25" fmla="*/ 566 h 1155"/>
                <a:gd name="T26" fmla="*/ 626 w 1540"/>
                <a:gd name="T27" fmla="*/ 659 h 1155"/>
                <a:gd name="T28" fmla="*/ 600 w 1540"/>
                <a:gd name="T29" fmla="*/ 756 h 1155"/>
                <a:gd name="T30" fmla="*/ 583 w 1540"/>
                <a:gd name="T31" fmla="*/ 859 h 1155"/>
                <a:gd name="T32" fmla="*/ 577 w 1540"/>
                <a:gd name="T33" fmla="*/ 963 h 1155"/>
                <a:gd name="T34" fmla="*/ 577 w 1540"/>
                <a:gd name="T35" fmla="*/ 1155 h 1155"/>
                <a:gd name="T36" fmla="*/ 0 w 1540"/>
                <a:gd name="T37" fmla="*/ 1155 h 1155"/>
                <a:gd name="T38" fmla="*/ 0 w 1540"/>
                <a:gd name="T39" fmla="*/ 963 h 1155"/>
                <a:gd name="T40" fmla="*/ 6 w 1540"/>
                <a:gd name="T41" fmla="*/ 859 h 1155"/>
                <a:gd name="T42" fmla="*/ 22 w 1540"/>
                <a:gd name="T43" fmla="*/ 756 h 1155"/>
                <a:gd name="T44" fmla="*/ 48 w 1540"/>
                <a:gd name="T45" fmla="*/ 659 h 1155"/>
                <a:gd name="T46" fmla="*/ 86 w 1540"/>
                <a:gd name="T47" fmla="*/ 566 h 1155"/>
                <a:gd name="T48" fmla="*/ 132 w 1540"/>
                <a:gd name="T49" fmla="*/ 477 h 1155"/>
                <a:gd name="T50" fmla="*/ 186 w 1540"/>
                <a:gd name="T51" fmla="*/ 395 h 1155"/>
                <a:gd name="T52" fmla="*/ 248 w 1540"/>
                <a:gd name="T53" fmla="*/ 319 h 1155"/>
                <a:gd name="T54" fmla="*/ 317 w 1540"/>
                <a:gd name="T55" fmla="*/ 248 h 1155"/>
                <a:gd name="T56" fmla="*/ 395 w 1540"/>
                <a:gd name="T57" fmla="*/ 187 h 1155"/>
                <a:gd name="T58" fmla="*/ 477 w 1540"/>
                <a:gd name="T59" fmla="*/ 133 h 1155"/>
                <a:gd name="T60" fmla="*/ 564 w 1540"/>
                <a:gd name="T61" fmla="*/ 86 h 1155"/>
                <a:gd name="T62" fmla="*/ 657 w 1540"/>
                <a:gd name="T63" fmla="*/ 51 h 1155"/>
                <a:gd name="T64" fmla="*/ 756 w 1540"/>
                <a:gd name="T65" fmla="*/ 23 h 1155"/>
                <a:gd name="T66" fmla="*/ 856 w 1540"/>
                <a:gd name="T67" fmla="*/ 6 h 1155"/>
                <a:gd name="T68" fmla="*/ 963 w 1540"/>
                <a:gd name="T6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155">
                  <a:moveTo>
                    <a:pt x="963" y="0"/>
                  </a:moveTo>
                  <a:lnTo>
                    <a:pt x="1540" y="0"/>
                  </a:lnTo>
                  <a:lnTo>
                    <a:pt x="1434" y="6"/>
                  </a:lnTo>
                  <a:lnTo>
                    <a:pt x="1333" y="23"/>
                  </a:lnTo>
                  <a:lnTo>
                    <a:pt x="1234" y="51"/>
                  </a:lnTo>
                  <a:lnTo>
                    <a:pt x="1141" y="86"/>
                  </a:lnTo>
                  <a:lnTo>
                    <a:pt x="1054" y="133"/>
                  </a:lnTo>
                  <a:lnTo>
                    <a:pt x="972" y="187"/>
                  </a:lnTo>
                  <a:lnTo>
                    <a:pt x="896" y="248"/>
                  </a:lnTo>
                  <a:lnTo>
                    <a:pt x="825" y="319"/>
                  </a:lnTo>
                  <a:lnTo>
                    <a:pt x="763" y="395"/>
                  </a:lnTo>
                  <a:lnTo>
                    <a:pt x="709" y="477"/>
                  </a:lnTo>
                  <a:lnTo>
                    <a:pt x="663" y="566"/>
                  </a:lnTo>
                  <a:lnTo>
                    <a:pt x="626" y="659"/>
                  </a:lnTo>
                  <a:lnTo>
                    <a:pt x="600" y="756"/>
                  </a:lnTo>
                  <a:lnTo>
                    <a:pt x="583" y="859"/>
                  </a:lnTo>
                  <a:lnTo>
                    <a:pt x="577" y="963"/>
                  </a:lnTo>
                  <a:lnTo>
                    <a:pt x="577" y="1155"/>
                  </a:lnTo>
                  <a:lnTo>
                    <a:pt x="0" y="1155"/>
                  </a:lnTo>
                  <a:lnTo>
                    <a:pt x="0" y="963"/>
                  </a:lnTo>
                  <a:lnTo>
                    <a:pt x="6" y="859"/>
                  </a:lnTo>
                  <a:lnTo>
                    <a:pt x="22" y="756"/>
                  </a:lnTo>
                  <a:lnTo>
                    <a:pt x="48" y="659"/>
                  </a:lnTo>
                  <a:lnTo>
                    <a:pt x="86" y="566"/>
                  </a:lnTo>
                  <a:lnTo>
                    <a:pt x="132" y="477"/>
                  </a:lnTo>
                  <a:lnTo>
                    <a:pt x="186" y="395"/>
                  </a:lnTo>
                  <a:lnTo>
                    <a:pt x="248" y="319"/>
                  </a:lnTo>
                  <a:lnTo>
                    <a:pt x="317" y="248"/>
                  </a:lnTo>
                  <a:lnTo>
                    <a:pt x="395" y="187"/>
                  </a:lnTo>
                  <a:lnTo>
                    <a:pt x="477" y="133"/>
                  </a:lnTo>
                  <a:lnTo>
                    <a:pt x="564" y="86"/>
                  </a:lnTo>
                  <a:lnTo>
                    <a:pt x="657" y="51"/>
                  </a:lnTo>
                  <a:lnTo>
                    <a:pt x="756" y="23"/>
                  </a:lnTo>
                  <a:lnTo>
                    <a:pt x="856" y="6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07777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4224" y="1054"/>
              <a:ext cx="337" cy="192"/>
            </a:xfrm>
            <a:custGeom>
              <a:avLst/>
              <a:gdLst>
                <a:gd name="T0" fmla="*/ 194 w 674"/>
                <a:gd name="T1" fmla="*/ 0 h 384"/>
                <a:gd name="T2" fmla="*/ 655 w 674"/>
                <a:gd name="T3" fmla="*/ 0 h 384"/>
                <a:gd name="T4" fmla="*/ 668 w 674"/>
                <a:gd name="T5" fmla="*/ 95 h 384"/>
                <a:gd name="T6" fmla="*/ 674 w 674"/>
                <a:gd name="T7" fmla="*/ 192 h 384"/>
                <a:gd name="T8" fmla="*/ 674 w 674"/>
                <a:gd name="T9" fmla="*/ 384 h 384"/>
                <a:gd name="T10" fmla="*/ 0 w 674"/>
                <a:gd name="T11" fmla="*/ 384 h 384"/>
                <a:gd name="T12" fmla="*/ 0 w 674"/>
                <a:gd name="T13" fmla="*/ 192 h 384"/>
                <a:gd name="T14" fmla="*/ 6 w 674"/>
                <a:gd name="T15" fmla="*/ 147 h 384"/>
                <a:gd name="T16" fmla="*/ 20 w 674"/>
                <a:gd name="T17" fmla="*/ 108 h 384"/>
                <a:gd name="T18" fmla="*/ 43 w 674"/>
                <a:gd name="T19" fmla="*/ 71 h 384"/>
                <a:gd name="T20" fmla="*/ 73 w 674"/>
                <a:gd name="T21" fmla="*/ 41 h 384"/>
                <a:gd name="T22" fmla="*/ 108 w 674"/>
                <a:gd name="T23" fmla="*/ 19 h 384"/>
                <a:gd name="T24" fmla="*/ 149 w 674"/>
                <a:gd name="T25" fmla="*/ 4 h 384"/>
                <a:gd name="T26" fmla="*/ 194 w 674"/>
                <a:gd name="T2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4" h="384">
                  <a:moveTo>
                    <a:pt x="194" y="0"/>
                  </a:moveTo>
                  <a:lnTo>
                    <a:pt x="655" y="0"/>
                  </a:lnTo>
                  <a:lnTo>
                    <a:pt x="668" y="95"/>
                  </a:lnTo>
                  <a:lnTo>
                    <a:pt x="674" y="192"/>
                  </a:lnTo>
                  <a:lnTo>
                    <a:pt x="674" y="384"/>
                  </a:lnTo>
                  <a:lnTo>
                    <a:pt x="0" y="384"/>
                  </a:lnTo>
                  <a:lnTo>
                    <a:pt x="0" y="192"/>
                  </a:lnTo>
                  <a:lnTo>
                    <a:pt x="6" y="147"/>
                  </a:lnTo>
                  <a:lnTo>
                    <a:pt x="20" y="108"/>
                  </a:lnTo>
                  <a:lnTo>
                    <a:pt x="43" y="71"/>
                  </a:lnTo>
                  <a:lnTo>
                    <a:pt x="73" y="41"/>
                  </a:lnTo>
                  <a:lnTo>
                    <a:pt x="108" y="19"/>
                  </a:lnTo>
                  <a:lnTo>
                    <a:pt x="149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7941D"/>
            </a:solidFill>
            <a:ln w="0">
              <a:solidFill>
                <a:srgbClr val="E564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936" y="2593"/>
              <a:ext cx="1058" cy="1058"/>
            </a:xfrm>
            <a:custGeom>
              <a:avLst/>
              <a:gdLst>
                <a:gd name="T0" fmla="*/ 1059 w 2117"/>
                <a:gd name="T1" fmla="*/ 0 h 2117"/>
                <a:gd name="T2" fmla="*/ 1674 w 2117"/>
                <a:gd name="T3" fmla="*/ 223 h 2117"/>
                <a:gd name="T4" fmla="*/ 1750 w 2117"/>
                <a:gd name="T5" fmla="*/ 257 h 2117"/>
                <a:gd name="T6" fmla="*/ 1823 w 2117"/>
                <a:gd name="T7" fmla="*/ 299 h 2117"/>
                <a:gd name="T8" fmla="*/ 1886 w 2117"/>
                <a:gd name="T9" fmla="*/ 350 h 2117"/>
                <a:gd name="T10" fmla="*/ 1944 w 2117"/>
                <a:gd name="T11" fmla="*/ 406 h 2117"/>
                <a:gd name="T12" fmla="*/ 1996 w 2117"/>
                <a:gd name="T13" fmla="*/ 471 h 2117"/>
                <a:gd name="T14" fmla="*/ 2037 w 2117"/>
                <a:gd name="T15" fmla="*/ 540 h 2117"/>
                <a:gd name="T16" fmla="*/ 2072 w 2117"/>
                <a:gd name="T17" fmla="*/ 612 h 2117"/>
                <a:gd name="T18" fmla="*/ 2096 w 2117"/>
                <a:gd name="T19" fmla="*/ 690 h 2117"/>
                <a:gd name="T20" fmla="*/ 2111 w 2117"/>
                <a:gd name="T21" fmla="*/ 772 h 2117"/>
                <a:gd name="T22" fmla="*/ 2117 w 2117"/>
                <a:gd name="T23" fmla="*/ 856 h 2117"/>
                <a:gd name="T24" fmla="*/ 2117 w 2117"/>
                <a:gd name="T25" fmla="*/ 2117 h 2117"/>
                <a:gd name="T26" fmla="*/ 0 w 2117"/>
                <a:gd name="T27" fmla="*/ 2117 h 2117"/>
                <a:gd name="T28" fmla="*/ 0 w 2117"/>
                <a:gd name="T29" fmla="*/ 1154 h 2117"/>
                <a:gd name="T30" fmla="*/ 1059 w 2117"/>
                <a:gd name="T31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7" h="2117">
                  <a:moveTo>
                    <a:pt x="1059" y="0"/>
                  </a:moveTo>
                  <a:lnTo>
                    <a:pt x="1674" y="223"/>
                  </a:lnTo>
                  <a:lnTo>
                    <a:pt x="1750" y="257"/>
                  </a:lnTo>
                  <a:lnTo>
                    <a:pt x="1823" y="299"/>
                  </a:lnTo>
                  <a:lnTo>
                    <a:pt x="1886" y="350"/>
                  </a:lnTo>
                  <a:lnTo>
                    <a:pt x="1944" y="406"/>
                  </a:lnTo>
                  <a:lnTo>
                    <a:pt x="1996" y="471"/>
                  </a:lnTo>
                  <a:lnTo>
                    <a:pt x="2037" y="540"/>
                  </a:lnTo>
                  <a:lnTo>
                    <a:pt x="2072" y="612"/>
                  </a:lnTo>
                  <a:lnTo>
                    <a:pt x="2096" y="690"/>
                  </a:lnTo>
                  <a:lnTo>
                    <a:pt x="2111" y="772"/>
                  </a:lnTo>
                  <a:lnTo>
                    <a:pt x="2117" y="856"/>
                  </a:lnTo>
                  <a:lnTo>
                    <a:pt x="2117" y="2117"/>
                  </a:lnTo>
                  <a:lnTo>
                    <a:pt x="0" y="2117"/>
                  </a:lnTo>
                  <a:lnTo>
                    <a:pt x="0" y="1154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77772"/>
            </a:solidFill>
            <a:ln w="0">
              <a:solidFill>
                <a:srgbClr val="FF80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936" y="2509"/>
              <a:ext cx="530" cy="654"/>
            </a:xfrm>
            <a:custGeom>
              <a:avLst/>
              <a:gdLst>
                <a:gd name="T0" fmla="*/ 631 w 1059"/>
                <a:gd name="T1" fmla="*/ 0 h 1307"/>
                <a:gd name="T2" fmla="*/ 657 w 1059"/>
                <a:gd name="T3" fmla="*/ 8 h 1307"/>
                <a:gd name="T4" fmla="*/ 1059 w 1059"/>
                <a:gd name="T5" fmla="*/ 168 h 1307"/>
                <a:gd name="T6" fmla="*/ 1055 w 1059"/>
                <a:gd name="T7" fmla="*/ 173 h 1307"/>
                <a:gd name="T8" fmla="*/ 1050 w 1059"/>
                <a:gd name="T9" fmla="*/ 186 h 1307"/>
                <a:gd name="T10" fmla="*/ 1037 w 1059"/>
                <a:gd name="T11" fmla="*/ 211 h 1307"/>
                <a:gd name="T12" fmla="*/ 1020 w 1059"/>
                <a:gd name="T13" fmla="*/ 240 h 1307"/>
                <a:gd name="T14" fmla="*/ 1000 w 1059"/>
                <a:gd name="T15" fmla="*/ 279 h 1307"/>
                <a:gd name="T16" fmla="*/ 972 w 1059"/>
                <a:gd name="T17" fmla="*/ 324 h 1307"/>
                <a:gd name="T18" fmla="*/ 940 w 1059"/>
                <a:gd name="T19" fmla="*/ 376 h 1307"/>
                <a:gd name="T20" fmla="*/ 903 w 1059"/>
                <a:gd name="T21" fmla="*/ 432 h 1307"/>
                <a:gd name="T22" fmla="*/ 860 w 1059"/>
                <a:gd name="T23" fmla="*/ 495 h 1307"/>
                <a:gd name="T24" fmla="*/ 812 w 1059"/>
                <a:gd name="T25" fmla="*/ 561 h 1307"/>
                <a:gd name="T26" fmla="*/ 758 w 1059"/>
                <a:gd name="T27" fmla="*/ 629 h 1307"/>
                <a:gd name="T28" fmla="*/ 698 w 1059"/>
                <a:gd name="T29" fmla="*/ 702 h 1307"/>
                <a:gd name="T30" fmla="*/ 633 w 1059"/>
                <a:gd name="T31" fmla="*/ 777 h 1307"/>
                <a:gd name="T32" fmla="*/ 560 w 1059"/>
                <a:gd name="T33" fmla="*/ 853 h 1307"/>
                <a:gd name="T34" fmla="*/ 482 w 1059"/>
                <a:gd name="T35" fmla="*/ 929 h 1307"/>
                <a:gd name="T36" fmla="*/ 398 w 1059"/>
                <a:gd name="T37" fmla="*/ 1007 h 1307"/>
                <a:gd name="T38" fmla="*/ 309 w 1059"/>
                <a:gd name="T39" fmla="*/ 1084 h 1307"/>
                <a:gd name="T40" fmla="*/ 212 w 1059"/>
                <a:gd name="T41" fmla="*/ 1160 h 1307"/>
                <a:gd name="T42" fmla="*/ 110 w 1059"/>
                <a:gd name="T43" fmla="*/ 1235 h 1307"/>
                <a:gd name="T44" fmla="*/ 0 w 1059"/>
                <a:gd name="T45" fmla="*/ 1307 h 1307"/>
                <a:gd name="T46" fmla="*/ 0 w 1059"/>
                <a:gd name="T47" fmla="*/ 769 h 1307"/>
                <a:gd name="T48" fmla="*/ 5 w 1059"/>
                <a:gd name="T49" fmla="*/ 717 h 1307"/>
                <a:gd name="T50" fmla="*/ 18 w 1059"/>
                <a:gd name="T51" fmla="*/ 669 h 1307"/>
                <a:gd name="T52" fmla="*/ 41 w 1059"/>
                <a:gd name="T53" fmla="*/ 622 h 1307"/>
                <a:gd name="T54" fmla="*/ 71 w 1059"/>
                <a:gd name="T55" fmla="*/ 581 h 1307"/>
                <a:gd name="T56" fmla="*/ 108 w 1059"/>
                <a:gd name="T57" fmla="*/ 546 h 1307"/>
                <a:gd name="T58" fmla="*/ 182 w 1059"/>
                <a:gd name="T59" fmla="*/ 482 h 1307"/>
                <a:gd name="T60" fmla="*/ 249 w 1059"/>
                <a:gd name="T61" fmla="*/ 419 h 1307"/>
                <a:gd name="T62" fmla="*/ 309 w 1059"/>
                <a:gd name="T63" fmla="*/ 356 h 1307"/>
                <a:gd name="T64" fmla="*/ 363 w 1059"/>
                <a:gd name="T65" fmla="*/ 296 h 1307"/>
                <a:gd name="T66" fmla="*/ 409 w 1059"/>
                <a:gd name="T67" fmla="*/ 237 h 1307"/>
                <a:gd name="T68" fmla="*/ 450 w 1059"/>
                <a:gd name="T69" fmla="*/ 183 h 1307"/>
                <a:gd name="T70" fmla="*/ 486 w 1059"/>
                <a:gd name="T71" fmla="*/ 132 h 1307"/>
                <a:gd name="T72" fmla="*/ 516 w 1059"/>
                <a:gd name="T73" fmla="*/ 88 h 1307"/>
                <a:gd name="T74" fmla="*/ 538 w 1059"/>
                <a:gd name="T75" fmla="*/ 49 h 1307"/>
                <a:gd name="T76" fmla="*/ 556 w 1059"/>
                <a:gd name="T77" fmla="*/ 26 h 1307"/>
                <a:gd name="T78" fmla="*/ 579 w 1059"/>
                <a:gd name="T79" fmla="*/ 11 h 1307"/>
                <a:gd name="T80" fmla="*/ 603 w 1059"/>
                <a:gd name="T81" fmla="*/ 2 h 1307"/>
                <a:gd name="T82" fmla="*/ 631 w 1059"/>
                <a:gd name="T8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9" h="1307">
                  <a:moveTo>
                    <a:pt x="631" y="0"/>
                  </a:moveTo>
                  <a:lnTo>
                    <a:pt x="657" y="8"/>
                  </a:lnTo>
                  <a:lnTo>
                    <a:pt x="1059" y="168"/>
                  </a:lnTo>
                  <a:lnTo>
                    <a:pt x="1055" y="173"/>
                  </a:lnTo>
                  <a:lnTo>
                    <a:pt x="1050" y="186"/>
                  </a:lnTo>
                  <a:lnTo>
                    <a:pt x="1037" y="211"/>
                  </a:lnTo>
                  <a:lnTo>
                    <a:pt x="1020" y="240"/>
                  </a:lnTo>
                  <a:lnTo>
                    <a:pt x="1000" y="279"/>
                  </a:lnTo>
                  <a:lnTo>
                    <a:pt x="972" y="324"/>
                  </a:lnTo>
                  <a:lnTo>
                    <a:pt x="940" y="376"/>
                  </a:lnTo>
                  <a:lnTo>
                    <a:pt x="903" y="432"/>
                  </a:lnTo>
                  <a:lnTo>
                    <a:pt x="860" y="495"/>
                  </a:lnTo>
                  <a:lnTo>
                    <a:pt x="812" y="561"/>
                  </a:lnTo>
                  <a:lnTo>
                    <a:pt x="758" y="629"/>
                  </a:lnTo>
                  <a:lnTo>
                    <a:pt x="698" y="702"/>
                  </a:lnTo>
                  <a:lnTo>
                    <a:pt x="633" y="777"/>
                  </a:lnTo>
                  <a:lnTo>
                    <a:pt x="560" y="853"/>
                  </a:lnTo>
                  <a:lnTo>
                    <a:pt x="482" y="929"/>
                  </a:lnTo>
                  <a:lnTo>
                    <a:pt x="398" y="1007"/>
                  </a:lnTo>
                  <a:lnTo>
                    <a:pt x="309" y="1084"/>
                  </a:lnTo>
                  <a:lnTo>
                    <a:pt x="212" y="1160"/>
                  </a:lnTo>
                  <a:lnTo>
                    <a:pt x="110" y="1235"/>
                  </a:lnTo>
                  <a:lnTo>
                    <a:pt x="0" y="1307"/>
                  </a:lnTo>
                  <a:lnTo>
                    <a:pt x="0" y="769"/>
                  </a:lnTo>
                  <a:lnTo>
                    <a:pt x="5" y="717"/>
                  </a:lnTo>
                  <a:lnTo>
                    <a:pt x="18" y="669"/>
                  </a:lnTo>
                  <a:lnTo>
                    <a:pt x="41" y="622"/>
                  </a:lnTo>
                  <a:lnTo>
                    <a:pt x="71" y="581"/>
                  </a:lnTo>
                  <a:lnTo>
                    <a:pt x="108" y="546"/>
                  </a:lnTo>
                  <a:lnTo>
                    <a:pt x="182" y="482"/>
                  </a:lnTo>
                  <a:lnTo>
                    <a:pt x="249" y="419"/>
                  </a:lnTo>
                  <a:lnTo>
                    <a:pt x="309" y="356"/>
                  </a:lnTo>
                  <a:lnTo>
                    <a:pt x="363" y="296"/>
                  </a:lnTo>
                  <a:lnTo>
                    <a:pt x="409" y="237"/>
                  </a:lnTo>
                  <a:lnTo>
                    <a:pt x="450" y="183"/>
                  </a:lnTo>
                  <a:lnTo>
                    <a:pt x="486" y="132"/>
                  </a:lnTo>
                  <a:lnTo>
                    <a:pt x="516" y="88"/>
                  </a:lnTo>
                  <a:lnTo>
                    <a:pt x="538" y="49"/>
                  </a:lnTo>
                  <a:lnTo>
                    <a:pt x="556" y="26"/>
                  </a:lnTo>
                  <a:lnTo>
                    <a:pt x="579" y="11"/>
                  </a:lnTo>
                  <a:lnTo>
                    <a:pt x="603" y="2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5EBCD"/>
            </a:solidFill>
            <a:ln w="0">
              <a:solidFill>
                <a:srgbClr val="F5EBC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3554" y="1538"/>
              <a:ext cx="90" cy="138"/>
            </a:xfrm>
            <a:custGeom>
              <a:avLst/>
              <a:gdLst>
                <a:gd name="T0" fmla="*/ 92 w 181"/>
                <a:gd name="T1" fmla="*/ 0 h 276"/>
                <a:gd name="T2" fmla="*/ 120 w 181"/>
                <a:gd name="T3" fmla="*/ 4 h 276"/>
                <a:gd name="T4" fmla="*/ 144 w 181"/>
                <a:gd name="T5" fmla="*/ 17 h 276"/>
                <a:gd name="T6" fmla="*/ 164 w 181"/>
                <a:gd name="T7" fmla="*/ 36 h 276"/>
                <a:gd name="T8" fmla="*/ 177 w 181"/>
                <a:gd name="T9" fmla="*/ 62 h 276"/>
                <a:gd name="T10" fmla="*/ 181 w 181"/>
                <a:gd name="T11" fmla="*/ 90 h 276"/>
                <a:gd name="T12" fmla="*/ 181 w 181"/>
                <a:gd name="T13" fmla="*/ 186 h 276"/>
                <a:gd name="T14" fmla="*/ 177 w 181"/>
                <a:gd name="T15" fmla="*/ 214 h 276"/>
                <a:gd name="T16" fmla="*/ 164 w 181"/>
                <a:gd name="T17" fmla="*/ 239 h 276"/>
                <a:gd name="T18" fmla="*/ 144 w 181"/>
                <a:gd name="T19" fmla="*/ 259 h 276"/>
                <a:gd name="T20" fmla="*/ 120 w 181"/>
                <a:gd name="T21" fmla="*/ 272 h 276"/>
                <a:gd name="T22" fmla="*/ 92 w 181"/>
                <a:gd name="T23" fmla="*/ 276 h 276"/>
                <a:gd name="T24" fmla="*/ 62 w 181"/>
                <a:gd name="T25" fmla="*/ 272 h 276"/>
                <a:gd name="T26" fmla="*/ 38 w 181"/>
                <a:gd name="T27" fmla="*/ 259 h 276"/>
                <a:gd name="T28" fmla="*/ 19 w 181"/>
                <a:gd name="T29" fmla="*/ 239 h 276"/>
                <a:gd name="T30" fmla="*/ 6 w 181"/>
                <a:gd name="T31" fmla="*/ 214 h 276"/>
                <a:gd name="T32" fmla="*/ 0 w 181"/>
                <a:gd name="T33" fmla="*/ 186 h 276"/>
                <a:gd name="T34" fmla="*/ 0 w 181"/>
                <a:gd name="T35" fmla="*/ 90 h 276"/>
                <a:gd name="T36" fmla="*/ 6 w 181"/>
                <a:gd name="T37" fmla="*/ 62 h 276"/>
                <a:gd name="T38" fmla="*/ 19 w 181"/>
                <a:gd name="T39" fmla="*/ 36 h 276"/>
                <a:gd name="T40" fmla="*/ 38 w 181"/>
                <a:gd name="T41" fmla="*/ 17 h 276"/>
                <a:gd name="T42" fmla="*/ 62 w 181"/>
                <a:gd name="T43" fmla="*/ 4 h 276"/>
                <a:gd name="T44" fmla="*/ 92 w 181"/>
                <a:gd name="T4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276">
                  <a:moveTo>
                    <a:pt x="92" y="0"/>
                  </a:moveTo>
                  <a:lnTo>
                    <a:pt x="120" y="4"/>
                  </a:lnTo>
                  <a:lnTo>
                    <a:pt x="144" y="17"/>
                  </a:lnTo>
                  <a:lnTo>
                    <a:pt x="164" y="36"/>
                  </a:lnTo>
                  <a:lnTo>
                    <a:pt x="177" y="62"/>
                  </a:lnTo>
                  <a:lnTo>
                    <a:pt x="181" y="90"/>
                  </a:lnTo>
                  <a:lnTo>
                    <a:pt x="181" y="186"/>
                  </a:lnTo>
                  <a:lnTo>
                    <a:pt x="177" y="214"/>
                  </a:lnTo>
                  <a:lnTo>
                    <a:pt x="164" y="239"/>
                  </a:lnTo>
                  <a:lnTo>
                    <a:pt x="144" y="259"/>
                  </a:lnTo>
                  <a:lnTo>
                    <a:pt x="120" y="272"/>
                  </a:lnTo>
                  <a:lnTo>
                    <a:pt x="92" y="276"/>
                  </a:lnTo>
                  <a:lnTo>
                    <a:pt x="62" y="272"/>
                  </a:lnTo>
                  <a:lnTo>
                    <a:pt x="38" y="259"/>
                  </a:lnTo>
                  <a:lnTo>
                    <a:pt x="19" y="239"/>
                  </a:lnTo>
                  <a:lnTo>
                    <a:pt x="6" y="214"/>
                  </a:lnTo>
                  <a:lnTo>
                    <a:pt x="0" y="186"/>
                  </a:lnTo>
                  <a:lnTo>
                    <a:pt x="0" y="90"/>
                  </a:lnTo>
                  <a:lnTo>
                    <a:pt x="6" y="62"/>
                  </a:lnTo>
                  <a:lnTo>
                    <a:pt x="19" y="36"/>
                  </a:lnTo>
                  <a:lnTo>
                    <a:pt x="38" y="17"/>
                  </a:lnTo>
                  <a:lnTo>
                    <a:pt x="62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4036" y="1538"/>
              <a:ext cx="90" cy="138"/>
            </a:xfrm>
            <a:custGeom>
              <a:avLst/>
              <a:gdLst>
                <a:gd name="T0" fmla="*/ 89 w 181"/>
                <a:gd name="T1" fmla="*/ 0 h 276"/>
                <a:gd name="T2" fmla="*/ 119 w 181"/>
                <a:gd name="T3" fmla="*/ 4 h 276"/>
                <a:gd name="T4" fmla="*/ 143 w 181"/>
                <a:gd name="T5" fmla="*/ 17 h 276"/>
                <a:gd name="T6" fmla="*/ 162 w 181"/>
                <a:gd name="T7" fmla="*/ 36 h 276"/>
                <a:gd name="T8" fmla="*/ 175 w 181"/>
                <a:gd name="T9" fmla="*/ 62 h 276"/>
                <a:gd name="T10" fmla="*/ 181 w 181"/>
                <a:gd name="T11" fmla="*/ 90 h 276"/>
                <a:gd name="T12" fmla="*/ 181 w 181"/>
                <a:gd name="T13" fmla="*/ 186 h 276"/>
                <a:gd name="T14" fmla="*/ 175 w 181"/>
                <a:gd name="T15" fmla="*/ 214 h 276"/>
                <a:gd name="T16" fmla="*/ 162 w 181"/>
                <a:gd name="T17" fmla="*/ 239 h 276"/>
                <a:gd name="T18" fmla="*/ 143 w 181"/>
                <a:gd name="T19" fmla="*/ 259 h 276"/>
                <a:gd name="T20" fmla="*/ 119 w 181"/>
                <a:gd name="T21" fmla="*/ 272 h 276"/>
                <a:gd name="T22" fmla="*/ 89 w 181"/>
                <a:gd name="T23" fmla="*/ 276 h 276"/>
                <a:gd name="T24" fmla="*/ 61 w 181"/>
                <a:gd name="T25" fmla="*/ 272 h 276"/>
                <a:gd name="T26" fmla="*/ 37 w 181"/>
                <a:gd name="T27" fmla="*/ 259 h 276"/>
                <a:gd name="T28" fmla="*/ 17 w 181"/>
                <a:gd name="T29" fmla="*/ 239 h 276"/>
                <a:gd name="T30" fmla="*/ 4 w 181"/>
                <a:gd name="T31" fmla="*/ 214 h 276"/>
                <a:gd name="T32" fmla="*/ 0 w 181"/>
                <a:gd name="T33" fmla="*/ 186 h 276"/>
                <a:gd name="T34" fmla="*/ 0 w 181"/>
                <a:gd name="T35" fmla="*/ 90 h 276"/>
                <a:gd name="T36" fmla="*/ 4 w 181"/>
                <a:gd name="T37" fmla="*/ 62 h 276"/>
                <a:gd name="T38" fmla="*/ 17 w 181"/>
                <a:gd name="T39" fmla="*/ 36 h 276"/>
                <a:gd name="T40" fmla="*/ 37 w 181"/>
                <a:gd name="T41" fmla="*/ 17 h 276"/>
                <a:gd name="T42" fmla="*/ 61 w 181"/>
                <a:gd name="T43" fmla="*/ 4 h 276"/>
                <a:gd name="T44" fmla="*/ 89 w 181"/>
                <a:gd name="T45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276">
                  <a:moveTo>
                    <a:pt x="89" y="0"/>
                  </a:moveTo>
                  <a:lnTo>
                    <a:pt x="119" y="4"/>
                  </a:lnTo>
                  <a:lnTo>
                    <a:pt x="143" y="17"/>
                  </a:lnTo>
                  <a:lnTo>
                    <a:pt x="162" y="36"/>
                  </a:lnTo>
                  <a:lnTo>
                    <a:pt x="175" y="62"/>
                  </a:lnTo>
                  <a:lnTo>
                    <a:pt x="181" y="90"/>
                  </a:lnTo>
                  <a:lnTo>
                    <a:pt x="181" y="186"/>
                  </a:lnTo>
                  <a:lnTo>
                    <a:pt x="175" y="214"/>
                  </a:lnTo>
                  <a:lnTo>
                    <a:pt x="162" y="239"/>
                  </a:lnTo>
                  <a:lnTo>
                    <a:pt x="143" y="259"/>
                  </a:lnTo>
                  <a:lnTo>
                    <a:pt x="119" y="272"/>
                  </a:lnTo>
                  <a:lnTo>
                    <a:pt x="89" y="276"/>
                  </a:lnTo>
                  <a:lnTo>
                    <a:pt x="61" y="272"/>
                  </a:lnTo>
                  <a:lnTo>
                    <a:pt x="37" y="259"/>
                  </a:lnTo>
                  <a:lnTo>
                    <a:pt x="17" y="239"/>
                  </a:lnTo>
                  <a:lnTo>
                    <a:pt x="4" y="214"/>
                  </a:lnTo>
                  <a:lnTo>
                    <a:pt x="0" y="186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6"/>
                  </a:lnTo>
                  <a:lnTo>
                    <a:pt x="37" y="17"/>
                  </a:lnTo>
                  <a:lnTo>
                    <a:pt x="61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25" y="3270"/>
              <a:ext cx="91" cy="426"/>
            </a:xfrm>
            <a:custGeom>
              <a:avLst/>
              <a:gdLst>
                <a:gd name="T0" fmla="*/ 89 w 180"/>
                <a:gd name="T1" fmla="*/ 0 h 853"/>
                <a:gd name="T2" fmla="*/ 119 w 180"/>
                <a:gd name="T3" fmla="*/ 4 h 853"/>
                <a:gd name="T4" fmla="*/ 143 w 180"/>
                <a:gd name="T5" fmla="*/ 17 h 853"/>
                <a:gd name="T6" fmla="*/ 162 w 180"/>
                <a:gd name="T7" fmla="*/ 36 h 853"/>
                <a:gd name="T8" fmla="*/ 175 w 180"/>
                <a:gd name="T9" fmla="*/ 62 h 853"/>
                <a:gd name="T10" fmla="*/ 180 w 180"/>
                <a:gd name="T11" fmla="*/ 90 h 853"/>
                <a:gd name="T12" fmla="*/ 180 w 180"/>
                <a:gd name="T13" fmla="*/ 764 h 853"/>
                <a:gd name="T14" fmla="*/ 175 w 180"/>
                <a:gd name="T15" fmla="*/ 792 h 853"/>
                <a:gd name="T16" fmla="*/ 162 w 180"/>
                <a:gd name="T17" fmla="*/ 816 h 853"/>
                <a:gd name="T18" fmla="*/ 143 w 180"/>
                <a:gd name="T19" fmla="*/ 836 h 853"/>
                <a:gd name="T20" fmla="*/ 119 w 180"/>
                <a:gd name="T21" fmla="*/ 849 h 853"/>
                <a:gd name="T22" fmla="*/ 89 w 180"/>
                <a:gd name="T23" fmla="*/ 853 h 853"/>
                <a:gd name="T24" fmla="*/ 61 w 180"/>
                <a:gd name="T25" fmla="*/ 849 h 853"/>
                <a:gd name="T26" fmla="*/ 37 w 180"/>
                <a:gd name="T27" fmla="*/ 836 h 853"/>
                <a:gd name="T28" fmla="*/ 17 w 180"/>
                <a:gd name="T29" fmla="*/ 816 h 853"/>
                <a:gd name="T30" fmla="*/ 4 w 180"/>
                <a:gd name="T31" fmla="*/ 792 h 853"/>
                <a:gd name="T32" fmla="*/ 0 w 180"/>
                <a:gd name="T33" fmla="*/ 764 h 853"/>
                <a:gd name="T34" fmla="*/ 0 w 180"/>
                <a:gd name="T35" fmla="*/ 90 h 853"/>
                <a:gd name="T36" fmla="*/ 4 w 180"/>
                <a:gd name="T37" fmla="*/ 62 h 853"/>
                <a:gd name="T38" fmla="*/ 17 w 180"/>
                <a:gd name="T39" fmla="*/ 36 h 853"/>
                <a:gd name="T40" fmla="*/ 37 w 180"/>
                <a:gd name="T41" fmla="*/ 17 h 853"/>
                <a:gd name="T42" fmla="*/ 61 w 180"/>
                <a:gd name="T43" fmla="*/ 4 h 853"/>
                <a:gd name="T44" fmla="*/ 89 w 180"/>
                <a:gd name="T45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853">
                  <a:moveTo>
                    <a:pt x="89" y="0"/>
                  </a:moveTo>
                  <a:lnTo>
                    <a:pt x="119" y="4"/>
                  </a:lnTo>
                  <a:lnTo>
                    <a:pt x="143" y="17"/>
                  </a:lnTo>
                  <a:lnTo>
                    <a:pt x="162" y="36"/>
                  </a:lnTo>
                  <a:lnTo>
                    <a:pt x="175" y="62"/>
                  </a:lnTo>
                  <a:lnTo>
                    <a:pt x="180" y="90"/>
                  </a:lnTo>
                  <a:lnTo>
                    <a:pt x="180" y="764"/>
                  </a:lnTo>
                  <a:lnTo>
                    <a:pt x="175" y="792"/>
                  </a:lnTo>
                  <a:lnTo>
                    <a:pt x="162" y="816"/>
                  </a:lnTo>
                  <a:lnTo>
                    <a:pt x="143" y="836"/>
                  </a:lnTo>
                  <a:lnTo>
                    <a:pt x="119" y="849"/>
                  </a:lnTo>
                  <a:lnTo>
                    <a:pt x="89" y="853"/>
                  </a:lnTo>
                  <a:lnTo>
                    <a:pt x="61" y="849"/>
                  </a:lnTo>
                  <a:lnTo>
                    <a:pt x="37" y="836"/>
                  </a:lnTo>
                  <a:lnTo>
                    <a:pt x="17" y="816"/>
                  </a:lnTo>
                  <a:lnTo>
                    <a:pt x="4" y="792"/>
                  </a:lnTo>
                  <a:lnTo>
                    <a:pt x="0" y="764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6"/>
                  </a:lnTo>
                  <a:lnTo>
                    <a:pt x="37" y="17"/>
                  </a:lnTo>
                  <a:lnTo>
                    <a:pt x="61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2641" y="624"/>
              <a:ext cx="2398" cy="3072"/>
            </a:xfrm>
            <a:custGeom>
              <a:avLst/>
              <a:gdLst>
                <a:gd name="T0" fmla="*/ 1586 w 4796"/>
                <a:gd name="T1" fmla="*/ 4424 h 6144"/>
                <a:gd name="T2" fmla="*/ 2072 w 4796"/>
                <a:gd name="T3" fmla="*/ 4416 h 6144"/>
                <a:gd name="T4" fmla="*/ 1590 w 4796"/>
                <a:gd name="T5" fmla="*/ 3863 h 6144"/>
                <a:gd name="T6" fmla="*/ 2154 w 4796"/>
                <a:gd name="T7" fmla="*/ 3524 h 6144"/>
                <a:gd name="T8" fmla="*/ 2154 w 4796"/>
                <a:gd name="T9" fmla="*/ 4245 h 6144"/>
                <a:gd name="T10" fmla="*/ 2504 w 4796"/>
                <a:gd name="T11" fmla="*/ 4483 h 6144"/>
                <a:gd name="T12" fmla="*/ 2944 w 4796"/>
                <a:gd name="T13" fmla="*/ 3932 h 6144"/>
                <a:gd name="T14" fmla="*/ 2904 w 4796"/>
                <a:gd name="T15" fmla="*/ 1648 h 6144"/>
                <a:gd name="T16" fmla="*/ 2642 w 4796"/>
                <a:gd name="T17" fmla="*/ 1707 h 6144"/>
                <a:gd name="T18" fmla="*/ 2111 w 4796"/>
                <a:gd name="T19" fmla="*/ 1651 h 6144"/>
                <a:gd name="T20" fmla="*/ 1016 w 4796"/>
                <a:gd name="T21" fmla="*/ 1912 h 6144"/>
                <a:gd name="T22" fmla="*/ 892 w 4796"/>
                <a:gd name="T23" fmla="*/ 2163 h 6144"/>
                <a:gd name="T24" fmla="*/ 1119 w 4796"/>
                <a:gd name="T25" fmla="*/ 2121 h 6144"/>
                <a:gd name="T26" fmla="*/ 1318 w 4796"/>
                <a:gd name="T27" fmla="*/ 2633 h 6144"/>
                <a:gd name="T28" fmla="*/ 2072 w 4796"/>
                <a:gd name="T29" fmla="*/ 3320 h 6144"/>
                <a:gd name="T30" fmla="*/ 3100 w 4796"/>
                <a:gd name="T31" fmla="*/ 3130 h 6144"/>
                <a:gd name="T32" fmla="*/ 3558 w 4796"/>
                <a:gd name="T33" fmla="*/ 2206 h 6144"/>
                <a:gd name="T34" fmla="*/ 3735 w 4796"/>
                <a:gd name="T35" fmla="*/ 2178 h 6144"/>
                <a:gd name="T36" fmla="*/ 3943 w 4796"/>
                <a:gd name="T37" fmla="*/ 2046 h 6144"/>
                <a:gd name="T38" fmla="*/ 3539 w 4796"/>
                <a:gd name="T39" fmla="*/ 1890 h 6144"/>
                <a:gd name="T40" fmla="*/ 3551 w 4796"/>
                <a:gd name="T41" fmla="*/ 1661 h 6144"/>
                <a:gd name="T42" fmla="*/ 2796 w 4796"/>
                <a:gd name="T43" fmla="*/ 1497 h 6144"/>
                <a:gd name="T44" fmla="*/ 3277 w 4796"/>
                <a:gd name="T45" fmla="*/ 992 h 6144"/>
                <a:gd name="T46" fmla="*/ 1815 w 4796"/>
                <a:gd name="T47" fmla="*/ 186 h 6144"/>
                <a:gd name="T48" fmla="*/ 1097 w 4796"/>
                <a:gd name="T49" fmla="*/ 758 h 6144"/>
                <a:gd name="T50" fmla="*/ 3160 w 4796"/>
                <a:gd name="T51" fmla="*/ 853 h 6144"/>
                <a:gd name="T52" fmla="*/ 3459 w 4796"/>
                <a:gd name="T53" fmla="*/ 402 h 6144"/>
                <a:gd name="T54" fmla="*/ 2878 w 4796"/>
                <a:gd name="T55" fmla="*/ 0 h 6144"/>
                <a:gd name="T56" fmla="*/ 3752 w 4796"/>
                <a:gd name="T57" fmla="*/ 464 h 6144"/>
                <a:gd name="T58" fmla="*/ 4038 w 4796"/>
                <a:gd name="T59" fmla="*/ 1839 h 6144"/>
                <a:gd name="T60" fmla="*/ 3988 w 4796"/>
                <a:gd name="T61" fmla="*/ 2324 h 6144"/>
                <a:gd name="T62" fmla="*/ 3536 w 4796"/>
                <a:gd name="T63" fmla="*/ 2914 h 6144"/>
                <a:gd name="T64" fmla="*/ 3681 w 4796"/>
                <a:gd name="T65" fmla="*/ 3854 h 6144"/>
                <a:gd name="T66" fmla="*/ 4778 w 4796"/>
                <a:gd name="T67" fmla="*/ 4623 h 6144"/>
                <a:gd name="T68" fmla="*/ 4653 w 4796"/>
                <a:gd name="T69" fmla="*/ 6127 h 6144"/>
                <a:gd name="T70" fmla="*/ 4467 w 4796"/>
                <a:gd name="T71" fmla="*/ 4405 h 6144"/>
                <a:gd name="T72" fmla="*/ 3573 w 4796"/>
                <a:gd name="T73" fmla="*/ 4213 h 6144"/>
                <a:gd name="T74" fmla="*/ 3523 w 4796"/>
                <a:gd name="T75" fmla="*/ 3984 h 6144"/>
                <a:gd name="T76" fmla="*/ 2966 w 4796"/>
                <a:gd name="T77" fmla="*/ 4185 h 6144"/>
                <a:gd name="T78" fmla="*/ 2916 w 4796"/>
                <a:gd name="T79" fmla="*/ 4722 h 6144"/>
                <a:gd name="T80" fmla="*/ 3392 w 4796"/>
                <a:gd name="T81" fmla="*/ 4431 h 6144"/>
                <a:gd name="T82" fmla="*/ 2681 w 4796"/>
                <a:gd name="T83" fmla="*/ 6055 h 6144"/>
                <a:gd name="T84" fmla="*/ 2500 w 4796"/>
                <a:gd name="T85" fmla="*/ 6055 h 6144"/>
                <a:gd name="T86" fmla="*/ 2152 w 4796"/>
                <a:gd name="T87" fmla="*/ 6127 h 6144"/>
                <a:gd name="T88" fmla="*/ 1530 w 4796"/>
                <a:gd name="T89" fmla="*/ 4632 h 6144"/>
                <a:gd name="T90" fmla="*/ 564 w 4796"/>
                <a:gd name="T91" fmla="*/ 4247 h 6144"/>
                <a:gd name="T92" fmla="*/ 179 w 4796"/>
                <a:gd name="T93" fmla="*/ 4794 h 6144"/>
                <a:gd name="T94" fmla="*/ 4 w 4796"/>
                <a:gd name="T95" fmla="*/ 6083 h 6144"/>
                <a:gd name="T96" fmla="*/ 279 w 4796"/>
                <a:gd name="T97" fmla="*/ 4204 h 6144"/>
                <a:gd name="T98" fmla="*/ 1547 w 4796"/>
                <a:gd name="T99" fmla="*/ 3241 h 6144"/>
                <a:gd name="T100" fmla="*/ 1003 w 4796"/>
                <a:gd name="T101" fmla="*/ 2392 h 6144"/>
                <a:gd name="T102" fmla="*/ 674 w 4796"/>
                <a:gd name="T103" fmla="*/ 2028 h 6144"/>
                <a:gd name="T104" fmla="*/ 1052 w 4796"/>
                <a:gd name="T105" fmla="*/ 1731 h 6144"/>
                <a:gd name="T106" fmla="*/ 2162 w 4796"/>
                <a:gd name="T107" fmla="*/ 1421 h 6144"/>
                <a:gd name="T108" fmla="*/ 927 w 4796"/>
                <a:gd name="T109" fmla="*/ 1523 h 6144"/>
                <a:gd name="T110" fmla="*/ 100 w 4796"/>
                <a:gd name="T111" fmla="*/ 1273 h 6144"/>
                <a:gd name="T112" fmla="*/ 886 w 4796"/>
                <a:gd name="T113" fmla="*/ 840 h 6144"/>
                <a:gd name="T114" fmla="*/ 1508 w 4796"/>
                <a:gd name="T115" fmla="*/ 82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96" h="6144">
                  <a:moveTo>
                    <a:pt x="1584" y="3860"/>
                  </a:moveTo>
                  <a:lnTo>
                    <a:pt x="1582" y="3861"/>
                  </a:lnTo>
                  <a:lnTo>
                    <a:pt x="1273" y="3984"/>
                  </a:lnTo>
                  <a:lnTo>
                    <a:pt x="1299" y="4029"/>
                  </a:lnTo>
                  <a:lnTo>
                    <a:pt x="1331" y="4079"/>
                  </a:lnTo>
                  <a:lnTo>
                    <a:pt x="1368" y="4139"/>
                  </a:lnTo>
                  <a:lnTo>
                    <a:pt x="1413" y="4202"/>
                  </a:lnTo>
                  <a:lnTo>
                    <a:pt x="1465" y="4273"/>
                  </a:lnTo>
                  <a:lnTo>
                    <a:pt x="1521" y="4345"/>
                  </a:lnTo>
                  <a:lnTo>
                    <a:pt x="1586" y="4424"/>
                  </a:lnTo>
                  <a:lnTo>
                    <a:pt x="1657" y="4502"/>
                  </a:lnTo>
                  <a:lnTo>
                    <a:pt x="1733" y="4584"/>
                  </a:lnTo>
                  <a:lnTo>
                    <a:pt x="1819" y="4666"/>
                  </a:lnTo>
                  <a:lnTo>
                    <a:pt x="1910" y="4748"/>
                  </a:lnTo>
                  <a:lnTo>
                    <a:pt x="2009" y="4830"/>
                  </a:lnTo>
                  <a:lnTo>
                    <a:pt x="2115" y="4908"/>
                  </a:lnTo>
                  <a:lnTo>
                    <a:pt x="2115" y="4539"/>
                  </a:lnTo>
                  <a:lnTo>
                    <a:pt x="2111" y="4494"/>
                  </a:lnTo>
                  <a:lnTo>
                    <a:pt x="2096" y="4453"/>
                  </a:lnTo>
                  <a:lnTo>
                    <a:pt x="2072" y="4416"/>
                  </a:lnTo>
                  <a:lnTo>
                    <a:pt x="2041" y="4385"/>
                  </a:lnTo>
                  <a:lnTo>
                    <a:pt x="1962" y="4318"/>
                  </a:lnTo>
                  <a:lnTo>
                    <a:pt x="1893" y="4251"/>
                  </a:lnTo>
                  <a:lnTo>
                    <a:pt x="1830" y="4185"/>
                  </a:lnTo>
                  <a:lnTo>
                    <a:pt x="1772" y="4122"/>
                  </a:lnTo>
                  <a:lnTo>
                    <a:pt x="1724" y="4061"/>
                  </a:lnTo>
                  <a:lnTo>
                    <a:pt x="1681" y="4003"/>
                  </a:lnTo>
                  <a:lnTo>
                    <a:pt x="1644" y="3951"/>
                  </a:lnTo>
                  <a:lnTo>
                    <a:pt x="1614" y="3904"/>
                  </a:lnTo>
                  <a:lnTo>
                    <a:pt x="1590" y="3863"/>
                  </a:lnTo>
                  <a:lnTo>
                    <a:pt x="1588" y="3861"/>
                  </a:lnTo>
                  <a:lnTo>
                    <a:pt x="1584" y="3860"/>
                  </a:lnTo>
                  <a:close/>
                  <a:moveTo>
                    <a:pt x="2981" y="3413"/>
                  </a:moveTo>
                  <a:lnTo>
                    <a:pt x="2873" y="3459"/>
                  </a:lnTo>
                  <a:lnTo>
                    <a:pt x="2759" y="3496"/>
                  </a:lnTo>
                  <a:lnTo>
                    <a:pt x="2642" y="3524"/>
                  </a:lnTo>
                  <a:lnTo>
                    <a:pt x="2523" y="3541"/>
                  </a:lnTo>
                  <a:lnTo>
                    <a:pt x="2398" y="3547"/>
                  </a:lnTo>
                  <a:lnTo>
                    <a:pt x="2273" y="3541"/>
                  </a:lnTo>
                  <a:lnTo>
                    <a:pt x="2154" y="3524"/>
                  </a:lnTo>
                  <a:lnTo>
                    <a:pt x="2037" y="3496"/>
                  </a:lnTo>
                  <a:lnTo>
                    <a:pt x="1923" y="3459"/>
                  </a:lnTo>
                  <a:lnTo>
                    <a:pt x="1815" y="3413"/>
                  </a:lnTo>
                  <a:lnTo>
                    <a:pt x="1815" y="3880"/>
                  </a:lnTo>
                  <a:lnTo>
                    <a:pt x="1852" y="3932"/>
                  </a:lnTo>
                  <a:lnTo>
                    <a:pt x="1899" y="3990"/>
                  </a:lnTo>
                  <a:lnTo>
                    <a:pt x="1951" y="4051"/>
                  </a:lnTo>
                  <a:lnTo>
                    <a:pt x="2011" y="4115"/>
                  </a:lnTo>
                  <a:lnTo>
                    <a:pt x="2080" y="4180"/>
                  </a:lnTo>
                  <a:lnTo>
                    <a:pt x="2154" y="4245"/>
                  </a:lnTo>
                  <a:lnTo>
                    <a:pt x="2197" y="4284"/>
                  </a:lnTo>
                  <a:lnTo>
                    <a:pt x="2230" y="4329"/>
                  </a:lnTo>
                  <a:lnTo>
                    <a:pt x="2258" y="4377"/>
                  </a:lnTo>
                  <a:lnTo>
                    <a:pt x="2279" y="4427"/>
                  </a:lnTo>
                  <a:lnTo>
                    <a:pt x="2292" y="4483"/>
                  </a:lnTo>
                  <a:lnTo>
                    <a:pt x="2296" y="4539"/>
                  </a:lnTo>
                  <a:lnTo>
                    <a:pt x="2296" y="4617"/>
                  </a:lnTo>
                  <a:lnTo>
                    <a:pt x="2500" y="4617"/>
                  </a:lnTo>
                  <a:lnTo>
                    <a:pt x="2500" y="4539"/>
                  </a:lnTo>
                  <a:lnTo>
                    <a:pt x="2504" y="4483"/>
                  </a:lnTo>
                  <a:lnTo>
                    <a:pt x="2517" y="4427"/>
                  </a:lnTo>
                  <a:lnTo>
                    <a:pt x="2538" y="4377"/>
                  </a:lnTo>
                  <a:lnTo>
                    <a:pt x="2566" y="4329"/>
                  </a:lnTo>
                  <a:lnTo>
                    <a:pt x="2599" y="4284"/>
                  </a:lnTo>
                  <a:lnTo>
                    <a:pt x="2642" y="4245"/>
                  </a:lnTo>
                  <a:lnTo>
                    <a:pt x="2716" y="4180"/>
                  </a:lnTo>
                  <a:lnTo>
                    <a:pt x="2785" y="4115"/>
                  </a:lnTo>
                  <a:lnTo>
                    <a:pt x="2845" y="4051"/>
                  </a:lnTo>
                  <a:lnTo>
                    <a:pt x="2897" y="3990"/>
                  </a:lnTo>
                  <a:lnTo>
                    <a:pt x="2944" y="3932"/>
                  </a:lnTo>
                  <a:lnTo>
                    <a:pt x="2981" y="3880"/>
                  </a:lnTo>
                  <a:lnTo>
                    <a:pt x="2981" y="3413"/>
                  </a:lnTo>
                  <a:close/>
                  <a:moveTo>
                    <a:pt x="3366" y="1363"/>
                  </a:moveTo>
                  <a:lnTo>
                    <a:pt x="3297" y="1419"/>
                  </a:lnTo>
                  <a:lnTo>
                    <a:pt x="3228" y="1471"/>
                  </a:lnTo>
                  <a:lnTo>
                    <a:pt x="3160" y="1516"/>
                  </a:lnTo>
                  <a:lnTo>
                    <a:pt x="3091" y="1556"/>
                  </a:lnTo>
                  <a:lnTo>
                    <a:pt x="3025" y="1592"/>
                  </a:lnTo>
                  <a:lnTo>
                    <a:pt x="2962" y="1622"/>
                  </a:lnTo>
                  <a:lnTo>
                    <a:pt x="2904" y="1648"/>
                  </a:lnTo>
                  <a:lnTo>
                    <a:pt x="2852" y="1668"/>
                  </a:lnTo>
                  <a:lnTo>
                    <a:pt x="2806" y="1687"/>
                  </a:lnTo>
                  <a:lnTo>
                    <a:pt x="2769" y="1700"/>
                  </a:lnTo>
                  <a:lnTo>
                    <a:pt x="2739" y="1707"/>
                  </a:lnTo>
                  <a:lnTo>
                    <a:pt x="2718" y="1715"/>
                  </a:lnTo>
                  <a:lnTo>
                    <a:pt x="2709" y="1717"/>
                  </a:lnTo>
                  <a:lnTo>
                    <a:pt x="2698" y="1718"/>
                  </a:lnTo>
                  <a:lnTo>
                    <a:pt x="2687" y="1718"/>
                  </a:lnTo>
                  <a:lnTo>
                    <a:pt x="2662" y="1717"/>
                  </a:lnTo>
                  <a:lnTo>
                    <a:pt x="2642" y="1707"/>
                  </a:lnTo>
                  <a:lnTo>
                    <a:pt x="2623" y="1692"/>
                  </a:lnTo>
                  <a:lnTo>
                    <a:pt x="2608" y="1674"/>
                  </a:lnTo>
                  <a:lnTo>
                    <a:pt x="2599" y="1651"/>
                  </a:lnTo>
                  <a:lnTo>
                    <a:pt x="2536" y="1400"/>
                  </a:lnTo>
                  <a:lnTo>
                    <a:pt x="2486" y="1435"/>
                  </a:lnTo>
                  <a:lnTo>
                    <a:pt x="2426" y="1475"/>
                  </a:lnTo>
                  <a:lnTo>
                    <a:pt x="2359" y="1517"/>
                  </a:lnTo>
                  <a:lnTo>
                    <a:pt x="2284" y="1560"/>
                  </a:lnTo>
                  <a:lnTo>
                    <a:pt x="2202" y="1607"/>
                  </a:lnTo>
                  <a:lnTo>
                    <a:pt x="2111" y="1651"/>
                  </a:lnTo>
                  <a:lnTo>
                    <a:pt x="2016" y="1696"/>
                  </a:lnTo>
                  <a:lnTo>
                    <a:pt x="1914" y="1739"/>
                  </a:lnTo>
                  <a:lnTo>
                    <a:pt x="1806" y="1780"/>
                  </a:lnTo>
                  <a:lnTo>
                    <a:pt x="1690" y="1815"/>
                  </a:lnTo>
                  <a:lnTo>
                    <a:pt x="1571" y="1847"/>
                  </a:lnTo>
                  <a:lnTo>
                    <a:pt x="1448" y="1875"/>
                  </a:lnTo>
                  <a:lnTo>
                    <a:pt x="1320" y="1893"/>
                  </a:lnTo>
                  <a:lnTo>
                    <a:pt x="1188" y="1907"/>
                  </a:lnTo>
                  <a:lnTo>
                    <a:pt x="1052" y="1912"/>
                  </a:lnTo>
                  <a:lnTo>
                    <a:pt x="1016" y="1912"/>
                  </a:lnTo>
                  <a:lnTo>
                    <a:pt x="976" y="1916"/>
                  </a:lnTo>
                  <a:lnTo>
                    <a:pt x="938" y="1929"/>
                  </a:lnTo>
                  <a:lnTo>
                    <a:pt x="907" y="1951"/>
                  </a:lnTo>
                  <a:lnTo>
                    <a:pt x="881" y="1977"/>
                  </a:lnTo>
                  <a:lnTo>
                    <a:pt x="862" y="2011"/>
                  </a:lnTo>
                  <a:lnTo>
                    <a:pt x="853" y="2046"/>
                  </a:lnTo>
                  <a:lnTo>
                    <a:pt x="853" y="2078"/>
                  </a:lnTo>
                  <a:lnTo>
                    <a:pt x="860" y="2109"/>
                  </a:lnTo>
                  <a:lnTo>
                    <a:pt x="873" y="2137"/>
                  </a:lnTo>
                  <a:lnTo>
                    <a:pt x="892" y="2163"/>
                  </a:lnTo>
                  <a:lnTo>
                    <a:pt x="916" y="2184"/>
                  </a:lnTo>
                  <a:lnTo>
                    <a:pt x="942" y="2199"/>
                  </a:lnTo>
                  <a:lnTo>
                    <a:pt x="972" y="2210"/>
                  </a:lnTo>
                  <a:lnTo>
                    <a:pt x="1003" y="2212"/>
                  </a:lnTo>
                  <a:lnTo>
                    <a:pt x="1057" y="2212"/>
                  </a:lnTo>
                  <a:lnTo>
                    <a:pt x="1057" y="2206"/>
                  </a:lnTo>
                  <a:lnTo>
                    <a:pt x="1061" y="2178"/>
                  </a:lnTo>
                  <a:lnTo>
                    <a:pt x="1074" y="2152"/>
                  </a:lnTo>
                  <a:lnTo>
                    <a:pt x="1095" y="2134"/>
                  </a:lnTo>
                  <a:lnTo>
                    <a:pt x="1119" y="2121"/>
                  </a:lnTo>
                  <a:lnTo>
                    <a:pt x="1147" y="2117"/>
                  </a:lnTo>
                  <a:lnTo>
                    <a:pt x="1177" y="2121"/>
                  </a:lnTo>
                  <a:lnTo>
                    <a:pt x="1201" y="2134"/>
                  </a:lnTo>
                  <a:lnTo>
                    <a:pt x="1219" y="2152"/>
                  </a:lnTo>
                  <a:lnTo>
                    <a:pt x="1232" y="2178"/>
                  </a:lnTo>
                  <a:lnTo>
                    <a:pt x="1238" y="2206"/>
                  </a:lnTo>
                  <a:lnTo>
                    <a:pt x="1244" y="2318"/>
                  </a:lnTo>
                  <a:lnTo>
                    <a:pt x="1259" y="2426"/>
                  </a:lnTo>
                  <a:lnTo>
                    <a:pt x="1285" y="2532"/>
                  </a:lnTo>
                  <a:lnTo>
                    <a:pt x="1318" y="2633"/>
                  </a:lnTo>
                  <a:lnTo>
                    <a:pt x="1363" y="2729"/>
                  </a:lnTo>
                  <a:lnTo>
                    <a:pt x="1415" y="2823"/>
                  </a:lnTo>
                  <a:lnTo>
                    <a:pt x="1474" y="2908"/>
                  </a:lnTo>
                  <a:lnTo>
                    <a:pt x="1542" y="2988"/>
                  </a:lnTo>
                  <a:lnTo>
                    <a:pt x="1616" y="3063"/>
                  </a:lnTo>
                  <a:lnTo>
                    <a:pt x="1696" y="3130"/>
                  </a:lnTo>
                  <a:lnTo>
                    <a:pt x="1784" y="3189"/>
                  </a:lnTo>
                  <a:lnTo>
                    <a:pt x="1875" y="3241"/>
                  </a:lnTo>
                  <a:lnTo>
                    <a:pt x="1972" y="3286"/>
                  </a:lnTo>
                  <a:lnTo>
                    <a:pt x="2072" y="3320"/>
                  </a:lnTo>
                  <a:lnTo>
                    <a:pt x="2178" y="3346"/>
                  </a:lnTo>
                  <a:lnTo>
                    <a:pt x="2286" y="3361"/>
                  </a:lnTo>
                  <a:lnTo>
                    <a:pt x="2398" y="3366"/>
                  </a:lnTo>
                  <a:lnTo>
                    <a:pt x="2510" y="3361"/>
                  </a:lnTo>
                  <a:lnTo>
                    <a:pt x="2618" y="3346"/>
                  </a:lnTo>
                  <a:lnTo>
                    <a:pt x="2724" y="3320"/>
                  </a:lnTo>
                  <a:lnTo>
                    <a:pt x="2824" y="3286"/>
                  </a:lnTo>
                  <a:lnTo>
                    <a:pt x="2921" y="3241"/>
                  </a:lnTo>
                  <a:lnTo>
                    <a:pt x="3012" y="3189"/>
                  </a:lnTo>
                  <a:lnTo>
                    <a:pt x="3100" y="3130"/>
                  </a:lnTo>
                  <a:lnTo>
                    <a:pt x="3180" y="3063"/>
                  </a:lnTo>
                  <a:lnTo>
                    <a:pt x="3254" y="2988"/>
                  </a:lnTo>
                  <a:lnTo>
                    <a:pt x="3322" y="2908"/>
                  </a:lnTo>
                  <a:lnTo>
                    <a:pt x="3381" y="2823"/>
                  </a:lnTo>
                  <a:lnTo>
                    <a:pt x="3433" y="2729"/>
                  </a:lnTo>
                  <a:lnTo>
                    <a:pt x="3478" y="2633"/>
                  </a:lnTo>
                  <a:lnTo>
                    <a:pt x="3511" y="2532"/>
                  </a:lnTo>
                  <a:lnTo>
                    <a:pt x="3537" y="2428"/>
                  </a:lnTo>
                  <a:lnTo>
                    <a:pt x="3552" y="2318"/>
                  </a:lnTo>
                  <a:lnTo>
                    <a:pt x="3558" y="2206"/>
                  </a:lnTo>
                  <a:lnTo>
                    <a:pt x="3564" y="2178"/>
                  </a:lnTo>
                  <a:lnTo>
                    <a:pt x="3577" y="2154"/>
                  </a:lnTo>
                  <a:lnTo>
                    <a:pt x="3595" y="2134"/>
                  </a:lnTo>
                  <a:lnTo>
                    <a:pt x="3619" y="2122"/>
                  </a:lnTo>
                  <a:lnTo>
                    <a:pt x="3649" y="2117"/>
                  </a:lnTo>
                  <a:lnTo>
                    <a:pt x="3649" y="2117"/>
                  </a:lnTo>
                  <a:lnTo>
                    <a:pt x="3677" y="2122"/>
                  </a:lnTo>
                  <a:lnTo>
                    <a:pt x="3701" y="2134"/>
                  </a:lnTo>
                  <a:lnTo>
                    <a:pt x="3722" y="2154"/>
                  </a:lnTo>
                  <a:lnTo>
                    <a:pt x="3735" y="2178"/>
                  </a:lnTo>
                  <a:lnTo>
                    <a:pt x="3739" y="2206"/>
                  </a:lnTo>
                  <a:lnTo>
                    <a:pt x="3739" y="2212"/>
                  </a:lnTo>
                  <a:lnTo>
                    <a:pt x="3780" y="2212"/>
                  </a:lnTo>
                  <a:lnTo>
                    <a:pt x="3820" y="2208"/>
                  </a:lnTo>
                  <a:lnTo>
                    <a:pt x="3858" y="2195"/>
                  </a:lnTo>
                  <a:lnTo>
                    <a:pt x="3889" y="2173"/>
                  </a:lnTo>
                  <a:lnTo>
                    <a:pt x="3915" y="2147"/>
                  </a:lnTo>
                  <a:lnTo>
                    <a:pt x="3934" y="2113"/>
                  </a:lnTo>
                  <a:lnTo>
                    <a:pt x="3943" y="2078"/>
                  </a:lnTo>
                  <a:lnTo>
                    <a:pt x="3943" y="2046"/>
                  </a:lnTo>
                  <a:lnTo>
                    <a:pt x="3936" y="2014"/>
                  </a:lnTo>
                  <a:lnTo>
                    <a:pt x="3923" y="1987"/>
                  </a:lnTo>
                  <a:lnTo>
                    <a:pt x="3904" y="1960"/>
                  </a:lnTo>
                  <a:lnTo>
                    <a:pt x="3880" y="1940"/>
                  </a:lnTo>
                  <a:lnTo>
                    <a:pt x="3854" y="1925"/>
                  </a:lnTo>
                  <a:lnTo>
                    <a:pt x="3824" y="1914"/>
                  </a:lnTo>
                  <a:lnTo>
                    <a:pt x="3793" y="1912"/>
                  </a:lnTo>
                  <a:lnTo>
                    <a:pt x="3649" y="1912"/>
                  </a:lnTo>
                  <a:lnTo>
                    <a:pt x="3591" y="1907"/>
                  </a:lnTo>
                  <a:lnTo>
                    <a:pt x="3539" y="1890"/>
                  </a:lnTo>
                  <a:lnTo>
                    <a:pt x="3491" y="1864"/>
                  </a:lnTo>
                  <a:lnTo>
                    <a:pt x="3448" y="1828"/>
                  </a:lnTo>
                  <a:lnTo>
                    <a:pt x="3415" y="1787"/>
                  </a:lnTo>
                  <a:lnTo>
                    <a:pt x="3389" y="1739"/>
                  </a:lnTo>
                  <a:lnTo>
                    <a:pt x="3372" y="1687"/>
                  </a:lnTo>
                  <a:lnTo>
                    <a:pt x="3366" y="1629"/>
                  </a:lnTo>
                  <a:lnTo>
                    <a:pt x="3366" y="1363"/>
                  </a:lnTo>
                  <a:close/>
                  <a:moveTo>
                    <a:pt x="3547" y="1335"/>
                  </a:moveTo>
                  <a:lnTo>
                    <a:pt x="3547" y="1629"/>
                  </a:lnTo>
                  <a:lnTo>
                    <a:pt x="3551" y="1661"/>
                  </a:lnTo>
                  <a:lnTo>
                    <a:pt x="3565" y="1689"/>
                  </a:lnTo>
                  <a:lnTo>
                    <a:pt x="3588" y="1711"/>
                  </a:lnTo>
                  <a:lnTo>
                    <a:pt x="3616" y="1726"/>
                  </a:lnTo>
                  <a:lnTo>
                    <a:pt x="3649" y="1731"/>
                  </a:lnTo>
                  <a:lnTo>
                    <a:pt x="3752" y="1731"/>
                  </a:lnTo>
                  <a:lnTo>
                    <a:pt x="3752" y="1335"/>
                  </a:lnTo>
                  <a:lnTo>
                    <a:pt x="3547" y="1335"/>
                  </a:lnTo>
                  <a:close/>
                  <a:moveTo>
                    <a:pt x="2705" y="1335"/>
                  </a:moveTo>
                  <a:lnTo>
                    <a:pt x="2750" y="1514"/>
                  </a:lnTo>
                  <a:lnTo>
                    <a:pt x="2796" y="1497"/>
                  </a:lnTo>
                  <a:lnTo>
                    <a:pt x="2850" y="1475"/>
                  </a:lnTo>
                  <a:lnTo>
                    <a:pt x="2910" y="1448"/>
                  </a:lnTo>
                  <a:lnTo>
                    <a:pt x="2973" y="1415"/>
                  </a:lnTo>
                  <a:lnTo>
                    <a:pt x="3040" y="1378"/>
                  </a:lnTo>
                  <a:lnTo>
                    <a:pt x="3109" y="1335"/>
                  </a:lnTo>
                  <a:lnTo>
                    <a:pt x="2705" y="1335"/>
                  </a:lnTo>
                  <a:close/>
                  <a:moveTo>
                    <a:pt x="3361" y="950"/>
                  </a:moveTo>
                  <a:lnTo>
                    <a:pt x="3327" y="955"/>
                  </a:lnTo>
                  <a:lnTo>
                    <a:pt x="3299" y="970"/>
                  </a:lnTo>
                  <a:lnTo>
                    <a:pt x="3277" y="992"/>
                  </a:lnTo>
                  <a:lnTo>
                    <a:pt x="3262" y="1020"/>
                  </a:lnTo>
                  <a:lnTo>
                    <a:pt x="3258" y="1052"/>
                  </a:lnTo>
                  <a:lnTo>
                    <a:pt x="3258" y="1154"/>
                  </a:lnTo>
                  <a:lnTo>
                    <a:pt x="3752" y="1154"/>
                  </a:lnTo>
                  <a:lnTo>
                    <a:pt x="3752" y="1052"/>
                  </a:lnTo>
                  <a:lnTo>
                    <a:pt x="3750" y="1000"/>
                  </a:lnTo>
                  <a:lnTo>
                    <a:pt x="3744" y="950"/>
                  </a:lnTo>
                  <a:lnTo>
                    <a:pt x="3361" y="950"/>
                  </a:lnTo>
                  <a:close/>
                  <a:moveTo>
                    <a:pt x="1918" y="181"/>
                  </a:moveTo>
                  <a:lnTo>
                    <a:pt x="1815" y="186"/>
                  </a:lnTo>
                  <a:lnTo>
                    <a:pt x="1717" y="203"/>
                  </a:lnTo>
                  <a:lnTo>
                    <a:pt x="1623" y="231"/>
                  </a:lnTo>
                  <a:lnTo>
                    <a:pt x="1534" y="268"/>
                  </a:lnTo>
                  <a:lnTo>
                    <a:pt x="1450" y="317"/>
                  </a:lnTo>
                  <a:lnTo>
                    <a:pt x="1372" y="372"/>
                  </a:lnTo>
                  <a:lnTo>
                    <a:pt x="1301" y="436"/>
                  </a:lnTo>
                  <a:lnTo>
                    <a:pt x="1236" y="506"/>
                  </a:lnTo>
                  <a:lnTo>
                    <a:pt x="1180" y="585"/>
                  </a:lnTo>
                  <a:lnTo>
                    <a:pt x="1134" y="668"/>
                  </a:lnTo>
                  <a:lnTo>
                    <a:pt x="1097" y="758"/>
                  </a:lnTo>
                  <a:lnTo>
                    <a:pt x="1069" y="853"/>
                  </a:lnTo>
                  <a:lnTo>
                    <a:pt x="1052" y="950"/>
                  </a:lnTo>
                  <a:lnTo>
                    <a:pt x="1044" y="1052"/>
                  </a:lnTo>
                  <a:lnTo>
                    <a:pt x="1044" y="1154"/>
                  </a:lnTo>
                  <a:lnTo>
                    <a:pt x="3078" y="1154"/>
                  </a:lnTo>
                  <a:lnTo>
                    <a:pt x="3078" y="1052"/>
                  </a:lnTo>
                  <a:lnTo>
                    <a:pt x="3083" y="994"/>
                  </a:lnTo>
                  <a:lnTo>
                    <a:pt x="3100" y="942"/>
                  </a:lnTo>
                  <a:lnTo>
                    <a:pt x="3126" y="894"/>
                  </a:lnTo>
                  <a:lnTo>
                    <a:pt x="3160" y="853"/>
                  </a:lnTo>
                  <a:lnTo>
                    <a:pt x="3202" y="817"/>
                  </a:lnTo>
                  <a:lnTo>
                    <a:pt x="3251" y="791"/>
                  </a:lnTo>
                  <a:lnTo>
                    <a:pt x="3303" y="775"/>
                  </a:lnTo>
                  <a:lnTo>
                    <a:pt x="3361" y="769"/>
                  </a:lnTo>
                  <a:lnTo>
                    <a:pt x="3703" y="769"/>
                  </a:lnTo>
                  <a:lnTo>
                    <a:pt x="3670" y="685"/>
                  </a:lnTo>
                  <a:lnTo>
                    <a:pt x="3629" y="607"/>
                  </a:lnTo>
                  <a:lnTo>
                    <a:pt x="3578" y="532"/>
                  </a:lnTo>
                  <a:lnTo>
                    <a:pt x="3523" y="464"/>
                  </a:lnTo>
                  <a:lnTo>
                    <a:pt x="3459" y="402"/>
                  </a:lnTo>
                  <a:lnTo>
                    <a:pt x="3390" y="346"/>
                  </a:lnTo>
                  <a:lnTo>
                    <a:pt x="3316" y="298"/>
                  </a:lnTo>
                  <a:lnTo>
                    <a:pt x="3236" y="257"/>
                  </a:lnTo>
                  <a:lnTo>
                    <a:pt x="3152" y="223"/>
                  </a:lnTo>
                  <a:lnTo>
                    <a:pt x="3065" y="199"/>
                  </a:lnTo>
                  <a:lnTo>
                    <a:pt x="2973" y="184"/>
                  </a:lnTo>
                  <a:lnTo>
                    <a:pt x="2878" y="181"/>
                  </a:lnTo>
                  <a:lnTo>
                    <a:pt x="1918" y="181"/>
                  </a:lnTo>
                  <a:close/>
                  <a:moveTo>
                    <a:pt x="1918" y="0"/>
                  </a:moveTo>
                  <a:lnTo>
                    <a:pt x="2878" y="0"/>
                  </a:lnTo>
                  <a:lnTo>
                    <a:pt x="2986" y="6"/>
                  </a:lnTo>
                  <a:lnTo>
                    <a:pt x="3091" y="20"/>
                  </a:lnTo>
                  <a:lnTo>
                    <a:pt x="3191" y="47"/>
                  </a:lnTo>
                  <a:lnTo>
                    <a:pt x="3288" y="82"/>
                  </a:lnTo>
                  <a:lnTo>
                    <a:pt x="3379" y="127"/>
                  </a:lnTo>
                  <a:lnTo>
                    <a:pt x="3467" y="181"/>
                  </a:lnTo>
                  <a:lnTo>
                    <a:pt x="3549" y="240"/>
                  </a:lnTo>
                  <a:lnTo>
                    <a:pt x="3623" y="309"/>
                  </a:lnTo>
                  <a:lnTo>
                    <a:pt x="3690" y="384"/>
                  </a:lnTo>
                  <a:lnTo>
                    <a:pt x="3752" y="464"/>
                  </a:lnTo>
                  <a:lnTo>
                    <a:pt x="3804" y="551"/>
                  </a:lnTo>
                  <a:lnTo>
                    <a:pt x="3848" y="642"/>
                  </a:lnTo>
                  <a:lnTo>
                    <a:pt x="3884" y="739"/>
                  </a:lnTo>
                  <a:lnTo>
                    <a:pt x="3910" y="840"/>
                  </a:lnTo>
                  <a:lnTo>
                    <a:pt x="3925" y="944"/>
                  </a:lnTo>
                  <a:lnTo>
                    <a:pt x="3930" y="1052"/>
                  </a:lnTo>
                  <a:lnTo>
                    <a:pt x="3930" y="1761"/>
                  </a:lnTo>
                  <a:lnTo>
                    <a:pt x="3969" y="1784"/>
                  </a:lnTo>
                  <a:lnTo>
                    <a:pt x="4005" y="1810"/>
                  </a:lnTo>
                  <a:lnTo>
                    <a:pt x="4038" y="1839"/>
                  </a:lnTo>
                  <a:lnTo>
                    <a:pt x="4072" y="1884"/>
                  </a:lnTo>
                  <a:lnTo>
                    <a:pt x="4098" y="1933"/>
                  </a:lnTo>
                  <a:lnTo>
                    <a:pt x="4115" y="1985"/>
                  </a:lnTo>
                  <a:lnTo>
                    <a:pt x="4122" y="2041"/>
                  </a:lnTo>
                  <a:lnTo>
                    <a:pt x="4122" y="2096"/>
                  </a:lnTo>
                  <a:lnTo>
                    <a:pt x="4111" y="2150"/>
                  </a:lnTo>
                  <a:lnTo>
                    <a:pt x="4092" y="2201"/>
                  </a:lnTo>
                  <a:lnTo>
                    <a:pt x="4064" y="2247"/>
                  </a:lnTo>
                  <a:lnTo>
                    <a:pt x="4029" y="2288"/>
                  </a:lnTo>
                  <a:lnTo>
                    <a:pt x="3988" y="2324"/>
                  </a:lnTo>
                  <a:lnTo>
                    <a:pt x="3942" y="2353"/>
                  </a:lnTo>
                  <a:lnTo>
                    <a:pt x="3891" y="2374"/>
                  </a:lnTo>
                  <a:lnTo>
                    <a:pt x="3837" y="2387"/>
                  </a:lnTo>
                  <a:lnTo>
                    <a:pt x="3780" y="2392"/>
                  </a:lnTo>
                  <a:lnTo>
                    <a:pt x="3726" y="2392"/>
                  </a:lnTo>
                  <a:lnTo>
                    <a:pt x="3705" y="2504"/>
                  </a:lnTo>
                  <a:lnTo>
                    <a:pt x="3675" y="2612"/>
                  </a:lnTo>
                  <a:lnTo>
                    <a:pt x="3638" y="2718"/>
                  </a:lnTo>
                  <a:lnTo>
                    <a:pt x="3591" y="2817"/>
                  </a:lnTo>
                  <a:lnTo>
                    <a:pt x="3536" y="2914"/>
                  </a:lnTo>
                  <a:lnTo>
                    <a:pt x="3474" y="3005"/>
                  </a:lnTo>
                  <a:lnTo>
                    <a:pt x="3405" y="3089"/>
                  </a:lnTo>
                  <a:lnTo>
                    <a:pt x="3331" y="3169"/>
                  </a:lnTo>
                  <a:lnTo>
                    <a:pt x="3249" y="3241"/>
                  </a:lnTo>
                  <a:lnTo>
                    <a:pt x="3161" y="3307"/>
                  </a:lnTo>
                  <a:lnTo>
                    <a:pt x="3161" y="3686"/>
                  </a:lnTo>
                  <a:lnTo>
                    <a:pt x="3200" y="3681"/>
                  </a:lnTo>
                  <a:lnTo>
                    <a:pt x="3241" y="3683"/>
                  </a:lnTo>
                  <a:lnTo>
                    <a:pt x="3281" y="3694"/>
                  </a:lnTo>
                  <a:lnTo>
                    <a:pt x="3681" y="3854"/>
                  </a:lnTo>
                  <a:lnTo>
                    <a:pt x="4293" y="4077"/>
                  </a:lnTo>
                  <a:lnTo>
                    <a:pt x="4373" y="4111"/>
                  </a:lnTo>
                  <a:lnTo>
                    <a:pt x="4448" y="4154"/>
                  </a:lnTo>
                  <a:lnTo>
                    <a:pt x="4517" y="4204"/>
                  </a:lnTo>
                  <a:lnTo>
                    <a:pt x="4578" y="4260"/>
                  </a:lnTo>
                  <a:lnTo>
                    <a:pt x="4634" y="4323"/>
                  </a:lnTo>
                  <a:lnTo>
                    <a:pt x="4681" y="4392"/>
                  </a:lnTo>
                  <a:lnTo>
                    <a:pt x="4722" y="4465"/>
                  </a:lnTo>
                  <a:lnTo>
                    <a:pt x="4753" y="4543"/>
                  </a:lnTo>
                  <a:lnTo>
                    <a:pt x="4778" y="4623"/>
                  </a:lnTo>
                  <a:lnTo>
                    <a:pt x="4792" y="4709"/>
                  </a:lnTo>
                  <a:lnTo>
                    <a:pt x="4796" y="4794"/>
                  </a:lnTo>
                  <a:lnTo>
                    <a:pt x="4796" y="6055"/>
                  </a:lnTo>
                  <a:lnTo>
                    <a:pt x="4792" y="6083"/>
                  </a:lnTo>
                  <a:lnTo>
                    <a:pt x="4779" y="6107"/>
                  </a:lnTo>
                  <a:lnTo>
                    <a:pt x="4761" y="6127"/>
                  </a:lnTo>
                  <a:lnTo>
                    <a:pt x="4735" y="6140"/>
                  </a:lnTo>
                  <a:lnTo>
                    <a:pt x="4707" y="6144"/>
                  </a:lnTo>
                  <a:lnTo>
                    <a:pt x="4679" y="6140"/>
                  </a:lnTo>
                  <a:lnTo>
                    <a:pt x="4653" y="6127"/>
                  </a:lnTo>
                  <a:lnTo>
                    <a:pt x="4634" y="6107"/>
                  </a:lnTo>
                  <a:lnTo>
                    <a:pt x="4621" y="6083"/>
                  </a:lnTo>
                  <a:lnTo>
                    <a:pt x="4617" y="6055"/>
                  </a:lnTo>
                  <a:lnTo>
                    <a:pt x="4617" y="4794"/>
                  </a:lnTo>
                  <a:lnTo>
                    <a:pt x="4612" y="4722"/>
                  </a:lnTo>
                  <a:lnTo>
                    <a:pt x="4599" y="4651"/>
                  </a:lnTo>
                  <a:lnTo>
                    <a:pt x="4576" y="4584"/>
                  </a:lnTo>
                  <a:lnTo>
                    <a:pt x="4549" y="4520"/>
                  </a:lnTo>
                  <a:lnTo>
                    <a:pt x="4511" y="4459"/>
                  </a:lnTo>
                  <a:lnTo>
                    <a:pt x="4467" y="4405"/>
                  </a:lnTo>
                  <a:lnTo>
                    <a:pt x="4416" y="4355"/>
                  </a:lnTo>
                  <a:lnTo>
                    <a:pt x="4360" y="4312"/>
                  </a:lnTo>
                  <a:lnTo>
                    <a:pt x="4299" y="4275"/>
                  </a:lnTo>
                  <a:lnTo>
                    <a:pt x="4232" y="4247"/>
                  </a:lnTo>
                  <a:lnTo>
                    <a:pt x="3692" y="4049"/>
                  </a:lnTo>
                  <a:lnTo>
                    <a:pt x="3672" y="4087"/>
                  </a:lnTo>
                  <a:lnTo>
                    <a:pt x="3645" y="4130"/>
                  </a:lnTo>
                  <a:lnTo>
                    <a:pt x="3616" y="4178"/>
                  </a:lnTo>
                  <a:lnTo>
                    <a:pt x="3597" y="4200"/>
                  </a:lnTo>
                  <a:lnTo>
                    <a:pt x="3573" y="4213"/>
                  </a:lnTo>
                  <a:lnTo>
                    <a:pt x="3547" y="4221"/>
                  </a:lnTo>
                  <a:lnTo>
                    <a:pt x="3519" y="4217"/>
                  </a:lnTo>
                  <a:lnTo>
                    <a:pt x="3493" y="4206"/>
                  </a:lnTo>
                  <a:lnTo>
                    <a:pt x="3470" y="4187"/>
                  </a:lnTo>
                  <a:lnTo>
                    <a:pt x="3456" y="4163"/>
                  </a:lnTo>
                  <a:lnTo>
                    <a:pt x="3450" y="4137"/>
                  </a:lnTo>
                  <a:lnTo>
                    <a:pt x="3452" y="4109"/>
                  </a:lnTo>
                  <a:lnTo>
                    <a:pt x="3465" y="4083"/>
                  </a:lnTo>
                  <a:lnTo>
                    <a:pt x="3497" y="4029"/>
                  </a:lnTo>
                  <a:lnTo>
                    <a:pt x="3523" y="3984"/>
                  </a:lnTo>
                  <a:lnTo>
                    <a:pt x="3214" y="3861"/>
                  </a:lnTo>
                  <a:lnTo>
                    <a:pt x="3212" y="3860"/>
                  </a:lnTo>
                  <a:lnTo>
                    <a:pt x="3208" y="3861"/>
                  </a:lnTo>
                  <a:lnTo>
                    <a:pt x="3206" y="3863"/>
                  </a:lnTo>
                  <a:lnTo>
                    <a:pt x="3182" y="3904"/>
                  </a:lnTo>
                  <a:lnTo>
                    <a:pt x="3152" y="3951"/>
                  </a:lnTo>
                  <a:lnTo>
                    <a:pt x="3115" y="4003"/>
                  </a:lnTo>
                  <a:lnTo>
                    <a:pt x="3072" y="4061"/>
                  </a:lnTo>
                  <a:lnTo>
                    <a:pt x="3024" y="4122"/>
                  </a:lnTo>
                  <a:lnTo>
                    <a:pt x="2966" y="4185"/>
                  </a:lnTo>
                  <a:lnTo>
                    <a:pt x="2903" y="4251"/>
                  </a:lnTo>
                  <a:lnTo>
                    <a:pt x="2834" y="4318"/>
                  </a:lnTo>
                  <a:lnTo>
                    <a:pt x="2755" y="4385"/>
                  </a:lnTo>
                  <a:lnTo>
                    <a:pt x="2724" y="4416"/>
                  </a:lnTo>
                  <a:lnTo>
                    <a:pt x="2700" y="4453"/>
                  </a:lnTo>
                  <a:lnTo>
                    <a:pt x="2685" y="4494"/>
                  </a:lnTo>
                  <a:lnTo>
                    <a:pt x="2681" y="4539"/>
                  </a:lnTo>
                  <a:lnTo>
                    <a:pt x="2681" y="4908"/>
                  </a:lnTo>
                  <a:lnTo>
                    <a:pt x="2800" y="4818"/>
                  </a:lnTo>
                  <a:lnTo>
                    <a:pt x="2916" y="4722"/>
                  </a:lnTo>
                  <a:lnTo>
                    <a:pt x="3027" y="4619"/>
                  </a:lnTo>
                  <a:lnTo>
                    <a:pt x="3133" y="4509"/>
                  </a:lnTo>
                  <a:lnTo>
                    <a:pt x="3236" y="4394"/>
                  </a:lnTo>
                  <a:lnTo>
                    <a:pt x="3256" y="4375"/>
                  </a:lnTo>
                  <a:lnTo>
                    <a:pt x="3282" y="4364"/>
                  </a:lnTo>
                  <a:lnTo>
                    <a:pt x="3310" y="4362"/>
                  </a:lnTo>
                  <a:lnTo>
                    <a:pt x="3338" y="4368"/>
                  </a:lnTo>
                  <a:lnTo>
                    <a:pt x="3362" y="4383"/>
                  </a:lnTo>
                  <a:lnTo>
                    <a:pt x="3381" y="4405"/>
                  </a:lnTo>
                  <a:lnTo>
                    <a:pt x="3392" y="4431"/>
                  </a:lnTo>
                  <a:lnTo>
                    <a:pt x="3394" y="4459"/>
                  </a:lnTo>
                  <a:lnTo>
                    <a:pt x="3389" y="4485"/>
                  </a:lnTo>
                  <a:lnTo>
                    <a:pt x="3374" y="4511"/>
                  </a:lnTo>
                  <a:lnTo>
                    <a:pt x="3269" y="4628"/>
                  </a:lnTo>
                  <a:lnTo>
                    <a:pt x="3161" y="4740"/>
                  </a:lnTo>
                  <a:lnTo>
                    <a:pt x="3048" y="4846"/>
                  </a:lnTo>
                  <a:lnTo>
                    <a:pt x="2931" y="4945"/>
                  </a:lnTo>
                  <a:lnTo>
                    <a:pt x="2808" y="5038"/>
                  </a:lnTo>
                  <a:lnTo>
                    <a:pt x="2681" y="5126"/>
                  </a:lnTo>
                  <a:lnTo>
                    <a:pt x="2681" y="6055"/>
                  </a:lnTo>
                  <a:lnTo>
                    <a:pt x="2675" y="6083"/>
                  </a:lnTo>
                  <a:lnTo>
                    <a:pt x="2662" y="6107"/>
                  </a:lnTo>
                  <a:lnTo>
                    <a:pt x="2644" y="6127"/>
                  </a:lnTo>
                  <a:lnTo>
                    <a:pt x="2620" y="6140"/>
                  </a:lnTo>
                  <a:lnTo>
                    <a:pt x="2590" y="6144"/>
                  </a:lnTo>
                  <a:lnTo>
                    <a:pt x="2562" y="6140"/>
                  </a:lnTo>
                  <a:lnTo>
                    <a:pt x="2538" y="6127"/>
                  </a:lnTo>
                  <a:lnTo>
                    <a:pt x="2517" y="6107"/>
                  </a:lnTo>
                  <a:lnTo>
                    <a:pt x="2504" y="6083"/>
                  </a:lnTo>
                  <a:lnTo>
                    <a:pt x="2500" y="6055"/>
                  </a:lnTo>
                  <a:lnTo>
                    <a:pt x="2500" y="4798"/>
                  </a:lnTo>
                  <a:lnTo>
                    <a:pt x="2296" y="4798"/>
                  </a:lnTo>
                  <a:lnTo>
                    <a:pt x="2296" y="6055"/>
                  </a:lnTo>
                  <a:lnTo>
                    <a:pt x="2292" y="6083"/>
                  </a:lnTo>
                  <a:lnTo>
                    <a:pt x="2279" y="6107"/>
                  </a:lnTo>
                  <a:lnTo>
                    <a:pt x="2258" y="6127"/>
                  </a:lnTo>
                  <a:lnTo>
                    <a:pt x="2234" y="6140"/>
                  </a:lnTo>
                  <a:lnTo>
                    <a:pt x="2206" y="6144"/>
                  </a:lnTo>
                  <a:lnTo>
                    <a:pt x="2176" y="6140"/>
                  </a:lnTo>
                  <a:lnTo>
                    <a:pt x="2152" y="6127"/>
                  </a:lnTo>
                  <a:lnTo>
                    <a:pt x="2134" y="6107"/>
                  </a:lnTo>
                  <a:lnTo>
                    <a:pt x="2121" y="6083"/>
                  </a:lnTo>
                  <a:lnTo>
                    <a:pt x="2115" y="6055"/>
                  </a:lnTo>
                  <a:lnTo>
                    <a:pt x="2115" y="5126"/>
                  </a:lnTo>
                  <a:lnTo>
                    <a:pt x="2000" y="5047"/>
                  </a:lnTo>
                  <a:lnTo>
                    <a:pt x="1892" y="4965"/>
                  </a:lnTo>
                  <a:lnTo>
                    <a:pt x="1791" y="4882"/>
                  </a:lnTo>
                  <a:lnTo>
                    <a:pt x="1696" y="4800"/>
                  </a:lnTo>
                  <a:lnTo>
                    <a:pt x="1610" y="4716"/>
                  </a:lnTo>
                  <a:lnTo>
                    <a:pt x="1530" y="4632"/>
                  </a:lnTo>
                  <a:lnTo>
                    <a:pt x="1458" y="4552"/>
                  </a:lnTo>
                  <a:lnTo>
                    <a:pt x="1391" y="4472"/>
                  </a:lnTo>
                  <a:lnTo>
                    <a:pt x="1331" y="4398"/>
                  </a:lnTo>
                  <a:lnTo>
                    <a:pt x="1279" y="4325"/>
                  </a:lnTo>
                  <a:lnTo>
                    <a:pt x="1231" y="4258"/>
                  </a:lnTo>
                  <a:lnTo>
                    <a:pt x="1190" y="4197"/>
                  </a:lnTo>
                  <a:lnTo>
                    <a:pt x="1156" y="4141"/>
                  </a:lnTo>
                  <a:lnTo>
                    <a:pt x="1126" y="4090"/>
                  </a:lnTo>
                  <a:lnTo>
                    <a:pt x="1104" y="4049"/>
                  </a:lnTo>
                  <a:lnTo>
                    <a:pt x="564" y="4247"/>
                  </a:lnTo>
                  <a:lnTo>
                    <a:pt x="497" y="4275"/>
                  </a:lnTo>
                  <a:lnTo>
                    <a:pt x="436" y="4312"/>
                  </a:lnTo>
                  <a:lnTo>
                    <a:pt x="380" y="4355"/>
                  </a:lnTo>
                  <a:lnTo>
                    <a:pt x="329" y="4405"/>
                  </a:lnTo>
                  <a:lnTo>
                    <a:pt x="285" y="4459"/>
                  </a:lnTo>
                  <a:lnTo>
                    <a:pt x="247" y="4520"/>
                  </a:lnTo>
                  <a:lnTo>
                    <a:pt x="220" y="4584"/>
                  </a:lnTo>
                  <a:lnTo>
                    <a:pt x="197" y="4651"/>
                  </a:lnTo>
                  <a:lnTo>
                    <a:pt x="184" y="4722"/>
                  </a:lnTo>
                  <a:lnTo>
                    <a:pt x="179" y="4794"/>
                  </a:lnTo>
                  <a:lnTo>
                    <a:pt x="179" y="6055"/>
                  </a:lnTo>
                  <a:lnTo>
                    <a:pt x="175" y="6083"/>
                  </a:lnTo>
                  <a:lnTo>
                    <a:pt x="162" y="6107"/>
                  </a:lnTo>
                  <a:lnTo>
                    <a:pt x="143" y="6127"/>
                  </a:lnTo>
                  <a:lnTo>
                    <a:pt x="117" y="6140"/>
                  </a:lnTo>
                  <a:lnTo>
                    <a:pt x="89" y="6144"/>
                  </a:lnTo>
                  <a:lnTo>
                    <a:pt x="61" y="6140"/>
                  </a:lnTo>
                  <a:lnTo>
                    <a:pt x="35" y="6127"/>
                  </a:lnTo>
                  <a:lnTo>
                    <a:pt x="17" y="6107"/>
                  </a:lnTo>
                  <a:lnTo>
                    <a:pt x="4" y="6083"/>
                  </a:lnTo>
                  <a:lnTo>
                    <a:pt x="0" y="6055"/>
                  </a:lnTo>
                  <a:lnTo>
                    <a:pt x="0" y="4794"/>
                  </a:lnTo>
                  <a:lnTo>
                    <a:pt x="4" y="4709"/>
                  </a:lnTo>
                  <a:lnTo>
                    <a:pt x="18" y="4623"/>
                  </a:lnTo>
                  <a:lnTo>
                    <a:pt x="43" y="4543"/>
                  </a:lnTo>
                  <a:lnTo>
                    <a:pt x="74" y="4465"/>
                  </a:lnTo>
                  <a:lnTo>
                    <a:pt x="115" y="4392"/>
                  </a:lnTo>
                  <a:lnTo>
                    <a:pt x="162" y="4323"/>
                  </a:lnTo>
                  <a:lnTo>
                    <a:pt x="218" y="4260"/>
                  </a:lnTo>
                  <a:lnTo>
                    <a:pt x="279" y="4204"/>
                  </a:lnTo>
                  <a:lnTo>
                    <a:pt x="348" y="4154"/>
                  </a:lnTo>
                  <a:lnTo>
                    <a:pt x="423" y="4111"/>
                  </a:lnTo>
                  <a:lnTo>
                    <a:pt x="503" y="4077"/>
                  </a:lnTo>
                  <a:lnTo>
                    <a:pt x="1115" y="3854"/>
                  </a:lnTo>
                  <a:lnTo>
                    <a:pt x="1515" y="3694"/>
                  </a:lnTo>
                  <a:lnTo>
                    <a:pt x="1555" y="3683"/>
                  </a:lnTo>
                  <a:lnTo>
                    <a:pt x="1596" y="3681"/>
                  </a:lnTo>
                  <a:lnTo>
                    <a:pt x="1635" y="3686"/>
                  </a:lnTo>
                  <a:lnTo>
                    <a:pt x="1635" y="3308"/>
                  </a:lnTo>
                  <a:lnTo>
                    <a:pt x="1547" y="3241"/>
                  </a:lnTo>
                  <a:lnTo>
                    <a:pt x="1465" y="3169"/>
                  </a:lnTo>
                  <a:lnTo>
                    <a:pt x="1391" y="3089"/>
                  </a:lnTo>
                  <a:lnTo>
                    <a:pt x="1322" y="3005"/>
                  </a:lnTo>
                  <a:lnTo>
                    <a:pt x="1260" y="2914"/>
                  </a:lnTo>
                  <a:lnTo>
                    <a:pt x="1205" y="2819"/>
                  </a:lnTo>
                  <a:lnTo>
                    <a:pt x="1158" y="2718"/>
                  </a:lnTo>
                  <a:lnTo>
                    <a:pt x="1121" y="2612"/>
                  </a:lnTo>
                  <a:lnTo>
                    <a:pt x="1091" y="2504"/>
                  </a:lnTo>
                  <a:lnTo>
                    <a:pt x="1070" y="2392"/>
                  </a:lnTo>
                  <a:lnTo>
                    <a:pt x="1003" y="2392"/>
                  </a:lnTo>
                  <a:lnTo>
                    <a:pt x="948" y="2387"/>
                  </a:lnTo>
                  <a:lnTo>
                    <a:pt x="895" y="2374"/>
                  </a:lnTo>
                  <a:lnTo>
                    <a:pt x="845" y="2351"/>
                  </a:lnTo>
                  <a:lnTo>
                    <a:pt x="799" y="2322"/>
                  </a:lnTo>
                  <a:lnTo>
                    <a:pt x="758" y="2284"/>
                  </a:lnTo>
                  <a:lnTo>
                    <a:pt x="724" y="2240"/>
                  </a:lnTo>
                  <a:lnTo>
                    <a:pt x="698" y="2191"/>
                  </a:lnTo>
                  <a:lnTo>
                    <a:pt x="681" y="2139"/>
                  </a:lnTo>
                  <a:lnTo>
                    <a:pt x="674" y="2083"/>
                  </a:lnTo>
                  <a:lnTo>
                    <a:pt x="674" y="2028"/>
                  </a:lnTo>
                  <a:lnTo>
                    <a:pt x="685" y="1974"/>
                  </a:lnTo>
                  <a:lnTo>
                    <a:pt x="704" y="1923"/>
                  </a:lnTo>
                  <a:lnTo>
                    <a:pt x="732" y="1877"/>
                  </a:lnTo>
                  <a:lnTo>
                    <a:pt x="767" y="1836"/>
                  </a:lnTo>
                  <a:lnTo>
                    <a:pt x="808" y="1800"/>
                  </a:lnTo>
                  <a:lnTo>
                    <a:pt x="854" y="1771"/>
                  </a:lnTo>
                  <a:lnTo>
                    <a:pt x="905" y="1750"/>
                  </a:lnTo>
                  <a:lnTo>
                    <a:pt x="959" y="1737"/>
                  </a:lnTo>
                  <a:lnTo>
                    <a:pt x="1016" y="1731"/>
                  </a:lnTo>
                  <a:lnTo>
                    <a:pt x="1052" y="1731"/>
                  </a:lnTo>
                  <a:lnTo>
                    <a:pt x="1184" y="1726"/>
                  </a:lnTo>
                  <a:lnTo>
                    <a:pt x="1313" y="1713"/>
                  </a:lnTo>
                  <a:lnTo>
                    <a:pt x="1437" y="1692"/>
                  </a:lnTo>
                  <a:lnTo>
                    <a:pt x="1556" y="1664"/>
                  </a:lnTo>
                  <a:lnTo>
                    <a:pt x="1672" y="1633"/>
                  </a:lnTo>
                  <a:lnTo>
                    <a:pt x="1784" y="1594"/>
                  </a:lnTo>
                  <a:lnTo>
                    <a:pt x="1888" y="1553"/>
                  </a:lnTo>
                  <a:lnTo>
                    <a:pt x="1987" y="1510"/>
                  </a:lnTo>
                  <a:lnTo>
                    <a:pt x="2078" y="1465"/>
                  </a:lnTo>
                  <a:lnTo>
                    <a:pt x="2162" y="1421"/>
                  </a:lnTo>
                  <a:lnTo>
                    <a:pt x="2240" y="1376"/>
                  </a:lnTo>
                  <a:lnTo>
                    <a:pt x="2309" y="1335"/>
                  </a:lnTo>
                  <a:lnTo>
                    <a:pt x="1044" y="1335"/>
                  </a:lnTo>
                  <a:lnTo>
                    <a:pt x="1044" y="1437"/>
                  </a:lnTo>
                  <a:lnTo>
                    <a:pt x="1041" y="1465"/>
                  </a:lnTo>
                  <a:lnTo>
                    <a:pt x="1028" y="1489"/>
                  </a:lnTo>
                  <a:lnTo>
                    <a:pt x="1009" y="1510"/>
                  </a:lnTo>
                  <a:lnTo>
                    <a:pt x="983" y="1523"/>
                  </a:lnTo>
                  <a:lnTo>
                    <a:pt x="955" y="1527"/>
                  </a:lnTo>
                  <a:lnTo>
                    <a:pt x="927" y="1523"/>
                  </a:lnTo>
                  <a:lnTo>
                    <a:pt x="901" y="1510"/>
                  </a:lnTo>
                  <a:lnTo>
                    <a:pt x="882" y="1489"/>
                  </a:lnTo>
                  <a:lnTo>
                    <a:pt x="869" y="1465"/>
                  </a:lnTo>
                  <a:lnTo>
                    <a:pt x="866" y="1437"/>
                  </a:lnTo>
                  <a:lnTo>
                    <a:pt x="866" y="1335"/>
                  </a:lnTo>
                  <a:lnTo>
                    <a:pt x="186" y="1335"/>
                  </a:lnTo>
                  <a:lnTo>
                    <a:pt x="156" y="1329"/>
                  </a:lnTo>
                  <a:lnTo>
                    <a:pt x="132" y="1316"/>
                  </a:lnTo>
                  <a:lnTo>
                    <a:pt x="113" y="1298"/>
                  </a:lnTo>
                  <a:lnTo>
                    <a:pt x="100" y="1273"/>
                  </a:lnTo>
                  <a:lnTo>
                    <a:pt x="95" y="1244"/>
                  </a:lnTo>
                  <a:lnTo>
                    <a:pt x="100" y="1216"/>
                  </a:lnTo>
                  <a:lnTo>
                    <a:pt x="113" y="1192"/>
                  </a:lnTo>
                  <a:lnTo>
                    <a:pt x="132" y="1171"/>
                  </a:lnTo>
                  <a:lnTo>
                    <a:pt x="156" y="1158"/>
                  </a:lnTo>
                  <a:lnTo>
                    <a:pt x="186" y="1154"/>
                  </a:lnTo>
                  <a:lnTo>
                    <a:pt x="866" y="1154"/>
                  </a:lnTo>
                  <a:lnTo>
                    <a:pt x="866" y="1052"/>
                  </a:lnTo>
                  <a:lnTo>
                    <a:pt x="871" y="944"/>
                  </a:lnTo>
                  <a:lnTo>
                    <a:pt x="886" y="840"/>
                  </a:lnTo>
                  <a:lnTo>
                    <a:pt x="912" y="739"/>
                  </a:lnTo>
                  <a:lnTo>
                    <a:pt x="948" y="642"/>
                  </a:lnTo>
                  <a:lnTo>
                    <a:pt x="992" y="551"/>
                  </a:lnTo>
                  <a:lnTo>
                    <a:pt x="1044" y="464"/>
                  </a:lnTo>
                  <a:lnTo>
                    <a:pt x="1106" y="384"/>
                  </a:lnTo>
                  <a:lnTo>
                    <a:pt x="1173" y="309"/>
                  </a:lnTo>
                  <a:lnTo>
                    <a:pt x="1247" y="240"/>
                  </a:lnTo>
                  <a:lnTo>
                    <a:pt x="1329" y="181"/>
                  </a:lnTo>
                  <a:lnTo>
                    <a:pt x="1417" y="127"/>
                  </a:lnTo>
                  <a:lnTo>
                    <a:pt x="1508" y="82"/>
                  </a:lnTo>
                  <a:lnTo>
                    <a:pt x="1605" y="47"/>
                  </a:lnTo>
                  <a:lnTo>
                    <a:pt x="1705" y="20"/>
                  </a:lnTo>
                  <a:lnTo>
                    <a:pt x="1810" y="6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4564" y="3270"/>
              <a:ext cx="91" cy="426"/>
            </a:xfrm>
            <a:custGeom>
              <a:avLst/>
              <a:gdLst>
                <a:gd name="T0" fmla="*/ 91 w 180"/>
                <a:gd name="T1" fmla="*/ 0 h 853"/>
                <a:gd name="T2" fmla="*/ 119 w 180"/>
                <a:gd name="T3" fmla="*/ 4 h 853"/>
                <a:gd name="T4" fmla="*/ 143 w 180"/>
                <a:gd name="T5" fmla="*/ 17 h 853"/>
                <a:gd name="T6" fmla="*/ 163 w 180"/>
                <a:gd name="T7" fmla="*/ 36 h 853"/>
                <a:gd name="T8" fmla="*/ 176 w 180"/>
                <a:gd name="T9" fmla="*/ 62 h 853"/>
                <a:gd name="T10" fmla="*/ 180 w 180"/>
                <a:gd name="T11" fmla="*/ 90 h 853"/>
                <a:gd name="T12" fmla="*/ 180 w 180"/>
                <a:gd name="T13" fmla="*/ 764 h 853"/>
                <a:gd name="T14" fmla="*/ 176 w 180"/>
                <a:gd name="T15" fmla="*/ 792 h 853"/>
                <a:gd name="T16" fmla="*/ 163 w 180"/>
                <a:gd name="T17" fmla="*/ 816 h 853"/>
                <a:gd name="T18" fmla="*/ 143 w 180"/>
                <a:gd name="T19" fmla="*/ 836 h 853"/>
                <a:gd name="T20" fmla="*/ 119 w 180"/>
                <a:gd name="T21" fmla="*/ 849 h 853"/>
                <a:gd name="T22" fmla="*/ 91 w 180"/>
                <a:gd name="T23" fmla="*/ 853 h 853"/>
                <a:gd name="T24" fmla="*/ 61 w 180"/>
                <a:gd name="T25" fmla="*/ 849 h 853"/>
                <a:gd name="T26" fmla="*/ 37 w 180"/>
                <a:gd name="T27" fmla="*/ 836 h 853"/>
                <a:gd name="T28" fmla="*/ 18 w 180"/>
                <a:gd name="T29" fmla="*/ 816 h 853"/>
                <a:gd name="T30" fmla="*/ 5 w 180"/>
                <a:gd name="T31" fmla="*/ 792 h 853"/>
                <a:gd name="T32" fmla="*/ 0 w 180"/>
                <a:gd name="T33" fmla="*/ 764 h 853"/>
                <a:gd name="T34" fmla="*/ 0 w 180"/>
                <a:gd name="T35" fmla="*/ 90 h 853"/>
                <a:gd name="T36" fmla="*/ 5 w 180"/>
                <a:gd name="T37" fmla="*/ 62 h 853"/>
                <a:gd name="T38" fmla="*/ 18 w 180"/>
                <a:gd name="T39" fmla="*/ 36 h 853"/>
                <a:gd name="T40" fmla="*/ 37 w 180"/>
                <a:gd name="T41" fmla="*/ 17 h 853"/>
                <a:gd name="T42" fmla="*/ 61 w 180"/>
                <a:gd name="T43" fmla="*/ 4 h 853"/>
                <a:gd name="T44" fmla="*/ 91 w 180"/>
                <a:gd name="T45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853">
                  <a:moveTo>
                    <a:pt x="91" y="0"/>
                  </a:moveTo>
                  <a:lnTo>
                    <a:pt x="119" y="4"/>
                  </a:lnTo>
                  <a:lnTo>
                    <a:pt x="143" y="17"/>
                  </a:lnTo>
                  <a:lnTo>
                    <a:pt x="163" y="36"/>
                  </a:lnTo>
                  <a:lnTo>
                    <a:pt x="176" y="62"/>
                  </a:lnTo>
                  <a:lnTo>
                    <a:pt x="180" y="90"/>
                  </a:lnTo>
                  <a:lnTo>
                    <a:pt x="180" y="764"/>
                  </a:lnTo>
                  <a:lnTo>
                    <a:pt x="176" y="792"/>
                  </a:lnTo>
                  <a:lnTo>
                    <a:pt x="163" y="816"/>
                  </a:lnTo>
                  <a:lnTo>
                    <a:pt x="143" y="836"/>
                  </a:lnTo>
                  <a:lnTo>
                    <a:pt x="119" y="849"/>
                  </a:lnTo>
                  <a:lnTo>
                    <a:pt x="91" y="853"/>
                  </a:lnTo>
                  <a:lnTo>
                    <a:pt x="61" y="849"/>
                  </a:lnTo>
                  <a:lnTo>
                    <a:pt x="37" y="836"/>
                  </a:lnTo>
                  <a:lnTo>
                    <a:pt x="18" y="816"/>
                  </a:lnTo>
                  <a:lnTo>
                    <a:pt x="5" y="792"/>
                  </a:lnTo>
                  <a:lnTo>
                    <a:pt x="0" y="764"/>
                  </a:lnTo>
                  <a:lnTo>
                    <a:pt x="0" y="90"/>
                  </a:lnTo>
                  <a:lnTo>
                    <a:pt x="5" y="62"/>
                  </a:lnTo>
                  <a:lnTo>
                    <a:pt x="18" y="36"/>
                  </a:lnTo>
                  <a:lnTo>
                    <a:pt x="37" y="17"/>
                  </a:lnTo>
                  <a:lnTo>
                    <a:pt x="61" y="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613" y="1875"/>
              <a:ext cx="454" cy="138"/>
            </a:xfrm>
            <a:custGeom>
              <a:avLst/>
              <a:gdLst>
                <a:gd name="T0" fmla="*/ 82 w 908"/>
                <a:gd name="T1" fmla="*/ 0 h 276"/>
                <a:gd name="T2" fmla="*/ 110 w 908"/>
                <a:gd name="T3" fmla="*/ 2 h 276"/>
                <a:gd name="T4" fmla="*/ 136 w 908"/>
                <a:gd name="T5" fmla="*/ 11 h 276"/>
                <a:gd name="T6" fmla="*/ 191 w 908"/>
                <a:gd name="T7" fmla="*/ 41 h 276"/>
                <a:gd name="T8" fmla="*/ 253 w 908"/>
                <a:gd name="T9" fmla="*/ 65 h 276"/>
                <a:gd name="T10" fmla="*/ 316 w 908"/>
                <a:gd name="T11" fmla="*/ 82 h 276"/>
                <a:gd name="T12" fmla="*/ 385 w 908"/>
                <a:gd name="T13" fmla="*/ 92 h 276"/>
                <a:gd name="T14" fmla="*/ 454 w 908"/>
                <a:gd name="T15" fmla="*/ 95 h 276"/>
                <a:gd name="T16" fmla="*/ 523 w 908"/>
                <a:gd name="T17" fmla="*/ 92 h 276"/>
                <a:gd name="T18" fmla="*/ 592 w 908"/>
                <a:gd name="T19" fmla="*/ 82 h 276"/>
                <a:gd name="T20" fmla="*/ 655 w 908"/>
                <a:gd name="T21" fmla="*/ 65 h 276"/>
                <a:gd name="T22" fmla="*/ 717 w 908"/>
                <a:gd name="T23" fmla="*/ 41 h 276"/>
                <a:gd name="T24" fmla="*/ 772 w 908"/>
                <a:gd name="T25" fmla="*/ 11 h 276"/>
                <a:gd name="T26" fmla="*/ 798 w 908"/>
                <a:gd name="T27" fmla="*/ 2 h 276"/>
                <a:gd name="T28" fmla="*/ 826 w 908"/>
                <a:gd name="T29" fmla="*/ 0 h 276"/>
                <a:gd name="T30" fmla="*/ 854 w 908"/>
                <a:gd name="T31" fmla="*/ 6 h 276"/>
                <a:gd name="T32" fmla="*/ 877 w 908"/>
                <a:gd name="T33" fmla="*/ 21 h 276"/>
                <a:gd name="T34" fmla="*/ 895 w 908"/>
                <a:gd name="T35" fmla="*/ 43 h 276"/>
                <a:gd name="T36" fmla="*/ 906 w 908"/>
                <a:gd name="T37" fmla="*/ 69 h 276"/>
                <a:gd name="T38" fmla="*/ 908 w 908"/>
                <a:gd name="T39" fmla="*/ 97 h 276"/>
                <a:gd name="T40" fmla="*/ 903 w 908"/>
                <a:gd name="T41" fmla="*/ 123 h 276"/>
                <a:gd name="T42" fmla="*/ 888 w 908"/>
                <a:gd name="T43" fmla="*/ 147 h 276"/>
                <a:gd name="T44" fmla="*/ 865 w 908"/>
                <a:gd name="T45" fmla="*/ 166 h 276"/>
                <a:gd name="T46" fmla="*/ 793 w 908"/>
                <a:gd name="T47" fmla="*/ 205 h 276"/>
                <a:gd name="T48" fmla="*/ 715 w 908"/>
                <a:gd name="T49" fmla="*/ 235 h 276"/>
                <a:gd name="T50" fmla="*/ 631 w 908"/>
                <a:gd name="T51" fmla="*/ 257 h 276"/>
                <a:gd name="T52" fmla="*/ 543 w 908"/>
                <a:gd name="T53" fmla="*/ 270 h 276"/>
                <a:gd name="T54" fmla="*/ 454 w 908"/>
                <a:gd name="T55" fmla="*/ 276 h 276"/>
                <a:gd name="T56" fmla="*/ 365 w 908"/>
                <a:gd name="T57" fmla="*/ 270 h 276"/>
                <a:gd name="T58" fmla="*/ 277 w 908"/>
                <a:gd name="T59" fmla="*/ 257 h 276"/>
                <a:gd name="T60" fmla="*/ 193 w 908"/>
                <a:gd name="T61" fmla="*/ 235 h 276"/>
                <a:gd name="T62" fmla="*/ 115 w 908"/>
                <a:gd name="T63" fmla="*/ 205 h 276"/>
                <a:gd name="T64" fmla="*/ 43 w 908"/>
                <a:gd name="T65" fmla="*/ 166 h 276"/>
                <a:gd name="T66" fmla="*/ 20 w 908"/>
                <a:gd name="T67" fmla="*/ 147 h 276"/>
                <a:gd name="T68" fmla="*/ 5 w 908"/>
                <a:gd name="T69" fmla="*/ 123 h 276"/>
                <a:gd name="T70" fmla="*/ 0 w 908"/>
                <a:gd name="T71" fmla="*/ 97 h 276"/>
                <a:gd name="T72" fmla="*/ 2 w 908"/>
                <a:gd name="T73" fmla="*/ 69 h 276"/>
                <a:gd name="T74" fmla="*/ 13 w 908"/>
                <a:gd name="T75" fmla="*/ 43 h 276"/>
                <a:gd name="T76" fmla="*/ 31 w 908"/>
                <a:gd name="T77" fmla="*/ 21 h 276"/>
                <a:gd name="T78" fmla="*/ 54 w 908"/>
                <a:gd name="T79" fmla="*/ 6 h 276"/>
                <a:gd name="T80" fmla="*/ 82 w 908"/>
                <a:gd name="T8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8" h="276">
                  <a:moveTo>
                    <a:pt x="82" y="0"/>
                  </a:moveTo>
                  <a:lnTo>
                    <a:pt x="110" y="2"/>
                  </a:lnTo>
                  <a:lnTo>
                    <a:pt x="136" y="11"/>
                  </a:lnTo>
                  <a:lnTo>
                    <a:pt x="191" y="41"/>
                  </a:lnTo>
                  <a:lnTo>
                    <a:pt x="253" y="65"/>
                  </a:lnTo>
                  <a:lnTo>
                    <a:pt x="316" y="82"/>
                  </a:lnTo>
                  <a:lnTo>
                    <a:pt x="385" y="92"/>
                  </a:lnTo>
                  <a:lnTo>
                    <a:pt x="454" y="95"/>
                  </a:lnTo>
                  <a:lnTo>
                    <a:pt x="523" y="92"/>
                  </a:lnTo>
                  <a:lnTo>
                    <a:pt x="592" y="82"/>
                  </a:lnTo>
                  <a:lnTo>
                    <a:pt x="655" y="65"/>
                  </a:lnTo>
                  <a:lnTo>
                    <a:pt x="717" y="41"/>
                  </a:lnTo>
                  <a:lnTo>
                    <a:pt x="772" y="11"/>
                  </a:lnTo>
                  <a:lnTo>
                    <a:pt x="798" y="2"/>
                  </a:lnTo>
                  <a:lnTo>
                    <a:pt x="826" y="0"/>
                  </a:lnTo>
                  <a:lnTo>
                    <a:pt x="854" y="6"/>
                  </a:lnTo>
                  <a:lnTo>
                    <a:pt x="877" y="21"/>
                  </a:lnTo>
                  <a:lnTo>
                    <a:pt x="895" y="43"/>
                  </a:lnTo>
                  <a:lnTo>
                    <a:pt x="906" y="69"/>
                  </a:lnTo>
                  <a:lnTo>
                    <a:pt x="908" y="97"/>
                  </a:lnTo>
                  <a:lnTo>
                    <a:pt x="903" y="123"/>
                  </a:lnTo>
                  <a:lnTo>
                    <a:pt x="888" y="147"/>
                  </a:lnTo>
                  <a:lnTo>
                    <a:pt x="865" y="166"/>
                  </a:lnTo>
                  <a:lnTo>
                    <a:pt x="793" y="205"/>
                  </a:lnTo>
                  <a:lnTo>
                    <a:pt x="715" y="235"/>
                  </a:lnTo>
                  <a:lnTo>
                    <a:pt x="631" y="257"/>
                  </a:lnTo>
                  <a:lnTo>
                    <a:pt x="543" y="270"/>
                  </a:lnTo>
                  <a:lnTo>
                    <a:pt x="454" y="276"/>
                  </a:lnTo>
                  <a:lnTo>
                    <a:pt x="365" y="270"/>
                  </a:lnTo>
                  <a:lnTo>
                    <a:pt x="277" y="257"/>
                  </a:lnTo>
                  <a:lnTo>
                    <a:pt x="193" y="235"/>
                  </a:lnTo>
                  <a:lnTo>
                    <a:pt x="115" y="205"/>
                  </a:lnTo>
                  <a:lnTo>
                    <a:pt x="43" y="166"/>
                  </a:lnTo>
                  <a:lnTo>
                    <a:pt x="20" y="147"/>
                  </a:lnTo>
                  <a:lnTo>
                    <a:pt x="5" y="123"/>
                  </a:lnTo>
                  <a:lnTo>
                    <a:pt x="0" y="97"/>
                  </a:lnTo>
                  <a:lnTo>
                    <a:pt x="2" y="69"/>
                  </a:lnTo>
                  <a:lnTo>
                    <a:pt x="13" y="43"/>
                  </a:lnTo>
                  <a:lnTo>
                    <a:pt x="31" y="21"/>
                  </a:lnTo>
                  <a:lnTo>
                    <a:pt x="54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oup 36"/>
          <p:cNvGrpSpPr>
            <a:grpSpLocks noChangeAspect="1"/>
          </p:cNvGrpSpPr>
          <p:nvPr/>
        </p:nvGrpSpPr>
        <p:grpSpPr bwMode="auto">
          <a:xfrm>
            <a:off x="8420526" y="1505179"/>
            <a:ext cx="607409" cy="1033200"/>
            <a:chOff x="2937" y="624"/>
            <a:chExt cx="1806" cy="3072"/>
          </a:xfrm>
        </p:grpSpPr>
        <p:sp>
          <p:nvSpPr>
            <p:cNvPr id="46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937" y="624"/>
              <a:ext cx="1806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3309" y="1323"/>
              <a:ext cx="1257" cy="1344"/>
            </a:xfrm>
            <a:custGeom>
              <a:avLst/>
              <a:gdLst>
                <a:gd name="T0" fmla="*/ 0 w 2515"/>
                <a:gd name="T1" fmla="*/ 0 h 2689"/>
                <a:gd name="T2" fmla="*/ 2515 w 2515"/>
                <a:gd name="T3" fmla="*/ 0 h 2689"/>
                <a:gd name="T4" fmla="*/ 2515 w 2515"/>
                <a:gd name="T5" fmla="*/ 155 h 2689"/>
                <a:gd name="T6" fmla="*/ 2513 w 2515"/>
                <a:gd name="T7" fmla="*/ 237 h 2689"/>
                <a:gd name="T8" fmla="*/ 2509 w 2515"/>
                <a:gd name="T9" fmla="*/ 309 h 2689"/>
                <a:gd name="T10" fmla="*/ 2503 w 2515"/>
                <a:gd name="T11" fmla="*/ 373 h 2689"/>
                <a:gd name="T12" fmla="*/ 2496 w 2515"/>
                <a:gd name="T13" fmla="*/ 430 h 2689"/>
                <a:gd name="T14" fmla="*/ 2489 w 2515"/>
                <a:gd name="T15" fmla="*/ 479 h 2689"/>
                <a:gd name="T16" fmla="*/ 2479 w 2515"/>
                <a:gd name="T17" fmla="*/ 523 h 2689"/>
                <a:gd name="T18" fmla="*/ 2470 w 2515"/>
                <a:gd name="T19" fmla="*/ 562 h 2689"/>
                <a:gd name="T20" fmla="*/ 2463 w 2515"/>
                <a:gd name="T21" fmla="*/ 598 h 2689"/>
                <a:gd name="T22" fmla="*/ 2453 w 2515"/>
                <a:gd name="T23" fmla="*/ 631 h 2689"/>
                <a:gd name="T24" fmla="*/ 2446 w 2515"/>
                <a:gd name="T25" fmla="*/ 663 h 2689"/>
                <a:gd name="T26" fmla="*/ 2438 w 2515"/>
                <a:gd name="T27" fmla="*/ 693 h 2689"/>
                <a:gd name="T28" fmla="*/ 2435 w 2515"/>
                <a:gd name="T29" fmla="*/ 724 h 2689"/>
                <a:gd name="T30" fmla="*/ 2431 w 2515"/>
                <a:gd name="T31" fmla="*/ 756 h 2689"/>
                <a:gd name="T32" fmla="*/ 2431 w 2515"/>
                <a:gd name="T33" fmla="*/ 791 h 2689"/>
                <a:gd name="T34" fmla="*/ 2433 w 2515"/>
                <a:gd name="T35" fmla="*/ 829 h 2689"/>
                <a:gd name="T36" fmla="*/ 2440 w 2515"/>
                <a:gd name="T37" fmla="*/ 872 h 2689"/>
                <a:gd name="T38" fmla="*/ 2450 w 2515"/>
                <a:gd name="T39" fmla="*/ 920 h 2689"/>
                <a:gd name="T40" fmla="*/ 2463 w 2515"/>
                <a:gd name="T41" fmla="*/ 974 h 2689"/>
                <a:gd name="T42" fmla="*/ 2479 w 2515"/>
                <a:gd name="T43" fmla="*/ 1047 h 2689"/>
                <a:gd name="T44" fmla="*/ 2489 w 2515"/>
                <a:gd name="T45" fmla="*/ 1115 h 2689"/>
                <a:gd name="T46" fmla="*/ 2494 w 2515"/>
                <a:gd name="T47" fmla="*/ 1177 h 2689"/>
                <a:gd name="T48" fmla="*/ 2492 w 2515"/>
                <a:gd name="T49" fmla="*/ 1235 h 2689"/>
                <a:gd name="T50" fmla="*/ 2485 w 2515"/>
                <a:gd name="T51" fmla="*/ 1287 h 2689"/>
                <a:gd name="T52" fmla="*/ 2476 w 2515"/>
                <a:gd name="T53" fmla="*/ 1335 h 2689"/>
                <a:gd name="T54" fmla="*/ 2461 w 2515"/>
                <a:gd name="T55" fmla="*/ 1380 h 2689"/>
                <a:gd name="T56" fmla="*/ 2444 w 2515"/>
                <a:gd name="T57" fmla="*/ 1421 h 2689"/>
                <a:gd name="T58" fmla="*/ 2425 w 2515"/>
                <a:gd name="T59" fmla="*/ 1460 h 2689"/>
                <a:gd name="T60" fmla="*/ 2405 w 2515"/>
                <a:gd name="T61" fmla="*/ 1495 h 2689"/>
                <a:gd name="T62" fmla="*/ 2383 w 2515"/>
                <a:gd name="T63" fmla="*/ 1527 h 2689"/>
                <a:gd name="T64" fmla="*/ 2362 w 2515"/>
                <a:gd name="T65" fmla="*/ 1559 h 2689"/>
                <a:gd name="T66" fmla="*/ 2340 w 2515"/>
                <a:gd name="T67" fmla="*/ 1586 h 2689"/>
                <a:gd name="T68" fmla="*/ 2319 w 2515"/>
                <a:gd name="T69" fmla="*/ 1614 h 2689"/>
                <a:gd name="T70" fmla="*/ 2303 w 2515"/>
                <a:gd name="T71" fmla="*/ 1642 h 2689"/>
                <a:gd name="T72" fmla="*/ 2286 w 2515"/>
                <a:gd name="T73" fmla="*/ 1668 h 2689"/>
                <a:gd name="T74" fmla="*/ 2275 w 2515"/>
                <a:gd name="T75" fmla="*/ 1694 h 2689"/>
                <a:gd name="T76" fmla="*/ 2265 w 2515"/>
                <a:gd name="T77" fmla="*/ 1722 h 2689"/>
                <a:gd name="T78" fmla="*/ 2262 w 2515"/>
                <a:gd name="T79" fmla="*/ 1748 h 2689"/>
                <a:gd name="T80" fmla="*/ 2262 w 2515"/>
                <a:gd name="T81" fmla="*/ 1776 h 2689"/>
                <a:gd name="T82" fmla="*/ 2269 w 2515"/>
                <a:gd name="T83" fmla="*/ 1806 h 2689"/>
                <a:gd name="T84" fmla="*/ 2282 w 2515"/>
                <a:gd name="T85" fmla="*/ 1838 h 2689"/>
                <a:gd name="T86" fmla="*/ 2303 w 2515"/>
                <a:gd name="T87" fmla="*/ 1871 h 2689"/>
                <a:gd name="T88" fmla="*/ 2330 w 2515"/>
                <a:gd name="T89" fmla="*/ 1909 h 2689"/>
                <a:gd name="T90" fmla="*/ 2383 w 2515"/>
                <a:gd name="T91" fmla="*/ 1972 h 2689"/>
                <a:gd name="T92" fmla="*/ 2423 w 2515"/>
                <a:gd name="T93" fmla="*/ 2031 h 2689"/>
                <a:gd name="T94" fmla="*/ 2455 w 2515"/>
                <a:gd name="T95" fmla="*/ 2089 h 2689"/>
                <a:gd name="T96" fmla="*/ 2477 w 2515"/>
                <a:gd name="T97" fmla="*/ 2145 h 2689"/>
                <a:gd name="T98" fmla="*/ 2490 w 2515"/>
                <a:gd name="T99" fmla="*/ 2197 h 2689"/>
                <a:gd name="T100" fmla="*/ 2494 w 2515"/>
                <a:gd name="T101" fmla="*/ 2251 h 2689"/>
                <a:gd name="T102" fmla="*/ 2489 w 2515"/>
                <a:gd name="T103" fmla="*/ 2303 h 2689"/>
                <a:gd name="T104" fmla="*/ 2472 w 2515"/>
                <a:gd name="T105" fmla="*/ 2355 h 2689"/>
                <a:gd name="T106" fmla="*/ 2448 w 2515"/>
                <a:gd name="T107" fmla="*/ 2408 h 2689"/>
                <a:gd name="T108" fmla="*/ 2412 w 2515"/>
                <a:gd name="T109" fmla="*/ 2460 h 2689"/>
                <a:gd name="T110" fmla="*/ 2370 w 2515"/>
                <a:gd name="T111" fmla="*/ 2516 h 2689"/>
                <a:gd name="T112" fmla="*/ 2316 w 2515"/>
                <a:gd name="T113" fmla="*/ 2571 h 2689"/>
                <a:gd name="T114" fmla="*/ 2252 w 2515"/>
                <a:gd name="T115" fmla="*/ 2629 h 2689"/>
                <a:gd name="T116" fmla="*/ 2180 w 2515"/>
                <a:gd name="T117" fmla="*/ 2689 h 2689"/>
                <a:gd name="T118" fmla="*/ 0 w 2515"/>
                <a:gd name="T119" fmla="*/ 2689 h 2689"/>
                <a:gd name="T120" fmla="*/ 0 w 2515"/>
                <a:gd name="T121" fmla="*/ 0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5" h="2689">
                  <a:moveTo>
                    <a:pt x="0" y="0"/>
                  </a:moveTo>
                  <a:lnTo>
                    <a:pt x="2515" y="0"/>
                  </a:lnTo>
                  <a:lnTo>
                    <a:pt x="2515" y="155"/>
                  </a:lnTo>
                  <a:lnTo>
                    <a:pt x="2513" y="237"/>
                  </a:lnTo>
                  <a:lnTo>
                    <a:pt x="2509" y="309"/>
                  </a:lnTo>
                  <a:lnTo>
                    <a:pt x="2503" y="373"/>
                  </a:lnTo>
                  <a:lnTo>
                    <a:pt x="2496" y="430"/>
                  </a:lnTo>
                  <a:lnTo>
                    <a:pt x="2489" y="479"/>
                  </a:lnTo>
                  <a:lnTo>
                    <a:pt x="2479" y="523"/>
                  </a:lnTo>
                  <a:lnTo>
                    <a:pt x="2470" y="562"/>
                  </a:lnTo>
                  <a:lnTo>
                    <a:pt x="2463" y="598"/>
                  </a:lnTo>
                  <a:lnTo>
                    <a:pt x="2453" y="631"/>
                  </a:lnTo>
                  <a:lnTo>
                    <a:pt x="2446" y="663"/>
                  </a:lnTo>
                  <a:lnTo>
                    <a:pt x="2438" y="693"/>
                  </a:lnTo>
                  <a:lnTo>
                    <a:pt x="2435" y="724"/>
                  </a:lnTo>
                  <a:lnTo>
                    <a:pt x="2431" y="756"/>
                  </a:lnTo>
                  <a:lnTo>
                    <a:pt x="2431" y="791"/>
                  </a:lnTo>
                  <a:lnTo>
                    <a:pt x="2433" y="829"/>
                  </a:lnTo>
                  <a:lnTo>
                    <a:pt x="2440" y="872"/>
                  </a:lnTo>
                  <a:lnTo>
                    <a:pt x="2450" y="920"/>
                  </a:lnTo>
                  <a:lnTo>
                    <a:pt x="2463" y="974"/>
                  </a:lnTo>
                  <a:lnTo>
                    <a:pt x="2479" y="1047"/>
                  </a:lnTo>
                  <a:lnTo>
                    <a:pt x="2489" y="1115"/>
                  </a:lnTo>
                  <a:lnTo>
                    <a:pt x="2494" y="1177"/>
                  </a:lnTo>
                  <a:lnTo>
                    <a:pt x="2492" y="1235"/>
                  </a:lnTo>
                  <a:lnTo>
                    <a:pt x="2485" y="1287"/>
                  </a:lnTo>
                  <a:lnTo>
                    <a:pt x="2476" y="1335"/>
                  </a:lnTo>
                  <a:lnTo>
                    <a:pt x="2461" y="1380"/>
                  </a:lnTo>
                  <a:lnTo>
                    <a:pt x="2444" y="1421"/>
                  </a:lnTo>
                  <a:lnTo>
                    <a:pt x="2425" y="1460"/>
                  </a:lnTo>
                  <a:lnTo>
                    <a:pt x="2405" y="1495"/>
                  </a:lnTo>
                  <a:lnTo>
                    <a:pt x="2383" y="1527"/>
                  </a:lnTo>
                  <a:lnTo>
                    <a:pt x="2362" y="1559"/>
                  </a:lnTo>
                  <a:lnTo>
                    <a:pt x="2340" y="1586"/>
                  </a:lnTo>
                  <a:lnTo>
                    <a:pt x="2319" y="1614"/>
                  </a:lnTo>
                  <a:lnTo>
                    <a:pt x="2303" y="1642"/>
                  </a:lnTo>
                  <a:lnTo>
                    <a:pt x="2286" y="1668"/>
                  </a:lnTo>
                  <a:lnTo>
                    <a:pt x="2275" y="1694"/>
                  </a:lnTo>
                  <a:lnTo>
                    <a:pt x="2265" y="1722"/>
                  </a:lnTo>
                  <a:lnTo>
                    <a:pt x="2262" y="1748"/>
                  </a:lnTo>
                  <a:lnTo>
                    <a:pt x="2262" y="1776"/>
                  </a:lnTo>
                  <a:lnTo>
                    <a:pt x="2269" y="1806"/>
                  </a:lnTo>
                  <a:lnTo>
                    <a:pt x="2282" y="1838"/>
                  </a:lnTo>
                  <a:lnTo>
                    <a:pt x="2303" y="1871"/>
                  </a:lnTo>
                  <a:lnTo>
                    <a:pt x="2330" y="1909"/>
                  </a:lnTo>
                  <a:lnTo>
                    <a:pt x="2383" y="1972"/>
                  </a:lnTo>
                  <a:lnTo>
                    <a:pt x="2423" y="2031"/>
                  </a:lnTo>
                  <a:lnTo>
                    <a:pt x="2455" y="2089"/>
                  </a:lnTo>
                  <a:lnTo>
                    <a:pt x="2477" y="2145"/>
                  </a:lnTo>
                  <a:lnTo>
                    <a:pt x="2490" y="2197"/>
                  </a:lnTo>
                  <a:lnTo>
                    <a:pt x="2494" y="2251"/>
                  </a:lnTo>
                  <a:lnTo>
                    <a:pt x="2489" y="2303"/>
                  </a:lnTo>
                  <a:lnTo>
                    <a:pt x="2472" y="2355"/>
                  </a:lnTo>
                  <a:lnTo>
                    <a:pt x="2448" y="2408"/>
                  </a:lnTo>
                  <a:lnTo>
                    <a:pt x="2412" y="2460"/>
                  </a:lnTo>
                  <a:lnTo>
                    <a:pt x="2370" y="2516"/>
                  </a:lnTo>
                  <a:lnTo>
                    <a:pt x="2316" y="2571"/>
                  </a:lnTo>
                  <a:lnTo>
                    <a:pt x="2252" y="2629"/>
                  </a:lnTo>
                  <a:lnTo>
                    <a:pt x="2180" y="2689"/>
                  </a:lnTo>
                  <a:lnTo>
                    <a:pt x="0" y="2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9744"/>
            </a:solidFill>
            <a:ln w="0">
              <a:solidFill>
                <a:srgbClr val="FC974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4218" y="1323"/>
              <a:ext cx="348" cy="1344"/>
            </a:xfrm>
            <a:custGeom>
              <a:avLst/>
              <a:gdLst>
                <a:gd name="T0" fmla="*/ 696 w 696"/>
                <a:gd name="T1" fmla="*/ 0 h 2689"/>
                <a:gd name="T2" fmla="*/ 694 w 696"/>
                <a:gd name="T3" fmla="*/ 237 h 2689"/>
                <a:gd name="T4" fmla="*/ 684 w 696"/>
                <a:gd name="T5" fmla="*/ 374 h 2689"/>
                <a:gd name="T6" fmla="*/ 670 w 696"/>
                <a:gd name="T7" fmla="*/ 479 h 2689"/>
                <a:gd name="T8" fmla="*/ 651 w 696"/>
                <a:gd name="T9" fmla="*/ 562 h 2689"/>
                <a:gd name="T10" fmla="*/ 634 w 696"/>
                <a:gd name="T11" fmla="*/ 631 h 2689"/>
                <a:gd name="T12" fmla="*/ 619 w 696"/>
                <a:gd name="T13" fmla="*/ 693 h 2689"/>
                <a:gd name="T14" fmla="*/ 612 w 696"/>
                <a:gd name="T15" fmla="*/ 756 h 2689"/>
                <a:gd name="T16" fmla="*/ 614 w 696"/>
                <a:gd name="T17" fmla="*/ 829 h 2689"/>
                <a:gd name="T18" fmla="*/ 631 w 696"/>
                <a:gd name="T19" fmla="*/ 920 h 2689"/>
                <a:gd name="T20" fmla="*/ 660 w 696"/>
                <a:gd name="T21" fmla="*/ 1047 h 2689"/>
                <a:gd name="T22" fmla="*/ 675 w 696"/>
                <a:gd name="T23" fmla="*/ 1177 h 2689"/>
                <a:gd name="T24" fmla="*/ 666 w 696"/>
                <a:gd name="T25" fmla="*/ 1287 h 2689"/>
                <a:gd name="T26" fmla="*/ 642 w 696"/>
                <a:gd name="T27" fmla="*/ 1380 h 2689"/>
                <a:gd name="T28" fmla="*/ 606 w 696"/>
                <a:gd name="T29" fmla="*/ 1460 h 2689"/>
                <a:gd name="T30" fmla="*/ 564 w 696"/>
                <a:gd name="T31" fmla="*/ 1527 h 2689"/>
                <a:gd name="T32" fmla="*/ 521 w 696"/>
                <a:gd name="T33" fmla="*/ 1586 h 2689"/>
                <a:gd name="T34" fmla="*/ 484 w 696"/>
                <a:gd name="T35" fmla="*/ 1642 h 2689"/>
                <a:gd name="T36" fmla="*/ 456 w 696"/>
                <a:gd name="T37" fmla="*/ 1694 h 2689"/>
                <a:gd name="T38" fmla="*/ 443 w 696"/>
                <a:gd name="T39" fmla="*/ 1748 h 2689"/>
                <a:gd name="T40" fmla="*/ 450 w 696"/>
                <a:gd name="T41" fmla="*/ 1806 h 2689"/>
                <a:gd name="T42" fmla="*/ 484 w 696"/>
                <a:gd name="T43" fmla="*/ 1871 h 2689"/>
                <a:gd name="T44" fmla="*/ 564 w 696"/>
                <a:gd name="T45" fmla="*/ 1972 h 2689"/>
                <a:gd name="T46" fmla="*/ 636 w 696"/>
                <a:gd name="T47" fmla="*/ 2089 h 2689"/>
                <a:gd name="T48" fmla="*/ 671 w 696"/>
                <a:gd name="T49" fmla="*/ 2197 h 2689"/>
                <a:gd name="T50" fmla="*/ 670 w 696"/>
                <a:gd name="T51" fmla="*/ 2303 h 2689"/>
                <a:gd name="T52" fmla="*/ 629 w 696"/>
                <a:gd name="T53" fmla="*/ 2408 h 2689"/>
                <a:gd name="T54" fmla="*/ 551 w 696"/>
                <a:gd name="T55" fmla="*/ 2516 h 2689"/>
                <a:gd name="T56" fmla="*/ 433 w 696"/>
                <a:gd name="T57" fmla="*/ 2629 h 2689"/>
                <a:gd name="T58" fmla="*/ 0 w 696"/>
                <a:gd name="T59" fmla="*/ 2689 h 2689"/>
                <a:gd name="T60" fmla="*/ 136 w 696"/>
                <a:gd name="T61" fmla="*/ 2571 h 2689"/>
                <a:gd name="T62" fmla="*/ 232 w 696"/>
                <a:gd name="T63" fmla="*/ 2460 h 2689"/>
                <a:gd name="T64" fmla="*/ 292 w 696"/>
                <a:gd name="T65" fmla="*/ 2355 h 2689"/>
                <a:gd name="T66" fmla="*/ 314 w 696"/>
                <a:gd name="T67" fmla="*/ 2251 h 2689"/>
                <a:gd name="T68" fmla="*/ 298 w 696"/>
                <a:gd name="T69" fmla="*/ 2145 h 2689"/>
                <a:gd name="T70" fmla="*/ 244 w 696"/>
                <a:gd name="T71" fmla="*/ 2031 h 2689"/>
                <a:gd name="T72" fmla="*/ 151 w 696"/>
                <a:gd name="T73" fmla="*/ 1909 h 2689"/>
                <a:gd name="T74" fmla="*/ 102 w 696"/>
                <a:gd name="T75" fmla="*/ 1838 h 2689"/>
                <a:gd name="T76" fmla="*/ 82 w 696"/>
                <a:gd name="T77" fmla="*/ 1776 h 2689"/>
                <a:gd name="T78" fmla="*/ 86 w 696"/>
                <a:gd name="T79" fmla="*/ 1722 h 2689"/>
                <a:gd name="T80" fmla="*/ 106 w 696"/>
                <a:gd name="T81" fmla="*/ 1668 h 2689"/>
                <a:gd name="T82" fmla="*/ 139 w 696"/>
                <a:gd name="T83" fmla="*/ 1614 h 2689"/>
                <a:gd name="T84" fmla="*/ 180 w 696"/>
                <a:gd name="T85" fmla="*/ 1559 h 2689"/>
                <a:gd name="T86" fmla="*/ 223 w 696"/>
                <a:gd name="T87" fmla="*/ 1495 h 2689"/>
                <a:gd name="T88" fmla="*/ 264 w 696"/>
                <a:gd name="T89" fmla="*/ 1421 h 2689"/>
                <a:gd name="T90" fmla="*/ 294 w 696"/>
                <a:gd name="T91" fmla="*/ 1335 h 2689"/>
                <a:gd name="T92" fmla="*/ 312 w 696"/>
                <a:gd name="T93" fmla="*/ 1235 h 2689"/>
                <a:gd name="T94" fmla="*/ 309 w 696"/>
                <a:gd name="T95" fmla="*/ 1115 h 2689"/>
                <a:gd name="T96" fmla="*/ 283 w 696"/>
                <a:gd name="T97" fmla="*/ 974 h 2689"/>
                <a:gd name="T98" fmla="*/ 259 w 696"/>
                <a:gd name="T99" fmla="*/ 872 h 2689"/>
                <a:gd name="T100" fmla="*/ 251 w 696"/>
                <a:gd name="T101" fmla="*/ 791 h 2689"/>
                <a:gd name="T102" fmla="*/ 255 w 696"/>
                <a:gd name="T103" fmla="*/ 724 h 2689"/>
                <a:gd name="T104" fmla="*/ 266 w 696"/>
                <a:gd name="T105" fmla="*/ 663 h 2689"/>
                <a:gd name="T106" fmla="*/ 281 w 696"/>
                <a:gd name="T107" fmla="*/ 598 h 2689"/>
                <a:gd name="T108" fmla="*/ 299 w 696"/>
                <a:gd name="T109" fmla="*/ 523 h 2689"/>
                <a:gd name="T110" fmla="*/ 316 w 696"/>
                <a:gd name="T111" fmla="*/ 430 h 2689"/>
                <a:gd name="T112" fmla="*/ 329 w 696"/>
                <a:gd name="T113" fmla="*/ 309 h 2689"/>
                <a:gd name="T114" fmla="*/ 335 w 696"/>
                <a:gd name="T115" fmla="*/ 155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6" h="2689">
                  <a:moveTo>
                    <a:pt x="335" y="0"/>
                  </a:moveTo>
                  <a:lnTo>
                    <a:pt x="696" y="0"/>
                  </a:lnTo>
                  <a:lnTo>
                    <a:pt x="696" y="155"/>
                  </a:lnTo>
                  <a:lnTo>
                    <a:pt x="694" y="237"/>
                  </a:lnTo>
                  <a:lnTo>
                    <a:pt x="690" y="309"/>
                  </a:lnTo>
                  <a:lnTo>
                    <a:pt x="684" y="374"/>
                  </a:lnTo>
                  <a:lnTo>
                    <a:pt x="677" y="430"/>
                  </a:lnTo>
                  <a:lnTo>
                    <a:pt x="670" y="479"/>
                  </a:lnTo>
                  <a:lnTo>
                    <a:pt x="660" y="523"/>
                  </a:lnTo>
                  <a:lnTo>
                    <a:pt x="651" y="562"/>
                  </a:lnTo>
                  <a:lnTo>
                    <a:pt x="644" y="598"/>
                  </a:lnTo>
                  <a:lnTo>
                    <a:pt x="634" y="631"/>
                  </a:lnTo>
                  <a:lnTo>
                    <a:pt x="627" y="663"/>
                  </a:lnTo>
                  <a:lnTo>
                    <a:pt x="619" y="693"/>
                  </a:lnTo>
                  <a:lnTo>
                    <a:pt x="616" y="724"/>
                  </a:lnTo>
                  <a:lnTo>
                    <a:pt x="612" y="756"/>
                  </a:lnTo>
                  <a:lnTo>
                    <a:pt x="612" y="791"/>
                  </a:lnTo>
                  <a:lnTo>
                    <a:pt x="614" y="829"/>
                  </a:lnTo>
                  <a:lnTo>
                    <a:pt x="621" y="872"/>
                  </a:lnTo>
                  <a:lnTo>
                    <a:pt x="631" y="920"/>
                  </a:lnTo>
                  <a:lnTo>
                    <a:pt x="644" y="974"/>
                  </a:lnTo>
                  <a:lnTo>
                    <a:pt x="660" y="1047"/>
                  </a:lnTo>
                  <a:lnTo>
                    <a:pt x="670" y="1115"/>
                  </a:lnTo>
                  <a:lnTo>
                    <a:pt x="675" y="1177"/>
                  </a:lnTo>
                  <a:lnTo>
                    <a:pt x="673" y="1235"/>
                  </a:lnTo>
                  <a:lnTo>
                    <a:pt x="666" y="1287"/>
                  </a:lnTo>
                  <a:lnTo>
                    <a:pt x="657" y="1335"/>
                  </a:lnTo>
                  <a:lnTo>
                    <a:pt x="642" y="1380"/>
                  </a:lnTo>
                  <a:lnTo>
                    <a:pt x="625" y="1421"/>
                  </a:lnTo>
                  <a:lnTo>
                    <a:pt x="606" y="1460"/>
                  </a:lnTo>
                  <a:lnTo>
                    <a:pt x="586" y="1495"/>
                  </a:lnTo>
                  <a:lnTo>
                    <a:pt x="564" y="1527"/>
                  </a:lnTo>
                  <a:lnTo>
                    <a:pt x="543" y="1559"/>
                  </a:lnTo>
                  <a:lnTo>
                    <a:pt x="521" y="1586"/>
                  </a:lnTo>
                  <a:lnTo>
                    <a:pt x="500" y="1614"/>
                  </a:lnTo>
                  <a:lnTo>
                    <a:pt x="484" y="1642"/>
                  </a:lnTo>
                  <a:lnTo>
                    <a:pt x="467" y="1668"/>
                  </a:lnTo>
                  <a:lnTo>
                    <a:pt x="456" y="1694"/>
                  </a:lnTo>
                  <a:lnTo>
                    <a:pt x="446" y="1722"/>
                  </a:lnTo>
                  <a:lnTo>
                    <a:pt x="443" y="1748"/>
                  </a:lnTo>
                  <a:lnTo>
                    <a:pt x="443" y="1776"/>
                  </a:lnTo>
                  <a:lnTo>
                    <a:pt x="450" y="1806"/>
                  </a:lnTo>
                  <a:lnTo>
                    <a:pt x="463" y="1838"/>
                  </a:lnTo>
                  <a:lnTo>
                    <a:pt x="484" y="1871"/>
                  </a:lnTo>
                  <a:lnTo>
                    <a:pt x="511" y="1909"/>
                  </a:lnTo>
                  <a:lnTo>
                    <a:pt x="564" y="1972"/>
                  </a:lnTo>
                  <a:lnTo>
                    <a:pt x="604" y="2031"/>
                  </a:lnTo>
                  <a:lnTo>
                    <a:pt x="636" y="2089"/>
                  </a:lnTo>
                  <a:lnTo>
                    <a:pt x="658" y="2145"/>
                  </a:lnTo>
                  <a:lnTo>
                    <a:pt x="671" y="2197"/>
                  </a:lnTo>
                  <a:lnTo>
                    <a:pt x="675" y="2251"/>
                  </a:lnTo>
                  <a:lnTo>
                    <a:pt x="670" y="2303"/>
                  </a:lnTo>
                  <a:lnTo>
                    <a:pt x="653" y="2355"/>
                  </a:lnTo>
                  <a:lnTo>
                    <a:pt x="629" y="2408"/>
                  </a:lnTo>
                  <a:lnTo>
                    <a:pt x="593" y="2460"/>
                  </a:lnTo>
                  <a:lnTo>
                    <a:pt x="551" y="2516"/>
                  </a:lnTo>
                  <a:lnTo>
                    <a:pt x="497" y="2571"/>
                  </a:lnTo>
                  <a:lnTo>
                    <a:pt x="433" y="2629"/>
                  </a:lnTo>
                  <a:lnTo>
                    <a:pt x="361" y="2689"/>
                  </a:lnTo>
                  <a:lnTo>
                    <a:pt x="0" y="2689"/>
                  </a:lnTo>
                  <a:lnTo>
                    <a:pt x="73" y="2629"/>
                  </a:lnTo>
                  <a:lnTo>
                    <a:pt x="136" y="2571"/>
                  </a:lnTo>
                  <a:lnTo>
                    <a:pt x="190" y="2516"/>
                  </a:lnTo>
                  <a:lnTo>
                    <a:pt x="232" y="2460"/>
                  </a:lnTo>
                  <a:lnTo>
                    <a:pt x="268" y="2408"/>
                  </a:lnTo>
                  <a:lnTo>
                    <a:pt x="292" y="2355"/>
                  </a:lnTo>
                  <a:lnTo>
                    <a:pt x="309" y="2303"/>
                  </a:lnTo>
                  <a:lnTo>
                    <a:pt x="314" y="2251"/>
                  </a:lnTo>
                  <a:lnTo>
                    <a:pt x="311" y="2197"/>
                  </a:lnTo>
                  <a:lnTo>
                    <a:pt x="298" y="2145"/>
                  </a:lnTo>
                  <a:lnTo>
                    <a:pt x="275" y="2089"/>
                  </a:lnTo>
                  <a:lnTo>
                    <a:pt x="244" y="2031"/>
                  </a:lnTo>
                  <a:lnTo>
                    <a:pt x="203" y="1972"/>
                  </a:lnTo>
                  <a:lnTo>
                    <a:pt x="151" y="1909"/>
                  </a:lnTo>
                  <a:lnTo>
                    <a:pt x="123" y="1871"/>
                  </a:lnTo>
                  <a:lnTo>
                    <a:pt x="102" y="1838"/>
                  </a:lnTo>
                  <a:lnTo>
                    <a:pt x="89" y="1806"/>
                  </a:lnTo>
                  <a:lnTo>
                    <a:pt x="82" y="1776"/>
                  </a:lnTo>
                  <a:lnTo>
                    <a:pt x="80" y="1748"/>
                  </a:lnTo>
                  <a:lnTo>
                    <a:pt x="86" y="1722"/>
                  </a:lnTo>
                  <a:lnTo>
                    <a:pt x="93" y="1694"/>
                  </a:lnTo>
                  <a:lnTo>
                    <a:pt x="106" y="1668"/>
                  </a:lnTo>
                  <a:lnTo>
                    <a:pt x="121" y="1642"/>
                  </a:lnTo>
                  <a:lnTo>
                    <a:pt x="139" y="1614"/>
                  </a:lnTo>
                  <a:lnTo>
                    <a:pt x="160" y="1586"/>
                  </a:lnTo>
                  <a:lnTo>
                    <a:pt x="180" y="1559"/>
                  </a:lnTo>
                  <a:lnTo>
                    <a:pt x="203" y="1527"/>
                  </a:lnTo>
                  <a:lnTo>
                    <a:pt x="223" y="1495"/>
                  </a:lnTo>
                  <a:lnTo>
                    <a:pt x="246" y="1460"/>
                  </a:lnTo>
                  <a:lnTo>
                    <a:pt x="264" y="1421"/>
                  </a:lnTo>
                  <a:lnTo>
                    <a:pt x="281" y="1380"/>
                  </a:lnTo>
                  <a:lnTo>
                    <a:pt x="294" y="1335"/>
                  </a:lnTo>
                  <a:lnTo>
                    <a:pt x="305" y="1287"/>
                  </a:lnTo>
                  <a:lnTo>
                    <a:pt x="312" y="1235"/>
                  </a:lnTo>
                  <a:lnTo>
                    <a:pt x="312" y="1177"/>
                  </a:lnTo>
                  <a:lnTo>
                    <a:pt x="309" y="1115"/>
                  </a:lnTo>
                  <a:lnTo>
                    <a:pt x="299" y="1047"/>
                  </a:lnTo>
                  <a:lnTo>
                    <a:pt x="283" y="974"/>
                  </a:lnTo>
                  <a:lnTo>
                    <a:pt x="268" y="920"/>
                  </a:lnTo>
                  <a:lnTo>
                    <a:pt x="259" y="872"/>
                  </a:lnTo>
                  <a:lnTo>
                    <a:pt x="253" y="829"/>
                  </a:lnTo>
                  <a:lnTo>
                    <a:pt x="251" y="791"/>
                  </a:lnTo>
                  <a:lnTo>
                    <a:pt x="251" y="756"/>
                  </a:lnTo>
                  <a:lnTo>
                    <a:pt x="255" y="724"/>
                  </a:lnTo>
                  <a:lnTo>
                    <a:pt x="259" y="693"/>
                  </a:lnTo>
                  <a:lnTo>
                    <a:pt x="266" y="663"/>
                  </a:lnTo>
                  <a:lnTo>
                    <a:pt x="273" y="631"/>
                  </a:lnTo>
                  <a:lnTo>
                    <a:pt x="281" y="598"/>
                  </a:lnTo>
                  <a:lnTo>
                    <a:pt x="290" y="562"/>
                  </a:lnTo>
                  <a:lnTo>
                    <a:pt x="299" y="523"/>
                  </a:lnTo>
                  <a:lnTo>
                    <a:pt x="309" y="479"/>
                  </a:lnTo>
                  <a:lnTo>
                    <a:pt x="316" y="430"/>
                  </a:lnTo>
                  <a:lnTo>
                    <a:pt x="324" y="374"/>
                  </a:lnTo>
                  <a:lnTo>
                    <a:pt x="329" y="309"/>
                  </a:lnTo>
                  <a:lnTo>
                    <a:pt x="333" y="237"/>
                  </a:lnTo>
                  <a:lnTo>
                    <a:pt x="335" y="15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B8627"/>
            </a:solidFill>
            <a:ln w="0">
              <a:solidFill>
                <a:srgbClr val="FB862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3052" y="2396"/>
              <a:ext cx="1605" cy="1255"/>
            </a:xfrm>
            <a:custGeom>
              <a:avLst/>
              <a:gdLst>
                <a:gd name="T0" fmla="*/ 1378 w 3210"/>
                <a:gd name="T1" fmla="*/ 0 h 2510"/>
                <a:gd name="T2" fmla="*/ 1834 w 3210"/>
                <a:gd name="T3" fmla="*/ 0 h 2510"/>
                <a:gd name="T4" fmla="*/ 1958 w 3210"/>
                <a:gd name="T5" fmla="*/ 5 h 2510"/>
                <a:gd name="T6" fmla="*/ 2081 w 3210"/>
                <a:gd name="T7" fmla="*/ 22 h 2510"/>
                <a:gd name="T8" fmla="*/ 2200 w 3210"/>
                <a:gd name="T9" fmla="*/ 48 h 2510"/>
                <a:gd name="T10" fmla="*/ 2313 w 3210"/>
                <a:gd name="T11" fmla="*/ 86 h 2510"/>
                <a:gd name="T12" fmla="*/ 2423 w 3210"/>
                <a:gd name="T13" fmla="*/ 132 h 2510"/>
                <a:gd name="T14" fmla="*/ 2529 w 3210"/>
                <a:gd name="T15" fmla="*/ 188 h 2510"/>
                <a:gd name="T16" fmla="*/ 2628 w 3210"/>
                <a:gd name="T17" fmla="*/ 251 h 2510"/>
                <a:gd name="T18" fmla="*/ 2721 w 3210"/>
                <a:gd name="T19" fmla="*/ 324 h 2510"/>
                <a:gd name="T20" fmla="*/ 2806 w 3210"/>
                <a:gd name="T21" fmla="*/ 404 h 2510"/>
                <a:gd name="T22" fmla="*/ 2886 w 3210"/>
                <a:gd name="T23" fmla="*/ 490 h 2510"/>
                <a:gd name="T24" fmla="*/ 2959 w 3210"/>
                <a:gd name="T25" fmla="*/ 583 h 2510"/>
                <a:gd name="T26" fmla="*/ 3022 w 3210"/>
                <a:gd name="T27" fmla="*/ 681 h 2510"/>
                <a:gd name="T28" fmla="*/ 3078 w 3210"/>
                <a:gd name="T29" fmla="*/ 787 h 2510"/>
                <a:gd name="T30" fmla="*/ 3124 w 3210"/>
                <a:gd name="T31" fmla="*/ 897 h 2510"/>
                <a:gd name="T32" fmla="*/ 3162 w 3210"/>
                <a:gd name="T33" fmla="*/ 1011 h 2510"/>
                <a:gd name="T34" fmla="*/ 3188 w 3210"/>
                <a:gd name="T35" fmla="*/ 1130 h 2510"/>
                <a:gd name="T36" fmla="*/ 3204 w 3210"/>
                <a:gd name="T37" fmla="*/ 1253 h 2510"/>
                <a:gd name="T38" fmla="*/ 3210 w 3210"/>
                <a:gd name="T39" fmla="*/ 1378 h 2510"/>
                <a:gd name="T40" fmla="*/ 3210 w 3210"/>
                <a:gd name="T41" fmla="*/ 2510 h 2510"/>
                <a:gd name="T42" fmla="*/ 0 w 3210"/>
                <a:gd name="T43" fmla="*/ 2510 h 2510"/>
                <a:gd name="T44" fmla="*/ 0 w 3210"/>
                <a:gd name="T45" fmla="*/ 1378 h 2510"/>
                <a:gd name="T46" fmla="*/ 5 w 3210"/>
                <a:gd name="T47" fmla="*/ 1253 h 2510"/>
                <a:gd name="T48" fmla="*/ 22 w 3210"/>
                <a:gd name="T49" fmla="*/ 1130 h 2510"/>
                <a:gd name="T50" fmla="*/ 50 w 3210"/>
                <a:gd name="T51" fmla="*/ 1011 h 2510"/>
                <a:gd name="T52" fmla="*/ 87 w 3210"/>
                <a:gd name="T53" fmla="*/ 897 h 2510"/>
                <a:gd name="T54" fmla="*/ 134 w 3210"/>
                <a:gd name="T55" fmla="*/ 787 h 2510"/>
                <a:gd name="T56" fmla="*/ 187 w 3210"/>
                <a:gd name="T57" fmla="*/ 681 h 2510"/>
                <a:gd name="T58" fmla="*/ 253 w 3210"/>
                <a:gd name="T59" fmla="*/ 583 h 2510"/>
                <a:gd name="T60" fmla="*/ 323 w 3210"/>
                <a:gd name="T61" fmla="*/ 490 h 2510"/>
                <a:gd name="T62" fmla="*/ 403 w 3210"/>
                <a:gd name="T63" fmla="*/ 404 h 2510"/>
                <a:gd name="T64" fmla="*/ 491 w 3210"/>
                <a:gd name="T65" fmla="*/ 324 h 2510"/>
                <a:gd name="T66" fmla="*/ 584 w 3210"/>
                <a:gd name="T67" fmla="*/ 251 h 2510"/>
                <a:gd name="T68" fmla="*/ 682 w 3210"/>
                <a:gd name="T69" fmla="*/ 188 h 2510"/>
                <a:gd name="T70" fmla="*/ 786 w 3210"/>
                <a:gd name="T71" fmla="*/ 132 h 2510"/>
                <a:gd name="T72" fmla="*/ 896 w 3210"/>
                <a:gd name="T73" fmla="*/ 86 h 2510"/>
                <a:gd name="T74" fmla="*/ 1011 w 3210"/>
                <a:gd name="T75" fmla="*/ 48 h 2510"/>
                <a:gd name="T76" fmla="*/ 1130 w 3210"/>
                <a:gd name="T77" fmla="*/ 22 h 2510"/>
                <a:gd name="T78" fmla="*/ 1251 w 3210"/>
                <a:gd name="T79" fmla="*/ 5 h 2510"/>
                <a:gd name="T80" fmla="*/ 1378 w 3210"/>
                <a:gd name="T81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10" h="2510">
                  <a:moveTo>
                    <a:pt x="1378" y="0"/>
                  </a:moveTo>
                  <a:lnTo>
                    <a:pt x="1834" y="0"/>
                  </a:lnTo>
                  <a:lnTo>
                    <a:pt x="1958" y="5"/>
                  </a:lnTo>
                  <a:lnTo>
                    <a:pt x="2081" y="22"/>
                  </a:lnTo>
                  <a:lnTo>
                    <a:pt x="2200" y="48"/>
                  </a:lnTo>
                  <a:lnTo>
                    <a:pt x="2313" y="86"/>
                  </a:lnTo>
                  <a:lnTo>
                    <a:pt x="2423" y="132"/>
                  </a:lnTo>
                  <a:lnTo>
                    <a:pt x="2529" y="188"/>
                  </a:lnTo>
                  <a:lnTo>
                    <a:pt x="2628" y="251"/>
                  </a:lnTo>
                  <a:lnTo>
                    <a:pt x="2721" y="324"/>
                  </a:lnTo>
                  <a:lnTo>
                    <a:pt x="2806" y="404"/>
                  </a:lnTo>
                  <a:lnTo>
                    <a:pt x="2886" y="490"/>
                  </a:lnTo>
                  <a:lnTo>
                    <a:pt x="2959" y="583"/>
                  </a:lnTo>
                  <a:lnTo>
                    <a:pt x="3022" y="681"/>
                  </a:lnTo>
                  <a:lnTo>
                    <a:pt x="3078" y="787"/>
                  </a:lnTo>
                  <a:lnTo>
                    <a:pt x="3124" y="897"/>
                  </a:lnTo>
                  <a:lnTo>
                    <a:pt x="3162" y="1011"/>
                  </a:lnTo>
                  <a:lnTo>
                    <a:pt x="3188" y="1130"/>
                  </a:lnTo>
                  <a:lnTo>
                    <a:pt x="3204" y="1253"/>
                  </a:lnTo>
                  <a:lnTo>
                    <a:pt x="3210" y="1378"/>
                  </a:lnTo>
                  <a:lnTo>
                    <a:pt x="3210" y="2510"/>
                  </a:lnTo>
                  <a:lnTo>
                    <a:pt x="0" y="2510"/>
                  </a:lnTo>
                  <a:lnTo>
                    <a:pt x="0" y="1378"/>
                  </a:lnTo>
                  <a:lnTo>
                    <a:pt x="5" y="1253"/>
                  </a:lnTo>
                  <a:lnTo>
                    <a:pt x="22" y="1130"/>
                  </a:lnTo>
                  <a:lnTo>
                    <a:pt x="50" y="1011"/>
                  </a:lnTo>
                  <a:lnTo>
                    <a:pt x="87" y="897"/>
                  </a:lnTo>
                  <a:lnTo>
                    <a:pt x="134" y="787"/>
                  </a:lnTo>
                  <a:lnTo>
                    <a:pt x="187" y="681"/>
                  </a:lnTo>
                  <a:lnTo>
                    <a:pt x="253" y="583"/>
                  </a:lnTo>
                  <a:lnTo>
                    <a:pt x="323" y="490"/>
                  </a:lnTo>
                  <a:lnTo>
                    <a:pt x="403" y="404"/>
                  </a:lnTo>
                  <a:lnTo>
                    <a:pt x="491" y="324"/>
                  </a:lnTo>
                  <a:lnTo>
                    <a:pt x="584" y="251"/>
                  </a:lnTo>
                  <a:lnTo>
                    <a:pt x="682" y="188"/>
                  </a:lnTo>
                  <a:lnTo>
                    <a:pt x="786" y="132"/>
                  </a:lnTo>
                  <a:lnTo>
                    <a:pt x="896" y="86"/>
                  </a:lnTo>
                  <a:lnTo>
                    <a:pt x="1011" y="48"/>
                  </a:lnTo>
                  <a:lnTo>
                    <a:pt x="1130" y="22"/>
                  </a:lnTo>
                  <a:lnTo>
                    <a:pt x="1251" y="5"/>
                  </a:lnTo>
                  <a:lnTo>
                    <a:pt x="1378" y="0"/>
                  </a:lnTo>
                  <a:close/>
                </a:path>
              </a:pathLst>
            </a:custGeom>
            <a:solidFill>
              <a:srgbClr val="704545"/>
            </a:solidFill>
            <a:ln w="0">
              <a:solidFill>
                <a:srgbClr val="7045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3794" y="2396"/>
              <a:ext cx="863" cy="1255"/>
            </a:xfrm>
            <a:custGeom>
              <a:avLst/>
              <a:gdLst>
                <a:gd name="T0" fmla="*/ 0 w 1726"/>
                <a:gd name="T1" fmla="*/ 0 h 2510"/>
                <a:gd name="T2" fmla="*/ 350 w 1726"/>
                <a:gd name="T3" fmla="*/ 0 h 2510"/>
                <a:gd name="T4" fmla="*/ 474 w 1726"/>
                <a:gd name="T5" fmla="*/ 5 h 2510"/>
                <a:gd name="T6" fmla="*/ 597 w 1726"/>
                <a:gd name="T7" fmla="*/ 22 h 2510"/>
                <a:gd name="T8" fmla="*/ 716 w 1726"/>
                <a:gd name="T9" fmla="*/ 48 h 2510"/>
                <a:gd name="T10" fmla="*/ 829 w 1726"/>
                <a:gd name="T11" fmla="*/ 86 h 2510"/>
                <a:gd name="T12" fmla="*/ 939 w 1726"/>
                <a:gd name="T13" fmla="*/ 132 h 2510"/>
                <a:gd name="T14" fmla="*/ 1045 w 1726"/>
                <a:gd name="T15" fmla="*/ 188 h 2510"/>
                <a:gd name="T16" fmla="*/ 1144 w 1726"/>
                <a:gd name="T17" fmla="*/ 251 h 2510"/>
                <a:gd name="T18" fmla="*/ 1237 w 1726"/>
                <a:gd name="T19" fmla="*/ 324 h 2510"/>
                <a:gd name="T20" fmla="*/ 1324 w 1726"/>
                <a:gd name="T21" fmla="*/ 404 h 2510"/>
                <a:gd name="T22" fmla="*/ 1402 w 1726"/>
                <a:gd name="T23" fmla="*/ 490 h 2510"/>
                <a:gd name="T24" fmla="*/ 1475 w 1726"/>
                <a:gd name="T25" fmla="*/ 583 h 2510"/>
                <a:gd name="T26" fmla="*/ 1538 w 1726"/>
                <a:gd name="T27" fmla="*/ 681 h 2510"/>
                <a:gd name="T28" fmla="*/ 1594 w 1726"/>
                <a:gd name="T29" fmla="*/ 787 h 2510"/>
                <a:gd name="T30" fmla="*/ 1640 w 1726"/>
                <a:gd name="T31" fmla="*/ 897 h 2510"/>
                <a:gd name="T32" fmla="*/ 1678 w 1726"/>
                <a:gd name="T33" fmla="*/ 1011 h 2510"/>
                <a:gd name="T34" fmla="*/ 1704 w 1726"/>
                <a:gd name="T35" fmla="*/ 1130 h 2510"/>
                <a:gd name="T36" fmla="*/ 1720 w 1726"/>
                <a:gd name="T37" fmla="*/ 1253 h 2510"/>
                <a:gd name="T38" fmla="*/ 1726 w 1726"/>
                <a:gd name="T39" fmla="*/ 1378 h 2510"/>
                <a:gd name="T40" fmla="*/ 1726 w 1726"/>
                <a:gd name="T41" fmla="*/ 2510 h 2510"/>
                <a:gd name="T42" fmla="*/ 1378 w 1726"/>
                <a:gd name="T43" fmla="*/ 2510 h 2510"/>
                <a:gd name="T44" fmla="*/ 1378 w 1726"/>
                <a:gd name="T45" fmla="*/ 1378 h 2510"/>
                <a:gd name="T46" fmla="*/ 1372 w 1726"/>
                <a:gd name="T47" fmla="*/ 1253 h 2510"/>
                <a:gd name="T48" fmla="*/ 1356 w 1726"/>
                <a:gd name="T49" fmla="*/ 1130 h 2510"/>
                <a:gd name="T50" fmla="*/ 1328 w 1726"/>
                <a:gd name="T51" fmla="*/ 1011 h 2510"/>
                <a:gd name="T52" fmla="*/ 1291 w 1726"/>
                <a:gd name="T53" fmla="*/ 897 h 2510"/>
                <a:gd name="T54" fmla="*/ 1244 w 1726"/>
                <a:gd name="T55" fmla="*/ 787 h 2510"/>
                <a:gd name="T56" fmla="*/ 1190 w 1726"/>
                <a:gd name="T57" fmla="*/ 681 h 2510"/>
                <a:gd name="T58" fmla="*/ 1125 w 1726"/>
                <a:gd name="T59" fmla="*/ 583 h 2510"/>
                <a:gd name="T60" fmla="*/ 1054 w 1726"/>
                <a:gd name="T61" fmla="*/ 490 h 2510"/>
                <a:gd name="T62" fmla="*/ 974 w 1726"/>
                <a:gd name="T63" fmla="*/ 404 h 2510"/>
                <a:gd name="T64" fmla="*/ 887 w 1726"/>
                <a:gd name="T65" fmla="*/ 324 h 2510"/>
                <a:gd name="T66" fmla="*/ 794 w 1726"/>
                <a:gd name="T67" fmla="*/ 251 h 2510"/>
                <a:gd name="T68" fmla="*/ 695 w 1726"/>
                <a:gd name="T69" fmla="*/ 188 h 2510"/>
                <a:gd name="T70" fmla="*/ 591 w 1726"/>
                <a:gd name="T71" fmla="*/ 132 h 2510"/>
                <a:gd name="T72" fmla="*/ 482 w 1726"/>
                <a:gd name="T73" fmla="*/ 86 h 2510"/>
                <a:gd name="T74" fmla="*/ 366 w 1726"/>
                <a:gd name="T75" fmla="*/ 48 h 2510"/>
                <a:gd name="T76" fmla="*/ 249 w 1726"/>
                <a:gd name="T77" fmla="*/ 22 h 2510"/>
                <a:gd name="T78" fmla="*/ 126 w 1726"/>
                <a:gd name="T79" fmla="*/ 5 h 2510"/>
                <a:gd name="T80" fmla="*/ 0 w 1726"/>
                <a:gd name="T81" fmla="*/ 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6" h="2510">
                  <a:moveTo>
                    <a:pt x="0" y="0"/>
                  </a:moveTo>
                  <a:lnTo>
                    <a:pt x="350" y="0"/>
                  </a:lnTo>
                  <a:lnTo>
                    <a:pt x="474" y="5"/>
                  </a:lnTo>
                  <a:lnTo>
                    <a:pt x="597" y="22"/>
                  </a:lnTo>
                  <a:lnTo>
                    <a:pt x="716" y="48"/>
                  </a:lnTo>
                  <a:lnTo>
                    <a:pt x="829" y="86"/>
                  </a:lnTo>
                  <a:lnTo>
                    <a:pt x="939" y="132"/>
                  </a:lnTo>
                  <a:lnTo>
                    <a:pt x="1045" y="188"/>
                  </a:lnTo>
                  <a:lnTo>
                    <a:pt x="1144" y="251"/>
                  </a:lnTo>
                  <a:lnTo>
                    <a:pt x="1237" y="324"/>
                  </a:lnTo>
                  <a:lnTo>
                    <a:pt x="1324" y="404"/>
                  </a:lnTo>
                  <a:lnTo>
                    <a:pt x="1402" y="490"/>
                  </a:lnTo>
                  <a:lnTo>
                    <a:pt x="1475" y="583"/>
                  </a:lnTo>
                  <a:lnTo>
                    <a:pt x="1538" y="681"/>
                  </a:lnTo>
                  <a:lnTo>
                    <a:pt x="1594" y="787"/>
                  </a:lnTo>
                  <a:lnTo>
                    <a:pt x="1640" y="897"/>
                  </a:lnTo>
                  <a:lnTo>
                    <a:pt x="1678" y="1011"/>
                  </a:lnTo>
                  <a:lnTo>
                    <a:pt x="1704" y="1130"/>
                  </a:lnTo>
                  <a:lnTo>
                    <a:pt x="1720" y="1253"/>
                  </a:lnTo>
                  <a:lnTo>
                    <a:pt x="1726" y="1378"/>
                  </a:lnTo>
                  <a:lnTo>
                    <a:pt x="1726" y="2510"/>
                  </a:lnTo>
                  <a:lnTo>
                    <a:pt x="1378" y="2510"/>
                  </a:lnTo>
                  <a:lnTo>
                    <a:pt x="1378" y="1378"/>
                  </a:lnTo>
                  <a:lnTo>
                    <a:pt x="1372" y="1253"/>
                  </a:lnTo>
                  <a:lnTo>
                    <a:pt x="1356" y="1130"/>
                  </a:lnTo>
                  <a:lnTo>
                    <a:pt x="1328" y="1011"/>
                  </a:lnTo>
                  <a:lnTo>
                    <a:pt x="1291" y="897"/>
                  </a:lnTo>
                  <a:lnTo>
                    <a:pt x="1244" y="787"/>
                  </a:lnTo>
                  <a:lnTo>
                    <a:pt x="1190" y="681"/>
                  </a:lnTo>
                  <a:lnTo>
                    <a:pt x="1125" y="583"/>
                  </a:lnTo>
                  <a:lnTo>
                    <a:pt x="1054" y="490"/>
                  </a:lnTo>
                  <a:lnTo>
                    <a:pt x="974" y="404"/>
                  </a:lnTo>
                  <a:lnTo>
                    <a:pt x="887" y="324"/>
                  </a:lnTo>
                  <a:lnTo>
                    <a:pt x="794" y="251"/>
                  </a:lnTo>
                  <a:lnTo>
                    <a:pt x="695" y="188"/>
                  </a:lnTo>
                  <a:lnTo>
                    <a:pt x="591" y="132"/>
                  </a:lnTo>
                  <a:lnTo>
                    <a:pt x="482" y="86"/>
                  </a:lnTo>
                  <a:lnTo>
                    <a:pt x="366" y="48"/>
                  </a:lnTo>
                  <a:lnTo>
                    <a:pt x="249" y="22"/>
                  </a:lnTo>
                  <a:lnTo>
                    <a:pt x="12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3637"/>
            </a:solidFill>
            <a:ln w="0">
              <a:solidFill>
                <a:srgbClr val="5936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3013" y="2445"/>
              <a:ext cx="1684" cy="1206"/>
            </a:xfrm>
            <a:custGeom>
              <a:avLst/>
              <a:gdLst>
                <a:gd name="T0" fmla="*/ 734 w 3368"/>
                <a:gd name="T1" fmla="*/ 2 h 2413"/>
                <a:gd name="T2" fmla="*/ 786 w 3368"/>
                <a:gd name="T3" fmla="*/ 24 h 2413"/>
                <a:gd name="T4" fmla="*/ 822 w 3368"/>
                <a:gd name="T5" fmla="*/ 70 h 2413"/>
                <a:gd name="T6" fmla="*/ 911 w 3368"/>
                <a:gd name="T7" fmla="*/ 251 h 2413"/>
                <a:gd name="T8" fmla="*/ 1028 w 3368"/>
                <a:gd name="T9" fmla="*/ 454 h 2413"/>
                <a:gd name="T10" fmla="*/ 1175 w 3368"/>
                <a:gd name="T11" fmla="*/ 668 h 2413"/>
                <a:gd name="T12" fmla="*/ 1352 w 3368"/>
                <a:gd name="T13" fmla="*/ 884 h 2413"/>
                <a:gd name="T14" fmla="*/ 1564 w 3368"/>
                <a:gd name="T15" fmla="*/ 1096 h 2413"/>
                <a:gd name="T16" fmla="*/ 1802 w 3368"/>
                <a:gd name="T17" fmla="*/ 1096 h 2413"/>
                <a:gd name="T18" fmla="*/ 2014 w 3368"/>
                <a:gd name="T19" fmla="*/ 884 h 2413"/>
                <a:gd name="T20" fmla="*/ 2192 w 3368"/>
                <a:gd name="T21" fmla="*/ 668 h 2413"/>
                <a:gd name="T22" fmla="*/ 2339 w 3368"/>
                <a:gd name="T23" fmla="*/ 454 h 2413"/>
                <a:gd name="T24" fmla="*/ 2455 w 3368"/>
                <a:gd name="T25" fmla="*/ 251 h 2413"/>
                <a:gd name="T26" fmla="*/ 2544 w 3368"/>
                <a:gd name="T27" fmla="*/ 70 h 2413"/>
                <a:gd name="T28" fmla="*/ 2581 w 3368"/>
                <a:gd name="T29" fmla="*/ 24 h 2413"/>
                <a:gd name="T30" fmla="*/ 2631 w 3368"/>
                <a:gd name="T31" fmla="*/ 2 h 2413"/>
                <a:gd name="T32" fmla="*/ 2689 w 3368"/>
                <a:gd name="T33" fmla="*/ 3 h 2413"/>
                <a:gd name="T34" fmla="*/ 2808 w 3368"/>
                <a:gd name="T35" fmla="*/ 78 h 2413"/>
                <a:gd name="T36" fmla="*/ 2968 w 3368"/>
                <a:gd name="T37" fmla="*/ 214 h 2413"/>
                <a:gd name="T38" fmla="*/ 3093 w 3368"/>
                <a:gd name="T39" fmla="*/ 359 h 2413"/>
                <a:gd name="T40" fmla="*/ 3189 w 3368"/>
                <a:gd name="T41" fmla="*/ 508 h 2413"/>
                <a:gd name="T42" fmla="*/ 3262 w 3368"/>
                <a:gd name="T43" fmla="*/ 657 h 2413"/>
                <a:gd name="T44" fmla="*/ 3312 w 3368"/>
                <a:gd name="T45" fmla="*/ 797 h 2413"/>
                <a:gd name="T46" fmla="*/ 3344 w 3368"/>
                <a:gd name="T47" fmla="*/ 921 h 2413"/>
                <a:gd name="T48" fmla="*/ 3362 w 3368"/>
                <a:gd name="T49" fmla="*/ 1026 h 2413"/>
                <a:gd name="T50" fmla="*/ 3366 w 3368"/>
                <a:gd name="T51" fmla="*/ 1098 h 2413"/>
                <a:gd name="T52" fmla="*/ 3346 w 3368"/>
                <a:gd name="T53" fmla="*/ 1152 h 2413"/>
                <a:gd name="T54" fmla="*/ 3301 w 3368"/>
                <a:gd name="T55" fmla="*/ 1189 h 2413"/>
                <a:gd name="T56" fmla="*/ 3111 w 3368"/>
                <a:gd name="T57" fmla="*/ 1294 h 2413"/>
                <a:gd name="T58" fmla="*/ 2966 w 3368"/>
                <a:gd name="T59" fmla="*/ 1398 h 2413"/>
                <a:gd name="T60" fmla="*/ 2856 w 3368"/>
                <a:gd name="T61" fmla="*/ 1495 h 2413"/>
                <a:gd name="T62" fmla="*/ 2780 w 3368"/>
                <a:gd name="T63" fmla="*/ 1579 h 2413"/>
                <a:gd name="T64" fmla="*/ 2734 w 3368"/>
                <a:gd name="T65" fmla="*/ 1646 h 2413"/>
                <a:gd name="T66" fmla="*/ 2708 w 3368"/>
                <a:gd name="T67" fmla="*/ 1690 h 2413"/>
                <a:gd name="T68" fmla="*/ 2700 w 3368"/>
                <a:gd name="T69" fmla="*/ 1705 h 2413"/>
                <a:gd name="T70" fmla="*/ 667 w 3368"/>
                <a:gd name="T71" fmla="*/ 2413 h 2413"/>
                <a:gd name="T72" fmla="*/ 665 w 3368"/>
                <a:gd name="T73" fmla="*/ 1701 h 2413"/>
                <a:gd name="T74" fmla="*/ 649 w 3368"/>
                <a:gd name="T75" fmla="*/ 1672 h 2413"/>
                <a:gd name="T76" fmla="*/ 613 w 3368"/>
                <a:gd name="T77" fmla="*/ 1616 h 2413"/>
                <a:gd name="T78" fmla="*/ 552 w 3368"/>
                <a:gd name="T79" fmla="*/ 1538 h 2413"/>
                <a:gd name="T80" fmla="*/ 461 w 3368"/>
                <a:gd name="T81" fmla="*/ 1446 h 2413"/>
                <a:gd name="T82" fmla="*/ 332 w 3368"/>
                <a:gd name="T83" fmla="*/ 1346 h 2413"/>
                <a:gd name="T84" fmla="*/ 167 w 3368"/>
                <a:gd name="T85" fmla="*/ 1242 h 2413"/>
                <a:gd name="T86" fmla="*/ 40 w 3368"/>
                <a:gd name="T87" fmla="*/ 1173 h 2413"/>
                <a:gd name="T88" fmla="*/ 7 w 3368"/>
                <a:gd name="T89" fmla="*/ 1126 h 2413"/>
                <a:gd name="T90" fmla="*/ 0 w 3368"/>
                <a:gd name="T91" fmla="*/ 1068 h 2413"/>
                <a:gd name="T92" fmla="*/ 13 w 3368"/>
                <a:gd name="T93" fmla="*/ 977 h 2413"/>
                <a:gd name="T94" fmla="*/ 37 w 3368"/>
                <a:gd name="T95" fmla="*/ 862 h 2413"/>
                <a:gd name="T96" fmla="*/ 78 w 3368"/>
                <a:gd name="T97" fmla="*/ 728 h 2413"/>
                <a:gd name="T98" fmla="*/ 137 w 3368"/>
                <a:gd name="T99" fmla="*/ 582 h 2413"/>
                <a:gd name="T100" fmla="*/ 221 w 3368"/>
                <a:gd name="T101" fmla="*/ 434 h 2413"/>
                <a:gd name="T102" fmla="*/ 332 w 3368"/>
                <a:gd name="T103" fmla="*/ 285 h 2413"/>
                <a:gd name="T104" fmla="*/ 474 w 3368"/>
                <a:gd name="T105" fmla="*/ 143 h 2413"/>
                <a:gd name="T106" fmla="*/ 650 w 3368"/>
                <a:gd name="T107" fmla="*/ 16 h 2413"/>
                <a:gd name="T108" fmla="*/ 706 w 3368"/>
                <a:gd name="T109" fmla="*/ 0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68" h="2413">
                  <a:moveTo>
                    <a:pt x="706" y="0"/>
                  </a:moveTo>
                  <a:lnTo>
                    <a:pt x="734" y="2"/>
                  </a:lnTo>
                  <a:lnTo>
                    <a:pt x="762" y="9"/>
                  </a:lnTo>
                  <a:lnTo>
                    <a:pt x="786" y="24"/>
                  </a:lnTo>
                  <a:lnTo>
                    <a:pt x="807" y="44"/>
                  </a:lnTo>
                  <a:lnTo>
                    <a:pt x="822" y="70"/>
                  </a:lnTo>
                  <a:lnTo>
                    <a:pt x="864" y="156"/>
                  </a:lnTo>
                  <a:lnTo>
                    <a:pt x="911" y="251"/>
                  </a:lnTo>
                  <a:lnTo>
                    <a:pt x="967" y="350"/>
                  </a:lnTo>
                  <a:lnTo>
                    <a:pt x="1028" y="454"/>
                  </a:lnTo>
                  <a:lnTo>
                    <a:pt x="1097" y="560"/>
                  </a:lnTo>
                  <a:lnTo>
                    <a:pt x="1175" y="668"/>
                  </a:lnTo>
                  <a:lnTo>
                    <a:pt x="1259" y="776"/>
                  </a:lnTo>
                  <a:lnTo>
                    <a:pt x="1352" y="884"/>
                  </a:lnTo>
                  <a:lnTo>
                    <a:pt x="1454" y="992"/>
                  </a:lnTo>
                  <a:lnTo>
                    <a:pt x="1564" y="1096"/>
                  </a:lnTo>
                  <a:lnTo>
                    <a:pt x="1683" y="1195"/>
                  </a:lnTo>
                  <a:lnTo>
                    <a:pt x="1802" y="1096"/>
                  </a:lnTo>
                  <a:lnTo>
                    <a:pt x="1913" y="992"/>
                  </a:lnTo>
                  <a:lnTo>
                    <a:pt x="2014" y="884"/>
                  </a:lnTo>
                  <a:lnTo>
                    <a:pt x="2107" y="776"/>
                  </a:lnTo>
                  <a:lnTo>
                    <a:pt x="2192" y="668"/>
                  </a:lnTo>
                  <a:lnTo>
                    <a:pt x="2269" y="560"/>
                  </a:lnTo>
                  <a:lnTo>
                    <a:pt x="2339" y="454"/>
                  </a:lnTo>
                  <a:lnTo>
                    <a:pt x="2401" y="350"/>
                  </a:lnTo>
                  <a:lnTo>
                    <a:pt x="2455" y="251"/>
                  </a:lnTo>
                  <a:lnTo>
                    <a:pt x="2503" y="156"/>
                  </a:lnTo>
                  <a:lnTo>
                    <a:pt x="2544" y="70"/>
                  </a:lnTo>
                  <a:lnTo>
                    <a:pt x="2561" y="44"/>
                  </a:lnTo>
                  <a:lnTo>
                    <a:pt x="2581" y="24"/>
                  </a:lnTo>
                  <a:lnTo>
                    <a:pt x="2605" y="9"/>
                  </a:lnTo>
                  <a:lnTo>
                    <a:pt x="2631" y="2"/>
                  </a:lnTo>
                  <a:lnTo>
                    <a:pt x="2659" y="0"/>
                  </a:lnTo>
                  <a:lnTo>
                    <a:pt x="2689" y="3"/>
                  </a:lnTo>
                  <a:lnTo>
                    <a:pt x="2715" y="16"/>
                  </a:lnTo>
                  <a:lnTo>
                    <a:pt x="2808" y="78"/>
                  </a:lnTo>
                  <a:lnTo>
                    <a:pt x="2894" y="143"/>
                  </a:lnTo>
                  <a:lnTo>
                    <a:pt x="2968" y="214"/>
                  </a:lnTo>
                  <a:lnTo>
                    <a:pt x="3035" y="285"/>
                  </a:lnTo>
                  <a:lnTo>
                    <a:pt x="3093" y="359"/>
                  </a:lnTo>
                  <a:lnTo>
                    <a:pt x="3145" y="434"/>
                  </a:lnTo>
                  <a:lnTo>
                    <a:pt x="3189" y="508"/>
                  </a:lnTo>
                  <a:lnTo>
                    <a:pt x="3228" y="582"/>
                  </a:lnTo>
                  <a:lnTo>
                    <a:pt x="3262" y="657"/>
                  </a:lnTo>
                  <a:lnTo>
                    <a:pt x="3288" y="728"/>
                  </a:lnTo>
                  <a:lnTo>
                    <a:pt x="3312" y="797"/>
                  </a:lnTo>
                  <a:lnTo>
                    <a:pt x="3329" y="862"/>
                  </a:lnTo>
                  <a:lnTo>
                    <a:pt x="3344" y="921"/>
                  </a:lnTo>
                  <a:lnTo>
                    <a:pt x="3355" y="977"/>
                  </a:lnTo>
                  <a:lnTo>
                    <a:pt x="3362" y="1026"/>
                  </a:lnTo>
                  <a:lnTo>
                    <a:pt x="3368" y="1068"/>
                  </a:lnTo>
                  <a:lnTo>
                    <a:pt x="3366" y="1098"/>
                  </a:lnTo>
                  <a:lnTo>
                    <a:pt x="3359" y="1126"/>
                  </a:lnTo>
                  <a:lnTo>
                    <a:pt x="3346" y="1152"/>
                  </a:lnTo>
                  <a:lnTo>
                    <a:pt x="3325" y="1173"/>
                  </a:lnTo>
                  <a:lnTo>
                    <a:pt x="3301" y="1189"/>
                  </a:lnTo>
                  <a:lnTo>
                    <a:pt x="3200" y="1242"/>
                  </a:lnTo>
                  <a:lnTo>
                    <a:pt x="3111" y="1294"/>
                  </a:lnTo>
                  <a:lnTo>
                    <a:pt x="3033" y="1346"/>
                  </a:lnTo>
                  <a:lnTo>
                    <a:pt x="2966" y="1398"/>
                  </a:lnTo>
                  <a:lnTo>
                    <a:pt x="2907" y="1446"/>
                  </a:lnTo>
                  <a:lnTo>
                    <a:pt x="2856" y="1495"/>
                  </a:lnTo>
                  <a:lnTo>
                    <a:pt x="2815" y="1538"/>
                  </a:lnTo>
                  <a:lnTo>
                    <a:pt x="2780" y="1579"/>
                  </a:lnTo>
                  <a:lnTo>
                    <a:pt x="2754" y="1616"/>
                  </a:lnTo>
                  <a:lnTo>
                    <a:pt x="2734" y="1646"/>
                  </a:lnTo>
                  <a:lnTo>
                    <a:pt x="2717" y="1672"/>
                  </a:lnTo>
                  <a:lnTo>
                    <a:pt x="2708" y="1690"/>
                  </a:lnTo>
                  <a:lnTo>
                    <a:pt x="2702" y="1701"/>
                  </a:lnTo>
                  <a:lnTo>
                    <a:pt x="2700" y="1705"/>
                  </a:lnTo>
                  <a:lnTo>
                    <a:pt x="2700" y="2413"/>
                  </a:lnTo>
                  <a:lnTo>
                    <a:pt x="667" y="2413"/>
                  </a:lnTo>
                  <a:lnTo>
                    <a:pt x="667" y="1705"/>
                  </a:lnTo>
                  <a:lnTo>
                    <a:pt x="665" y="1701"/>
                  </a:lnTo>
                  <a:lnTo>
                    <a:pt x="660" y="1690"/>
                  </a:lnTo>
                  <a:lnTo>
                    <a:pt x="649" y="1672"/>
                  </a:lnTo>
                  <a:lnTo>
                    <a:pt x="634" y="1646"/>
                  </a:lnTo>
                  <a:lnTo>
                    <a:pt x="613" y="1616"/>
                  </a:lnTo>
                  <a:lnTo>
                    <a:pt x="585" y="1579"/>
                  </a:lnTo>
                  <a:lnTo>
                    <a:pt x="552" y="1538"/>
                  </a:lnTo>
                  <a:lnTo>
                    <a:pt x="509" y="1495"/>
                  </a:lnTo>
                  <a:lnTo>
                    <a:pt x="461" y="1446"/>
                  </a:lnTo>
                  <a:lnTo>
                    <a:pt x="401" y="1398"/>
                  </a:lnTo>
                  <a:lnTo>
                    <a:pt x="332" y="1346"/>
                  </a:lnTo>
                  <a:lnTo>
                    <a:pt x="254" y="1294"/>
                  </a:lnTo>
                  <a:lnTo>
                    <a:pt x="167" y="1242"/>
                  </a:lnTo>
                  <a:lnTo>
                    <a:pt x="66" y="1189"/>
                  </a:lnTo>
                  <a:lnTo>
                    <a:pt x="40" y="1173"/>
                  </a:lnTo>
                  <a:lnTo>
                    <a:pt x="22" y="1152"/>
                  </a:lnTo>
                  <a:lnTo>
                    <a:pt x="7" y="1126"/>
                  </a:lnTo>
                  <a:lnTo>
                    <a:pt x="0" y="1098"/>
                  </a:lnTo>
                  <a:lnTo>
                    <a:pt x="0" y="1068"/>
                  </a:lnTo>
                  <a:lnTo>
                    <a:pt x="5" y="1026"/>
                  </a:lnTo>
                  <a:lnTo>
                    <a:pt x="13" y="977"/>
                  </a:lnTo>
                  <a:lnTo>
                    <a:pt x="24" y="921"/>
                  </a:lnTo>
                  <a:lnTo>
                    <a:pt x="37" y="862"/>
                  </a:lnTo>
                  <a:lnTo>
                    <a:pt x="55" y="797"/>
                  </a:lnTo>
                  <a:lnTo>
                    <a:pt x="78" y="728"/>
                  </a:lnTo>
                  <a:lnTo>
                    <a:pt x="106" y="657"/>
                  </a:lnTo>
                  <a:lnTo>
                    <a:pt x="137" y="582"/>
                  </a:lnTo>
                  <a:lnTo>
                    <a:pt x="176" y="508"/>
                  </a:lnTo>
                  <a:lnTo>
                    <a:pt x="221" y="434"/>
                  </a:lnTo>
                  <a:lnTo>
                    <a:pt x="273" y="359"/>
                  </a:lnTo>
                  <a:lnTo>
                    <a:pt x="332" y="285"/>
                  </a:lnTo>
                  <a:lnTo>
                    <a:pt x="399" y="214"/>
                  </a:lnTo>
                  <a:lnTo>
                    <a:pt x="474" y="143"/>
                  </a:lnTo>
                  <a:lnTo>
                    <a:pt x="557" y="78"/>
                  </a:lnTo>
                  <a:lnTo>
                    <a:pt x="650" y="16"/>
                  </a:lnTo>
                  <a:lnTo>
                    <a:pt x="678" y="3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96756F"/>
            </a:solidFill>
            <a:ln w="0">
              <a:solidFill>
                <a:srgbClr val="9675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4255" y="2445"/>
              <a:ext cx="442" cy="640"/>
            </a:xfrm>
            <a:custGeom>
              <a:avLst/>
              <a:gdLst>
                <a:gd name="T0" fmla="*/ 176 w 885"/>
                <a:gd name="T1" fmla="*/ 0 h 1281"/>
                <a:gd name="T2" fmla="*/ 206 w 885"/>
                <a:gd name="T3" fmla="*/ 3 h 1281"/>
                <a:gd name="T4" fmla="*/ 232 w 885"/>
                <a:gd name="T5" fmla="*/ 16 h 1281"/>
                <a:gd name="T6" fmla="*/ 325 w 885"/>
                <a:gd name="T7" fmla="*/ 78 h 1281"/>
                <a:gd name="T8" fmla="*/ 411 w 885"/>
                <a:gd name="T9" fmla="*/ 143 h 1281"/>
                <a:gd name="T10" fmla="*/ 485 w 885"/>
                <a:gd name="T11" fmla="*/ 214 h 1281"/>
                <a:gd name="T12" fmla="*/ 552 w 885"/>
                <a:gd name="T13" fmla="*/ 285 h 1281"/>
                <a:gd name="T14" fmla="*/ 610 w 885"/>
                <a:gd name="T15" fmla="*/ 359 h 1281"/>
                <a:gd name="T16" fmla="*/ 662 w 885"/>
                <a:gd name="T17" fmla="*/ 434 h 1281"/>
                <a:gd name="T18" fmla="*/ 706 w 885"/>
                <a:gd name="T19" fmla="*/ 508 h 1281"/>
                <a:gd name="T20" fmla="*/ 745 w 885"/>
                <a:gd name="T21" fmla="*/ 582 h 1281"/>
                <a:gd name="T22" fmla="*/ 779 w 885"/>
                <a:gd name="T23" fmla="*/ 657 h 1281"/>
                <a:gd name="T24" fmla="*/ 805 w 885"/>
                <a:gd name="T25" fmla="*/ 728 h 1281"/>
                <a:gd name="T26" fmla="*/ 829 w 885"/>
                <a:gd name="T27" fmla="*/ 797 h 1281"/>
                <a:gd name="T28" fmla="*/ 846 w 885"/>
                <a:gd name="T29" fmla="*/ 862 h 1281"/>
                <a:gd name="T30" fmla="*/ 861 w 885"/>
                <a:gd name="T31" fmla="*/ 921 h 1281"/>
                <a:gd name="T32" fmla="*/ 872 w 885"/>
                <a:gd name="T33" fmla="*/ 977 h 1281"/>
                <a:gd name="T34" fmla="*/ 879 w 885"/>
                <a:gd name="T35" fmla="*/ 1026 h 1281"/>
                <a:gd name="T36" fmla="*/ 885 w 885"/>
                <a:gd name="T37" fmla="*/ 1068 h 1281"/>
                <a:gd name="T38" fmla="*/ 883 w 885"/>
                <a:gd name="T39" fmla="*/ 1098 h 1281"/>
                <a:gd name="T40" fmla="*/ 876 w 885"/>
                <a:gd name="T41" fmla="*/ 1126 h 1281"/>
                <a:gd name="T42" fmla="*/ 863 w 885"/>
                <a:gd name="T43" fmla="*/ 1152 h 1281"/>
                <a:gd name="T44" fmla="*/ 842 w 885"/>
                <a:gd name="T45" fmla="*/ 1173 h 1281"/>
                <a:gd name="T46" fmla="*/ 818 w 885"/>
                <a:gd name="T47" fmla="*/ 1189 h 1281"/>
                <a:gd name="T48" fmla="*/ 729 w 885"/>
                <a:gd name="T49" fmla="*/ 1234 h 1281"/>
                <a:gd name="T50" fmla="*/ 651 w 885"/>
                <a:gd name="T51" fmla="*/ 1281 h 1281"/>
                <a:gd name="T52" fmla="*/ 651 w 885"/>
                <a:gd name="T53" fmla="*/ 1249 h 1281"/>
                <a:gd name="T54" fmla="*/ 647 w 885"/>
                <a:gd name="T55" fmla="*/ 1206 h 1281"/>
                <a:gd name="T56" fmla="*/ 637 w 885"/>
                <a:gd name="T57" fmla="*/ 1156 h 1281"/>
                <a:gd name="T58" fmla="*/ 628 w 885"/>
                <a:gd name="T59" fmla="*/ 1102 h 1281"/>
                <a:gd name="T60" fmla="*/ 613 w 885"/>
                <a:gd name="T61" fmla="*/ 1040 h 1281"/>
                <a:gd name="T62" fmla="*/ 595 w 885"/>
                <a:gd name="T63" fmla="*/ 975 h 1281"/>
                <a:gd name="T64" fmla="*/ 572 w 885"/>
                <a:gd name="T65" fmla="*/ 908 h 1281"/>
                <a:gd name="T66" fmla="*/ 546 w 885"/>
                <a:gd name="T67" fmla="*/ 836 h 1281"/>
                <a:gd name="T68" fmla="*/ 513 w 885"/>
                <a:gd name="T69" fmla="*/ 763 h 1281"/>
                <a:gd name="T70" fmla="*/ 474 w 885"/>
                <a:gd name="T71" fmla="*/ 689 h 1281"/>
                <a:gd name="T72" fmla="*/ 429 w 885"/>
                <a:gd name="T73" fmla="*/ 614 h 1281"/>
                <a:gd name="T74" fmla="*/ 377 w 885"/>
                <a:gd name="T75" fmla="*/ 538 h 1281"/>
                <a:gd name="T76" fmla="*/ 319 w 885"/>
                <a:gd name="T77" fmla="*/ 465 h 1281"/>
                <a:gd name="T78" fmla="*/ 252 w 885"/>
                <a:gd name="T79" fmla="*/ 393 h 1281"/>
                <a:gd name="T80" fmla="*/ 176 w 885"/>
                <a:gd name="T81" fmla="*/ 324 h 1281"/>
                <a:gd name="T82" fmla="*/ 93 w 885"/>
                <a:gd name="T83" fmla="*/ 259 h 1281"/>
                <a:gd name="T84" fmla="*/ 0 w 885"/>
                <a:gd name="T85" fmla="*/ 197 h 1281"/>
                <a:gd name="T86" fmla="*/ 33 w 885"/>
                <a:gd name="T87" fmla="*/ 132 h 1281"/>
                <a:gd name="T88" fmla="*/ 61 w 885"/>
                <a:gd name="T89" fmla="*/ 70 h 1281"/>
                <a:gd name="T90" fmla="*/ 78 w 885"/>
                <a:gd name="T91" fmla="*/ 44 h 1281"/>
                <a:gd name="T92" fmla="*/ 98 w 885"/>
                <a:gd name="T93" fmla="*/ 24 h 1281"/>
                <a:gd name="T94" fmla="*/ 122 w 885"/>
                <a:gd name="T95" fmla="*/ 9 h 1281"/>
                <a:gd name="T96" fmla="*/ 148 w 885"/>
                <a:gd name="T97" fmla="*/ 2 h 1281"/>
                <a:gd name="T98" fmla="*/ 176 w 885"/>
                <a:gd name="T99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5" h="1281">
                  <a:moveTo>
                    <a:pt x="176" y="0"/>
                  </a:moveTo>
                  <a:lnTo>
                    <a:pt x="206" y="3"/>
                  </a:lnTo>
                  <a:lnTo>
                    <a:pt x="232" y="16"/>
                  </a:lnTo>
                  <a:lnTo>
                    <a:pt x="325" y="78"/>
                  </a:lnTo>
                  <a:lnTo>
                    <a:pt x="411" y="143"/>
                  </a:lnTo>
                  <a:lnTo>
                    <a:pt x="485" y="214"/>
                  </a:lnTo>
                  <a:lnTo>
                    <a:pt x="552" y="285"/>
                  </a:lnTo>
                  <a:lnTo>
                    <a:pt x="610" y="359"/>
                  </a:lnTo>
                  <a:lnTo>
                    <a:pt x="662" y="434"/>
                  </a:lnTo>
                  <a:lnTo>
                    <a:pt x="706" y="508"/>
                  </a:lnTo>
                  <a:lnTo>
                    <a:pt x="745" y="582"/>
                  </a:lnTo>
                  <a:lnTo>
                    <a:pt x="779" y="657"/>
                  </a:lnTo>
                  <a:lnTo>
                    <a:pt x="805" y="728"/>
                  </a:lnTo>
                  <a:lnTo>
                    <a:pt x="829" y="797"/>
                  </a:lnTo>
                  <a:lnTo>
                    <a:pt x="846" y="862"/>
                  </a:lnTo>
                  <a:lnTo>
                    <a:pt x="861" y="921"/>
                  </a:lnTo>
                  <a:lnTo>
                    <a:pt x="872" y="977"/>
                  </a:lnTo>
                  <a:lnTo>
                    <a:pt x="879" y="1026"/>
                  </a:lnTo>
                  <a:lnTo>
                    <a:pt x="885" y="1068"/>
                  </a:lnTo>
                  <a:lnTo>
                    <a:pt x="883" y="1098"/>
                  </a:lnTo>
                  <a:lnTo>
                    <a:pt x="876" y="1126"/>
                  </a:lnTo>
                  <a:lnTo>
                    <a:pt x="863" y="1152"/>
                  </a:lnTo>
                  <a:lnTo>
                    <a:pt x="842" y="1173"/>
                  </a:lnTo>
                  <a:lnTo>
                    <a:pt x="818" y="1189"/>
                  </a:lnTo>
                  <a:lnTo>
                    <a:pt x="729" y="1234"/>
                  </a:lnTo>
                  <a:lnTo>
                    <a:pt x="651" y="1281"/>
                  </a:lnTo>
                  <a:lnTo>
                    <a:pt x="651" y="1249"/>
                  </a:lnTo>
                  <a:lnTo>
                    <a:pt x="647" y="1206"/>
                  </a:lnTo>
                  <a:lnTo>
                    <a:pt x="637" y="1156"/>
                  </a:lnTo>
                  <a:lnTo>
                    <a:pt x="628" y="1102"/>
                  </a:lnTo>
                  <a:lnTo>
                    <a:pt x="613" y="1040"/>
                  </a:lnTo>
                  <a:lnTo>
                    <a:pt x="595" y="975"/>
                  </a:lnTo>
                  <a:lnTo>
                    <a:pt x="572" y="908"/>
                  </a:lnTo>
                  <a:lnTo>
                    <a:pt x="546" y="836"/>
                  </a:lnTo>
                  <a:lnTo>
                    <a:pt x="513" y="763"/>
                  </a:lnTo>
                  <a:lnTo>
                    <a:pt x="474" y="689"/>
                  </a:lnTo>
                  <a:lnTo>
                    <a:pt x="429" y="614"/>
                  </a:lnTo>
                  <a:lnTo>
                    <a:pt x="377" y="538"/>
                  </a:lnTo>
                  <a:lnTo>
                    <a:pt x="319" y="465"/>
                  </a:lnTo>
                  <a:lnTo>
                    <a:pt x="252" y="393"/>
                  </a:lnTo>
                  <a:lnTo>
                    <a:pt x="176" y="324"/>
                  </a:lnTo>
                  <a:lnTo>
                    <a:pt x="93" y="259"/>
                  </a:lnTo>
                  <a:lnTo>
                    <a:pt x="0" y="197"/>
                  </a:lnTo>
                  <a:lnTo>
                    <a:pt x="33" y="132"/>
                  </a:lnTo>
                  <a:lnTo>
                    <a:pt x="61" y="70"/>
                  </a:lnTo>
                  <a:lnTo>
                    <a:pt x="78" y="44"/>
                  </a:lnTo>
                  <a:lnTo>
                    <a:pt x="98" y="24"/>
                  </a:lnTo>
                  <a:lnTo>
                    <a:pt x="122" y="9"/>
                  </a:lnTo>
                  <a:lnTo>
                    <a:pt x="148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80635E"/>
            </a:solidFill>
            <a:ln w="0">
              <a:solidFill>
                <a:srgbClr val="80635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710" y="2247"/>
              <a:ext cx="290" cy="404"/>
            </a:xfrm>
            <a:custGeom>
              <a:avLst/>
              <a:gdLst>
                <a:gd name="T0" fmla="*/ 0 w 580"/>
                <a:gd name="T1" fmla="*/ 0 h 808"/>
                <a:gd name="T2" fmla="*/ 580 w 580"/>
                <a:gd name="T3" fmla="*/ 0 h 808"/>
                <a:gd name="T4" fmla="*/ 580 w 580"/>
                <a:gd name="T5" fmla="*/ 516 h 808"/>
                <a:gd name="T6" fmla="*/ 576 w 580"/>
                <a:gd name="T7" fmla="*/ 570 h 808"/>
                <a:gd name="T8" fmla="*/ 563 w 580"/>
                <a:gd name="T9" fmla="*/ 618 h 808"/>
                <a:gd name="T10" fmla="*/ 541 w 580"/>
                <a:gd name="T11" fmla="*/ 663 h 808"/>
                <a:gd name="T12" fmla="*/ 513 w 580"/>
                <a:gd name="T13" fmla="*/ 704 h 808"/>
                <a:gd name="T14" fmla="*/ 478 w 580"/>
                <a:gd name="T15" fmla="*/ 739 h 808"/>
                <a:gd name="T16" fmla="*/ 437 w 580"/>
                <a:gd name="T17" fmla="*/ 767 h 808"/>
                <a:gd name="T18" fmla="*/ 392 w 580"/>
                <a:gd name="T19" fmla="*/ 790 h 808"/>
                <a:gd name="T20" fmla="*/ 342 w 580"/>
                <a:gd name="T21" fmla="*/ 803 h 808"/>
                <a:gd name="T22" fmla="*/ 290 w 580"/>
                <a:gd name="T23" fmla="*/ 808 h 808"/>
                <a:gd name="T24" fmla="*/ 238 w 580"/>
                <a:gd name="T25" fmla="*/ 803 h 808"/>
                <a:gd name="T26" fmla="*/ 189 w 580"/>
                <a:gd name="T27" fmla="*/ 790 h 808"/>
                <a:gd name="T28" fmla="*/ 143 w 580"/>
                <a:gd name="T29" fmla="*/ 767 h 808"/>
                <a:gd name="T30" fmla="*/ 104 w 580"/>
                <a:gd name="T31" fmla="*/ 739 h 808"/>
                <a:gd name="T32" fmla="*/ 68 w 580"/>
                <a:gd name="T33" fmla="*/ 704 h 808"/>
                <a:gd name="T34" fmla="*/ 39 w 580"/>
                <a:gd name="T35" fmla="*/ 663 h 808"/>
                <a:gd name="T36" fmla="*/ 18 w 580"/>
                <a:gd name="T37" fmla="*/ 618 h 808"/>
                <a:gd name="T38" fmla="*/ 5 w 580"/>
                <a:gd name="T39" fmla="*/ 568 h 808"/>
                <a:gd name="T40" fmla="*/ 0 w 580"/>
                <a:gd name="T41" fmla="*/ 516 h 808"/>
                <a:gd name="T42" fmla="*/ 0 w 580"/>
                <a:gd name="T4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0" h="808">
                  <a:moveTo>
                    <a:pt x="0" y="0"/>
                  </a:moveTo>
                  <a:lnTo>
                    <a:pt x="580" y="0"/>
                  </a:lnTo>
                  <a:lnTo>
                    <a:pt x="580" y="516"/>
                  </a:lnTo>
                  <a:lnTo>
                    <a:pt x="576" y="570"/>
                  </a:lnTo>
                  <a:lnTo>
                    <a:pt x="563" y="618"/>
                  </a:lnTo>
                  <a:lnTo>
                    <a:pt x="541" y="663"/>
                  </a:lnTo>
                  <a:lnTo>
                    <a:pt x="513" y="704"/>
                  </a:lnTo>
                  <a:lnTo>
                    <a:pt x="478" y="739"/>
                  </a:lnTo>
                  <a:lnTo>
                    <a:pt x="437" y="767"/>
                  </a:lnTo>
                  <a:lnTo>
                    <a:pt x="392" y="790"/>
                  </a:lnTo>
                  <a:lnTo>
                    <a:pt x="342" y="803"/>
                  </a:lnTo>
                  <a:lnTo>
                    <a:pt x="290" y="808"/>
                  </a:lnTo>
                  <a:lnTo>
                    <a:pt x="238" y="803"/>
                  </a:lnTo>
                  <a:lnTo>
                    <a:pt x="189" y="790"/>
                  </a:lnTo>
                  <a:lnTo>
                    <a:pt x="143" y="767"/>
                  </a:lnTo>
                  <a:lnTo>
                    <a:pt x="104" y="739"/>
                  </a:lnTo>
                  <a:lnTo>
                    <a:pt x="68" y="704"/>
                  </a:lnTo>
                  <a:lnTo>
                    <a:pt x="39" y="663"/>
                  </a:lnTo>
                  <a:lnTo>
                    <a:pt x="18" y="618"/>
                  </a:lnTo>
                  <a:lnTo>
                    <a:pt x="5" y="568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C0"/>
            </a:solidFill>
            <a:ln w="0">
              <a:solidFill>
                <a:srgbClr val="FFCE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3710" y="2247"/>
              <a:ext cx="290" cy="144"/>
            </a:xfrm>
            <a:custGeom>
              <a:avLst/>
              <a:gdLst>
                <a:gd name="T0" fmla="*/ 0 w 580"/>
                <a:gd name="T1" fmla="*/ 0 h 289"/>
                <a:gd name="T2" fmla="*/ 580 w 580"/>
                <a:gd name="T3" fmla="*/ 0 h 289"/>
                <a:gd name="T4" fmla="*/ 580 w 580"/>
                <a:gd name="T5" fmla="*/ 251 h 289"/>
                <a:gd name="T6" fmla="*/ 489 w 580"/>
                <a:gd name="T7" fmla="*/ 272 h 289"/>
                <a:gd name="T8" fmla="*/ 396 w 580"/>
                <a:gd name="T9" fmla="*/ 283 h 289"/>
                <a:gd name="T10" fmla="*/ 299 w 580"/>
                <a:gd name="T11" fmla="*/ 289 h 289"/>
                <a:gd name="T12" fmla="*/ 290 w 580"/>
                <a:gd name="T13" fmla="*/ 289 h 289"/>
                <a:gd name="T14" fmla="*/ 191 w 580"/>
                <a:gd name="T15" fmla="*/ 285 h 289"/>
                <a:gd name="T16" fmla="*/ 94 w 580"/>
                <a:gd name="T17" fmla="*/ 272 h 289"/>
                <a:gd name="T18" fmla="*/ 0 w 580"/>
                <a:gd name="T19" fmla="*/ 251 h 289"/>
                <a:gd name="T20" fmla="*/ 0 w 580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0" h="289">
                  <a:moveTo>
                    <a:pt x="0" y="0"/>
                  </a:moveTo>
                  <a:lnTo>
                    <a:pt x="580" y="0"/>
                  </a:lnTo>
                  <a:lnTo>
                    <a:pt x="580" y="251"/>
                  </a:lnTo>
                  <a:lnTo>
                    <a:pt x="489" y="272"/>
                  </a:lnTo>
                  <a:lnTo>
                    <a:pt x="396" y="283"/>
                  </a:lnTo>
                  <a:lnTo>
                    <a:pt x="299" y="289"/>
                  </a:lnTo>
                  <a:lnTo>
                    <a:pt x="290" y="289"/>
                  </a:lnTo>
                  <a:lnTo>
                    <a:pt x="191" y="285"/>
                  </a:lnTo>
                  <a:lnTo>
                    <a:pt x="94" y="272"/>
                  </a:lnTo>
                  <a:lnTo>
                    <a:pt x="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0A0"/>
            </a:solidFill>
            <a:ln w="0">
              <a:solidFill>
                <a:srgbClr val="FDB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4218" y="1523"/>
              <a:ext cx="363" cy="363"/>
            </a:xfrm>
            <a:custGeom>
              <a:avLst/>
              <a:gdLst>
                <a:gd name="T0" fmla="*/ 363 w 727"/>
                <a:gd name="T1" fmla="*/ 0 h 726"/>
                <a:gd name="T2" fmla="*/ 428 w 727"/>
                <a:gd name="T3" fmla="*/ 5 h 726"/>
                <a:gd name="T4" fmla="*/ 489 w 727"/>
                <a:gd name="T5" fmla="*/ 22 h 726"/>
                <a:gd name="T6" fmla="*/ 547 w 727"/>
                <a:gd name="T7" fmla="*/ 48 h 726"/>
                <a:gd name="T8" fmla="*/ 597 w 727"/>
                <a:gd name="T9" fmla="*/ 83 h 726"/>
                <a:gd name="T10" fmla="*/ 642 w 727"/>
                <a:gd name="T11" fmla="*/ 128 h 726"/>
                <a:gd name="T12" fmla="*/ 677 w 727"/>
                <a:gd name="T13" fmla="*/ 178 h 726"/>
                <a:gd name="T14" fmla="*/ 705 w 727"/>
                <a:gd name="T15" fmla="*/ 236 h 726"/>
                <a:gd name="T16" fmla="*/ 722 w 727"/>
                <a:gd name="T17" fmla="*/ 297 h 726"/>
                <a:gd name="T18" fmla="*/ 727 w 727"/>
                <a:gd name="T19" fmla="*/ 363 h 726"/>
                <a:gd name="T20" fmla="*/ 722 w 727"/>
                <a:gd name="T21" fmla="*/ 428 h 726"/>
                <a:gd name="T22" fmla="*/ 705 w 727"/>
                <a:gd name="T23" fmla="*/ 489 h 726"/>
                <a:gd name="T24" fmla="*/ 677 w 727"/>
                <a:gd name="T25" fmla="*/ 547 h 726"/>
                <a:gd name="T26" fmla="*/ 642 w 727"/>
                <a:gd name="T27" fmla="*/ 597 h 726"/>
                <a:gd name="T28" fmla="*/ 597 w 727"/>
                <a:gd name="T29" fmla="*/ 640 h 726"/>
                <a:gd name="T30" fmla="*/ 547 w 727"/>
                <a:gd name="T31" fmla="*/ 677 h 726"/>
                <a:gd name="T32" fmla="*/ 489 w 727"/>
                <a:gd name="T33" fmla="*/ 703 h 726"/>
                <a:gd name="T34" fmla="*/ 428 w 727"/>
                <a:gd name="T35" fmla="*/ 720 h 726"/>
                <a:gd name="T36" fmla="*/ 363 w 727"/>
                <a:gd name="T37" fmla="*/ 726 h 726"/>
                <a:gd name="T38" fmla="*/ 298 w 727"/>
                <a:gd name="T39" fmla="*/ 720 h 726"/>
                <a:gd name="T40" fmla="*/ 236 w 727"/>
                <a:gd name="T41" fmla="*/ 703 h 726"/>
                <a:gd name="T42" fmla="*/ 181 w 727"/>
                <a:gd name="T43" fmla="*/ 677 h 726"/>
                <a:gd name="T44" fmla="*/ 128 w 727"/>
                <a:gd name="T45" fmla="*/ 640 h 726"/>
                <a:gd name="T46" fmla="*/ 86 w 727"/>
                <a:gd name="T47" fmla="*/ 597 h 726"/>
                <a:gd name="T48" fmla="*/ 50 w 727"/>
                <a:gd name="T49" fmla="*/ 547 h 726"/>
                <a:gd name="T50" fmla="*/ 22 w 727"/>
                <a:gd name="T51" fmla="*/ 489 h 726"/>
                <a:gd name="T52" fmla="*/ 6 w 727"/>
                <a:gd name="T53" fmla="*/ 428 h 726"/>
                <a:gd name="T54" fmla="*/ 0 w 727"/>
                <a:gd name="T55" fmla="*/ 363 h 726"/>
                <a:gd name="T56" fmla="*/ 6 w 727"/>
                <a:gd name="T57" fmla="*/ 297 h 726"/>
                <a:gd name="T58" fmla="*/ 22 w 727"/>
                <a:gd name="T59" fmla="*/ 236 h 726"/>
                <a:gd name="T60" fmla="*/ 50 w 727"/>
                <a:gd name="T61" fmla="*/ 178 h 726"/>
                <a:gd name="T62" fmla="*/ 86 w 727"/>
                <a:gd name="T63" fmla="*/ 128 h 726"/>
                <a:gd name="T64" fmla="*/ 128 w 727"/>
                <a:gd name="T65" fmla="*/ 83 h 726"/>
                <a:gd name="T66" fmla="*/ 181 w 727"/>
                <a:gd name="T67" fmla="*/ 48 h 726"/>
                <a:gd name="T68" fmla="*/ 236 w 727"/>
                <a:gd name="T69" fmla="*/ 22 h 726"/>
                <a:gd name="T70" fmla="*/ 298 w 727"/>
                <a:gd name="T71" fmla="*/ 5 h 726"/>
                <a:gd name="T72" fmla="*/ 363 w 727"/>
                <a:gd name="T73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726">
                  <a:moveTo>
                    <a:pt x="363" y="0"/>
                  </a:moveTo>
                  <a:lnTo>
                    <a:pt x="428" y="5"/>
                  </a:lnTo>
                  <a:lnTo>
                    <a:pt x="489" y="22"/>
                  </a:lnTo>
                  <a:lnTo>
                    <a:pt x="547" y="48"/>
                  </a:lnTo>
                  <a:lnTo>
                    <a:pt x="597" y="83"/>
                  </a:lnTo>
                  <a:lnTo>
                    <a:pt x="642" y="128"/>
                  </a:lnTo>
                  <a:lnTo>
                    <a:pt x="677" y="178"/>
                  </a:lnTo>
                  <a:lnTo>
                    <a:pt x="705" y="236"/>
                  </a:lnTo>
                  <a:lnTo>
                    <a:pt x="722" y="297"/>
                  </a:lnTo>
                  <a:lnTo>
                    <a:pt x="727" y="363"/>
                  </a:lnTo>
                  <a:lnTo>
                    <a:pt x="722" y="428"/>
                  </a:lnTo>
                  <a:lnTo>
                    <a:pt x="705" y="489"/>
                  </a:lnTo>
                  <a:lnTo>
                    <a:pt x="677" y="547"/>
                  </a:lnTo>
                  <a:lnTo>
                    <a:pt x="642" y="597"/>
                  </a:lnTo>
                  <a:lnTo>
                    <a:pt x="597" y="640"/>
                  </a:lnTo>
                  <a:lnTo>
                    <a:pt x="547" y="677"/>
                  </a:lnTo>
                  <a:lnTo>
                    <a:pt x="489" y="703"/>
                  </a:lnTo>
                  <a:lnTo>
                    <a:pt x="428" y="720"/>
                  </a:lnTo>
                  <a:lnTo>
                    <a:pt x="363" y="726"/>
                  </a:lnTo>
                  <a:lnTo>
                    <a:pt x="298" y="720"/>
                  </a:lnTo>
                  <a:lnTo>
                    <a:pt x="236" y="703"/>
                  </a:lnTo>
                  <a:lnTo>
                    <a:pt x="181" y="677"/>
                  </a:lnTo>
                  <a:lnTo>
                    <a:pt x="128" y="640"/>
                  </a:lnTo>
                  <a:lnTo>
                    <a:pt x="86" y="597"/>
                  </a:lnTo>
                  <a:lnTo>
                    <a:pt x="50" y="547"/>
                  </a:lnTo>
                  <a:lnTo>
                    <a:pt x="22" y="489"/>
                  </a:lnTo>
                  <a:lnTo>
                    <a:pt x="6" y="428"/>
                  </a:lnTo>
                  <a:lnTo>
                    <a:pt x="0" y="363"/>
                  </a:lnTo>
                  <a:lnTo>
                    <a:pt x="6" y="297"/>
                  </a:lnTo>
                  <a:lnTo>
                    <a:pt x="22" y="236"/>
                  </a:lnTo>
                  <a:lnTo>
                    <a:pt x="50" y="178"/>
                  </a:lnTo>
                  <a:lnTo>
                    <a:pt x="86" y="128"/>
                  </a:lnTo>
                  <a:lnTo>
                    <a:pt x="128" y="83"/>
                  </a:lnTo>
                  <a:lnTo>
                    <a:pt x="181" y="48"/>
                  </a:lnTo>
                  <a:lnTo>
                    <a:pt x="236" y="22"/>
                  </a:lnTo>
                  <a:lnTo>
                    <a:pt x="298" y="5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FDB0A0"/>
            </a:solidFill>
            <a:ln w="0">
              <a:solidFill>
                <a:srgbClr val="FDB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386" y="987"/>
              <a:ext cx="939" cy="1284"/>
            </a:xfrm>
            <a:custGeom>
              <a:avLst/>
              <a:gdLst>
                <a:gd name="T0" fmla="*/ 1034 w 1877"/>
                <a:gd name="T1" fmla="*/ 4 h 2568"/>
                <a:gd name="T2" fmla="*/ 1217 w 1877"/>
                <a:gd name="T3" fmla="*/ 41 h 2568"/>
                <a:gd name="T4" fmla="*/ 1386 w 1877"/>
                <a:gd name="T5" fmla="*/ 114 h 2568"/>
                <a:gd name="T6" fmla="*/ 1535 w 1877"/>
                <a:gd name="T7" fmla="*/ 214 h 2568"/>
                <a:gd name="T8" fmla="*/ 1663 w 1877"/>
                <a:gd name="T9" fmla="*/ 341 h 2568"/>
                <a:gd name="T10" fmla="*/ 1764 w 1877"/>
                <a:gd name="T11" fmla="*/ 492 h 2568"/>
                <a:gd name="T12" fmla="*/ 1834 w 1877"/>
                <a:gd name="T13" fmla="*/ 659 h 2568"/>
                <a:gd name="T14" fmla="*/ 1871 w 1877"/>
                <a:gd name="T15" fmla="*/ 844 h 2568"/>
                <a:gd name="T16" fmla="*/ 1877 w 1877"/>
                <a:gd name="T17" fmla="*/ 1618 h 2568"/>
                <a:gd name="T18" fmla="*/ 1855 w 1877"/>
                <a:gd name="T19" fmla="*/ 1819 h 2568"/>
                <a:gd name="T20" fmla="*/ 1793 w 1877"/>
                <a:gd name="T21" fmla="*/ 2005 h 2568"/>
                <a:gd name="T22" fmla="*/ 1698 w 1877"/>
                <a:gd name="T23" fmla="*/ 2175 h 2568"/>
                <a:gd name="T24" fmla="*/ 1570 w 1877"/>
                <a:gd name="T25" fmla="*/ 2320 h 2568"/>
                <a:gd name="T26" fmla="*/ 1418 w 1877"/>
                <a:gd name="T27" fmla="*/ 2435 h 2568"/>
                <a:gd name="T28" fmla="*/ 1241 w 1877"/>
                <a:gd name="T29" fmla="*/ 2517 h 2568"/>
                <a:gd name="T30" fmla="*/ 1047 w 1877"/>
                <a:gd name="T31" fmla="*/ 2562 h 2568"/>
                <a:gd name="T32" fmla="*/ 843 w 1877"/>
                <a:gd name="T33" fmla="*/ 2564 h 2568"/>
                <a:gd name="T34" fmla="*/ 648 w 1877"/>
                <a:gd name="T35" fmla="*/ 2523 h 2568"/>
                <a:gd name="T36" fmla="*/ 469 w 1877"/>
                <a:gd name="T37" fmla="*/ 2443 h 2568"/>
                <a:gd name="T38" fmla="*/ 313 w 1877"/>
                <a:gd name="T39" fmla="*/ 2329 h 2568"/>
                <a:gd name="T40" fmla="*/ 183 w 1877"/>
                <a:gd name="T41" fmla="*/ 2186 h 2568"/>
                <a:gd name="T42" fmla="*/ 84 w 1877"/>
                <a:gd name="T43" fmla="*/ 2018 h 2568"/>
                <a:gd name="T44" fmla="*/ 23 w 1877"/>
                <a:gd name="T45" fmla="*/ 1832 h 2568"/>
                <a:gd name="T46" fmla="*/ 0 w 1877"/>
                <a:gd name="T47" fmla="*/ 1629 h 2568"/>
                <a:gd name="T48" fmla="*/ 6 w 1877"/>
                <a:gd name="T49" fmla="*/ 836 h 2568"/>
                <a:gd name="T50" fmla="*/ 47 w 1877"/>
                <a:gd name="T51" fmla="*/ 642 h 2568"/>
                <a:gd name="T52" fmla="*/ 129 w 1877"/>
                <a:gd name="T53" fmla="*/ 466 h 2568"/>
                <a:gd name="T54" fmla="*/ 242 w 1877"/>
                <a:gd name="T55" fmla="*/ 309 h 2568"/>
                <a:gd name="T56" fmla="*/ 383 w 1877"/>
                <a:gd name="T57" fmla="*/ 181 h 2568"/>
                <a:gd name="T58" fmla="*/ 551 w 1877"/>
                <a:gd name="T59" fmla="*/ 84 h 2568"/>
                <a:gd name="T60" fmla="*/ 737 w 1877"/>
                <a:gd name="T61" fmla="*/ 21 h 2568"/>
                <a:gd name="T62" fmla="*/ 938 w 1877"/>
                <a:gd name="T63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7" h="2568">
                  <a:moveTo>
                    <a:pt x="938" y="0"/>
                  </a:moveTo>
                  <a:lnTo>
                    <a:pt x="1034" y="4"/>
                  </a:lnTo>
                  <a:lnTo>
                    <a:pt x="1127" y="19"/>
                  </a:lnTo>
                  <a:lnTo>
                    <a:pt x="1217" y="41"/>
                  </a:lnTo>
                  <a:lnTo>
                    <a:pt x="1304" y="73"/>
                  </a:lnTo>
                  <a:lnTo>
                    <a:pt x="1386" y="114"/>
                  </a:lnTo>
                  <a:lnTo>
                    <a:pt x="1462" y="160"/>
                  </a:lnTo>
                  <a:lnTo>
                    <a:pt x="1535" y="214"/>
                  </a:lnTo>
                  <a:lnTo>
                    <a:pt x="1602" y="274"/>
                  </a:lnTo>
                  <a:lnTo>
                    <a:pt x="1663" y="341"/>
                  </a:lnTo>
                  <a:lnTo>
                    <a:pt x="1717" y="413"/>
                  </a:lnTo>
                  <a:lnTo>
                    <a:pt x="1764" y="492"/>
                  </a:lnTo>
                  <a:lnTo>
                    <a:pt x="1803" y="574"/>
                  </a:lnTo>
                  <a:lnTo>
                    <a:pt x="1834" y="659"/>
                  </a:lnTo>
                  <a:lnTo>
                    <a:pt x="1858" y="750"/>
                  </a:lnTo>
                  <a:lnTo>
                    <a:pt x="1871" y="844"/>
                  </a:lnTo>
                  <a:lnTo>
                    <a:pt x="1877" y="938"/>
                  </a:lnTo>
                  <a:lnTo>
                    <a:pt x="1877" y="1618"/>
                  </a:lnTo>
                  <a:lnTo>
                    <a:pt x="1871" y="1719"/>
                  </a:lnTo>
                  <a:lnTo>
                    <a:pt x="1855" y="1819"/>
                  </a:lnTo>
                  <a:lnTo>
                    <a:pt x="1829" y="1914"/>
                  </a:lnTo>
                  <a:lnTo>
                    <a:pt x="1793" y="2005"/>
                  </a:lnTo>
                  <a:lnTo>
                    <a:pt x="1751" y="2093"/>
                  </a:lnTo>
                  <a:lnTo>
                    <a:pt x="1698" y="2175"/>
                  </a:lnTo>
                  <a:lnTo>
                    <a:pt x="1637" y="2249"/>
                  </a:lnTo>
                  <a:lnTo>
                    <a:pt x="1570" y="2320"/>
                  </a:lnTo>
                  <a:lnTo>
                    <a:pt x="1498" y="2381"/>
                  </a:lnTo>
                  <a:lnTo>
                    <a:pt x="1418" y="2435"/>
                  </a:lnTo>
                  <a:lnTo>
                    <a:pt x="1332" y="2480"/>
                  </a:lnTo>
                  <a:lnTo>
                    <a:pt x="1241" y="2517"/>
                  </a:lnTo>
                  <a:lnTo>
                    <a:pt x="1146" y="2545"/>
                  </a:lnTo>
                  <a:lnTo>
                    <a:pt x="1047" y="2562"/>
                  </a:lnTo>
                  <a:lnTo>
                    <a:pt x="945" y="2568"/>
                  </a:lnTo>
                  <a:lnTo>
                    <a:pt x="843" y="2564"/>
                  </a:lnTo>
                  <a:lnTo>
                    <a:pt x="742" y="2547"/>
                  </a:lnTo>
                  <a:lnTo>
                    <a:pt x="648" y="2523"/>
                  </a:lnTo>
                  <a:lnTo>
                    <a:pt x="555" y="2487"/>
                  </a:lnTo>
                  <a:lnTo>
                    <a:pt x="469" y="2443"/>
                  </a:lnTo>
                  <a:lnTo>
                    <a:pt x="387" y="2389"/>
                  </a:lnTo>
                  <a:lnTo>
                    <a:pt x="313" y="2329"/>
                  </a:lnTo>
                  <a:lnTo>
                    <a:pt x="244" y="2260"/>
                  </a:lnTo>
                  <a:lnTo>
                    <a:pt x="183" y="2186"/>
                  </a:lnTo>
                  <a:lnTo>
                    <a:pt x="129" y="2104"/>
                  </a:lnTo>
                  <a:lnTo>
                    <a:pt x="84" y="2018"/>
                  </a:lnTo>
                  <a:lnTo>
                    <a:pt x="49" y="1927"/>
                  </a:lnTo>
                  <a:lnTo>
                    <a:pt x="23" y="1832"/>
                  </a:lnTo>
                  <a:lnTo>
                    <a:pt x="6" y="1732"/>
                  </a:lnTo>
                  <a:lnTo>
                    <a:pt x="0" y="1629"/>
                  </a:lnTo>
                  <a:lnTo>
                    <a:pt x="0" y="938"/>
                  </a:lnTo>
                  <a:lnTo>
                    <a:pt x="6" y="836"/>
                  </a:lnTo>
                  <a:lnTo>
                    <a:pt x="21" y="737"/>
                  </a:lnTo>
                  <a:lnTo>
                    <a:pt x="47" y="642"/>
                  </a:lnTo>
                  <a:lnTo>
                    <a:pt x="84" y="551"/>
                  </a:lnTo>
                  <a:lnTo>
                    <a:pt x="129" y="466"/>
                  </a:lnTo>
                  <a:lnTo>
                    <a:pt x="181" y="384"/>
                  </a:lnTo>
                  <a:lnTo>
                    <a:pt x="242" y="309"/>
                  </a:lnTo>
                  <a:lnTo>
                    <a:pt x="309" y="242"/>
                  </a:lnTo>
                  <a:lnTo>
                    <a:pt x="383" y="181"/>
                  </a:lnTo>
                  <a:lnTo>
                    <a:pt x="465" y="129"/>
                  </a:lnTo>
                  <a:lnTo>
                    <a:pt x="551" y="84"/>
                  </a:lnTo>
                  <a:lnTo>
                    <a:pt x="642" y="47"/>
                  </a:lnTo>
                  <a:lnTo>
                    <a:pt x="737" y="21"/>
                  </a:lnTo>
                  <a:lnTo>
                    <a:pt x="835" y="6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FCEC0"/>
            </a:solidFill>
            <a:ln w="0">
              <a:solidFill>
                <a:srgbClr val="FFCE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3386" y="987"/>
              <a:ext cx="939" cy="533"/>
            </a:xfrm>
            <a:custGeom>
              <a:avLst/>
              <a:gdLst>
                <a:gd name="T0" fmla="*/ 938 w 1877"/>
                <a:gd name="T1" fmla="*/ 0 h 1067"/>
                <a:gd name="T2" fmla="*/ 1034 w 1877"/>
                <a:gd name="T3" fmla="*/ 4 h 1067"/>
                <a:gd name="T4" fmla="*/ 1127 w 1877"/>
                <a:gd name="T5" fmla="*/ 19 h 1067"/>
                <a:gd name="T6" fmla="*/ 1217 w 1877"/>
                <a:gd name="T7" fmla="*/ 41 h 1067"/>
                <a:gd name="T8" fmla="*/ 1304 w 1877"/>
                <a:gd name="T9" fmla="*/ 73 h 1067"/>
                <a:gd name="T10" fmla="*/ 1386 w 1877"/>
                <a:gd name="T11" fmla="*/ 114 h 1067"/>
                <a:gd name="T12" fmla="*/ 1462 w 1877"/>
                <a:gd name="T13" fmla="*/ 160 h 1067"/>
                <a:gd name="T14" fmla="*/ 1535 w 1877"/>
                <a:gd name="T15" fmla="*/ 214 h 1067"/>
                <a:gd name="T16" fmla="*/ 1602 w 1877"/>
                <a:gd name="T17" fmla="*/ 274 h 1067"/>
                <a:gd name="T18" fmla="*/ 1663 w 1877"/>
                <a:gd name="T19" fmla="*/ 341 h 1067"/>
                <a:gd name="T20" fmla="*/ 1717 w 1877"/>
                <a:gd name="T21" fmla="*/ 413 h 1067"/>
                <a:gd name="T22" fmla="*/ 1764 w 1877"/>
                <a:gd name="T23" fmla="*/ 492 h 1067"/>
                <a:gd name="T24" fmla="*/ 1803 w 1877"/>
                <a:gd name="T25" fmla="*/ 574 h 1067"/>
                <a:gd name="T26" fmla="*/ 1834 w 1877"/>
                <a:gd name="T27" fmla="*/ 659 h 1067"/>
                <a:gd name="T28" fmla="*/ 1858 w 1877"/>
                <a:gd name="T29" fmla="*/ 750 h 1067"/>
                <a:gd name="T30" fmla="*/ 1871 w 1877"/>
                <a:gd name="T31" fmla="*/ 844 h 1067"/>
                <a:gd name="T32" fmla="*/ 1877 w 1877"/>
                <a:gd name="T33" fmla="*/ 938 h 1067"/>
                <a:gd name="T34" fmla="*/ 1877 w 1877"/>
                <a:gd name="T35" fmla="*/ 1067 h 1067"/>
                <a:gd name="T36" fmla="*/ 0 w 1877"/>
                <a:gd name="T37" fmla="*/ 1067 h 1067"/>
                <a:gd name="T38" fmla="*/ 0 w 1877"/>
                <a:gd name="T39" fmla="*/ 938 h 1067"/>
                <a:gd name="T40" fmla="*/ 6 w 1877"/>
                <a:gd name="T41" fmla="*/ 836 h 1067"/>
                <a:gd name="T42" fmla="*/ 21 w 1877"/>
                <a:gd name="T43" fmla="*/ 737 h 1067"/>
                <a:gd name="T44" fmla="*/ 47 w 1877"/>
                <a:gd name="T45" fmla="*/ 642 h 1067"/>
                <a:gd name="T46" fmla="*/ 84 w 1877"/>
                <a:gd name="T47" fmla="*/ 551 h 1067"/>
                <a:gd name="T48" fmla="*/ 129 w 1877"/>
                <a:gd name="T49" fmla="*/ 466 h 1067"/>
                <a:gd name="T50" fmla="*/ 181 w 1877"/>
                <a:gd name="T51" fmla="*/ 384 h 1067"/>
                <a:gd name="T52" fmla="*/ 242 w 1877"/>
                <a:gd name="T53" fmla="*/ 309 h 1067"/>
                <a:gd name="T54" fmla="*/ 309 w 1877"/>
                <a:gd name="T55" fmla="*/ 242 h 1067"/>
                <a:gd name="T56" fmla="*/ 383 w 1877"/>
                <a:gd name="T57" fmla="*/ 181 h 1067"/>
                <a:gd name="T58" fmla="*/ 465 w 1877"/>
                <a:gd name="T59" fmla="*/ 129 h 1067"/>
                <a:gd name="T60" fmla="*/ 551 w 1877"/>
                <a:gd name="T61" fmla="*/ 84 h 1067"/>
                <a:gd name="T62" fmla="*/ 642 w 1877"/>
                <a:gd name="T63" fmla="*/ 47 h 1067"/>
                <a:gd name="T64" fmla="*/ 737 w 1877"/>
                <a:gd name="T65" fmla="*/ 21 h 1067"/>
                <a:gd name="T66" fmla="*/ 835 w 1877"/>
                <a:gd name="T67" fmla="*/ 6 h 1067"/>
                <a:gd name="T68" fmla="*/ 938 w 1877"/>
                <a:gd name="T69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7" h="1067">
                  <a:moveTo>
                    <a:pt x="938" y="0"/>
                  </a:moveTo>
                  <a:lnTo>
                    <a:pt x="1034" y="4"/>
                  </a:lnTo>
                  <a:lnTo>
                    <a:pt x="1127" y="19"/>
                  </a:lnTo>
                  <a:lnTo>
                    <a:pt x="1217" y="41"/>
                  </a:lnTo>
                  <a:lnTo>
                    <a:pt x="1304" y="73"/>
                  </a:lnTo>
                  <a:lnTo>
                    <a:pt x="1386" y="114"/>
                  </a:lnTo>
                  <a:lnTo>
                    <a:pt x="1462" y="160"/>
                  </a:lnTo>
                  <a:lnTo>
                    <a:pt x="1535" y="214"/>
                  </a:lnTo>
                  <a:lnTo>
                    <a:pt x="1602" y="274"/>
                  </a:lnTo>
                  <a:lnTo>
                    <a:pt x="1663" y="341"/>
                  </a:lnTo>
                  <a:lnTo>
                    <a:pt x="1717" y="413"/>
                  </a:lnTo>
                  <a:lnTo>
                    <a:pt x="1764" y="492"/>
                  </a:lnTo>
                  <a:lnTo>
                    <a:pt x="1803" y="574"/>
                  </a:lnTo>
                  <a:lnTo>
                    <a:pt x="1834" y="659"/>
                  </a:lnTo>
                  <a:lnTo>
                    <a:pt x="1858" y="750"/>
                  </a:lnTo>
                  <a:lnTo>
                    <a:pt x="1871" y="844"/>
                  </a:lnTo>
                  <a:lnTo>
                    <a:pt x="1877" y="938"/>
                  </a:lnTo>
                  <a:lnTo>
                    <a:pt x="1877" y="1067"/>
                  </a:lnTo>
                  <a:lnTo>
                    <a:pt x="0" y="1067"/>
                  </a:lnTo>
                  <a:lnTo>
                    <a:pt x="0" y="938"/>
                  </a:lnTo>
                  <a:lnTo>
                    <a:pt x="6" y="836"/>
                  </a:lnTo>
                  <a:lnTo>
                    <a:pt x="21" y="737"/>
                  </a:lnTo>
                  <a:lnTo>
                    <a:pt x="47" y="642"/>
                  </a:lnTo>
                  <a:lnTo>
                    <a:pt x="84" y="551"/>
                  </a:lnTo>
                  <a:lnTo>
                    <a:pt x="129" y="466"/>
                  </a:lnTo>
                  <a:lnTo>
                    <a:pt x="181" y="384"/>
                  </a:lnTo>
                  <a:lnTo>
                    <a:pt x="242" y="309"/>
                  </a:lnTo>
                  <a:lnTo>
                    <a:pt x="309" y="242"/>
                  </a:lnTo>
                  <a:lnTo>
                    <a:pt x="383" y="181"/>
                  </a:lnTo>
                  <a:lnTo>
                    <a:pt x="465" y="129"/>
                  </a:lnTo>
                  <a:lnTo>
                    <a:pt x="551" y="84"/>
                  </a:lnTo>
                  <a:lnTo>
                    <a:pt x="642" y="47"/>
                  </a:lnTo>
                  <a:lnTo>
                    <a:pt x="737" y="21"/>
                  </a:lnTo>
                  <a:lnTo>
                    <a:pt x="835" y="6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DB0A0"/>
            </a:solidFill>
            <a:ln w="0">
              <a:solidFill>
                <a:srgbClr val="FDB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2983" y="669"/>
              <a:ext cx="1583" cy="2797"/>
            </a:xfrm>
            <a:custGeom>
              <a:avLst/>
              <a:gdLst>
                <a:gd name="T0" fmla="*/ 2126 w 3168"/>
                <a:gd name="T1" fmla="*/ 25 h 5595"/>
                <a:gd name="T2" fmla="*/ 2520 w 3168"/>
                <a:gd name="T3" fmla="*/ 121 h 5595"/>
                <a:gd name="T4" fmla="*/ 2799 w 3168"/>
                <a:gd name="T5" fmla="*/ 278 h 5595"/>
                <a:gd name="T6" fmla="*/ 2983 w 3168"/>
                <a:gd name="T7" fmla="*/ 483 h 5595"/>
                <a:gd name="T8" fmla="*/ 3093 w 3168"/>
                <a:gd name="T9" fmla="*/ 717 h 5595"/>
                <a:gd name="T10" fmla="*/ 3147 w 3168"/>
                <a:gd name="T11" fmla="*/ 969 h 5595"/>
                <a:gd name="T12" fmla="*/ 3166 w 3168"/>
                <a:gd name="T13" fmla="*/ 1224 h 5595"/>
                <a:gd name="T14" fmla="*/ 3168 w 3168"/>
                <a:gd name="T15" fmla="*/ 1464 h 5595"/>
                <a:gd name="T16" fmla="*/ 1032 w 3168"/>
                <a:gd name="T17" fmla="*/ 1646 h 5595"/>
                <a:gd name="T18" fmla="*/ 921 w 3168"/>
                <a:gd name="T19" fmla="*/ 1886 h 5595"/>
                <a:gd name="T20" fmla="*/ 850 w 3168"/>
                <a:gd name="T21" fmla="*/ 2026 h 5595"/>
                <a:gd name="T22" fmla="*/ 856 w 3168"/>
                <a:gd name="T23" fmla="*/ 2141 h 5595"/>
                <a:gd name="T24" fmla="*/ 908 w 3168"/>
                <a:gd name="T25" fmla="*/ 2255 h 5595"/>
                <a:gd name="T26" fmla="*/ 973 w 3168"/>
                <a:gd name="T27" fmla="*/ 2389 h 5595"/>
                <a:gd name="T28" fmla="*/ 1018 w 3168"/>
                <a:gd name="T29" fmla="*/ 2562 h 5595"/>
                <a:gd name="T30" fmla="*/ 1012 w 3168"/>
                <a:gd name="T31" fmla="*/ 2797 h 5595"/>
                <a:gd name="T32" fmla="*/ 921 w 3168"/>
                <a:gd name="T33" fmla="*/ 3117 h 5595"/>
                <a:gd name="T34" fmla="*/ 889 w 3168"/>
                <a:gd name="T35" fmla="*/ 3394 h 5595"/>
                <a:gd name="T36" fmla="*/ 967 w 3168"/>
                <a:gd name="T37" fmla="*/ 3664 h 5595"/>
                <a:gd name="T38" fmla="*/ 1096 w 3168"/>
                <a:gd name="T39" fmla="*/ 3925 h 5595"/>
                <a:gd name="T40" fmla="*/ 1209 w 3168"/>
                <a:gd name="T41" fmla="*/ 4182 h 5595"/>
                <a:gd name="T42" fmla="*/ 1244 w 3168"/>
                <a:gd name="T43" fmla="*/ 4435 h 5595"/>
                <a:gd name="T44" fmla="*/ 1142 w 3168"/>
                <a:gd name="T45" fmla="*/ 4687 h 5595"/>
                <a:gd name="T46" fmla="*/ 880 w 3168"/>
                <a:gd name="T47" fmla="*/ 4934 h 5595"/>
                <a:gd name="T48" fmla="*/ 718 w 3168"/>
                <a:gd name="T49" fmla="*/ 5141 h 5595"/>
                <a:gd name="T50" fmla="*/ 668 w 3168"/>
                <a:gd name="T51" fmla="*/ 5297 h 5595"/>
                <a:gd name="T52" fmla="*/ 694 w 3168"/>
                <a:gd name="T53" fmla="*/ 5409 h 5595"/>
                <a:gd name="T54" fmla="*/ 726 w 3168"/>
                <a:gd name="T55" fmla="*/ 5511 h 5595"/>
                <a:gd name="T56" fmla="*/ 649 w 3168"/>
                <a:gd name="T57" fmla="*/ 5586 h 5595"/>
                <a:gd name="T58" fmla="*/ 471 w 3168"/>
                <a:gd name="T59" fmla="*/ 5591 h 5595"/>
                <a:gd name="T60" fmla="*/ 283 w 3168"/>
                <a:gd name="T61" fmla="*/ 5526 h 5595"/>
                <a:gd name="T62" fmla="*/ 121 w 3168"/>
                <a:gd name="T63" fmla="*/ 5364 h 5595"/>
                <a:gd name="T64" fmla="*/ 19 w 3168"/>
                <a:gd name="T65" fmla="*/ 5085 h 5595"/>
                <a:gd name="T66" fmla="*/ 4 w 3168"/>
                <a:gd name="T67" fmla="*/ 4828 h 5595"/>
                <a:gd name="T68" fmla="*/ 45 w 3168"/>
                <a:gd name="T69" fmla="*/ 4642 h 5595"/>
                <a:gd name="T70" fmla="*/ 102 w 3168"/>
                <a:gd name="T71" fmla="*/ 4489 h 5595"/>
                <a:gd name="T72" fmla="*/ 134 w 3168"/>
                <a:gd name="T73" fmla="*/ 4335 h 5595"/>
                <a:gd name="T74" fmla="*/ 99 w 3168"/>
                <a:gd name="T75" fmla="*/ 4143 h 5595"/>
                <a:gd name="T76" fmla="*/ 11 w 3168"/>
                <a:gd name="T77" fmla="*/ 3893 h 5595"/>
                <a:gd name="T78" fmla="*/ 13 w 3168"/>
                <a:gd name="T79" fmla="*/ 3681 h 5595"/>
                <a:gd name="T80" fmla="*/ 82 w 3168"/>
                <a:gd name="T81" fmla="*/ 3497 h 5595"/>
                <a:gd name="T82" fmla="*/ 177 w 3168"/>
                <a:gd name="T83" fmla="*/ 3322 h 5595"/>
                <a:gd name="T84" fmla="*/ 266 w 3168"/>
                <a:gd name="T85" fmla="*/ 3132 h 5595"/>
                <a:gd name="T86" fmla="*/ 309 w 3168"/>
                <a:gd name="T87" fmla="*/ 2910 h 5595"/>
                <a:gd name="T88" fmla="*/ 274 w 3168"/>
                <a:gd name="T89" fmla="*/ 2633 h 5595"/>
                <a:gd name="T90" fmla="*/ 143 w 3168"/>
                <a:gd name="T91" fmla="*/ 2313 h 5595"/>
                <a:gd name="T92" fmla="*/ 97 w 3168"/>
                <a:gd name="T93" fmla="*/ 2099 h 5595"/>
                <a:gd name="T94" fmla="*/ 132 w 3168"/>
                <a:gd name="T95" fmla="*/ 1931 h 5595"/>
                <a:gd name="T96" fmla="*/ 205 w 3168"/>
                <a:gd name="T97" fmla="*/ 1773 h 5595"/>
                <a:gd name="T98" fmla="*/ 274 w 3168"/>
                <a:gd name="T99" fmla="*/ 1585 h 5595"/>
                <a:gd name="T100" fmla="*/ 294 w 3168"/>
                <a:gd name="T101" fmla="*/ 1361 h 5595"/>
                <a:gd name="T102" fmla="*/ 300 w 3168"/>
                <a:gd name="T103" fmla="*/ 1175 h 5595"/>
                <a:gd name="T104" fmla="*/ 327 w 3168"/>
                <a:gd name="T105" fmla="*/ 955 h 5595"/>
                <a:gd name="T106" fmla="*/ 394 w 3168"/>
                <a:gd name="T107" fmla="*/ 723 h 5595"/>
                <a:gd name="T108" fmla="*/ 517 w 3168"/>
                <a:gd name="T109" fmla="*/ 494 h 5595"/>
                <a:gd name="T110" fmla="*/ 709 w 3168"/>
                <a:gd name="T111" fmla="*/ 289 h 5595"/>
                <a:gd name="T112" fmla="*/ 991 w 3168"/>
                <a:gd name="T113" fmla="*/ 127 h 5595"/>
                <a:gd name="T114" fmla="*/ 1376 w 3168"/>
                <a:gd name="T115" fmla="*/ 26 h 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68" h="5595">
                  <a:moveTo>
                    <a:pt x="1745" y="0"/>
                  </a:moveTo>
                  <a:lnTo>
                    <a:pt x="1881" y="4"/>
                  </a:lnTo>
                  <a:lnTo>
                    <a:pt x="2009" y="12"/>
                  </a:lnTo>
                  <a:lnTo>
                    <a:pt x="2126" y="25"/>
                  </a:lnTo>
                  <a:lnTo>
                    <a:pt x="2236" y="41"/>
                  </a:lnTo>
                  <a:lnTo>
                    <a:pt x="2338" y="64"/>
                  </a:lnTo>
                  <a:lnTo>
                    <a:pt x="2433" y="90"/>
                  </a:lnTo>
                  <a:lnTo>
                    <a:pt x="2520" y="121"/>
                  </a:lnTo>
                  <a:lnTo>
                    <a:pt x="2598" y="155"/>
                  </a:lnTo>
                  <a:lnTo>
                    <a:pt x="2673" y="192"/>
                  </a:lnTo>
                  <a:lnTo>
                    <a:pt x="2738" y="233"/>
                  </a:lnTo>
                  <a:lnTo>
                    <a:pt x="2799" y="278"/>
                  </a:lnTo>
                  <a:lnTo>
                    <a:pt x="2853" y="326"/>
                  </a:lnTo>
                  <a:lnTo>
                    <a:pt x="2902" y="375"/>
                  </a:lnTo>
                  <a:lnTo>
                    <a:pt x="2944" y="427"/>
                  </a:lnTo>
                  <a:lnTo>
                    <a:pt x="2983" y="483"/>
                  </a:lnTo>
                  <a:lnTo>
                    <a:pt x="3017" y="538"/>
                  </a:lnTo>
                  <a:lnTo>
                    <a:pt x="3047" y="596"/>
                  </a:lnTo>
                  <a:lnTo>
                    <a:pt x="3071" y="656"/>
                  </a:lnTo>
                  <a:lnTo>
                    <a:pt x="3093" y="717"/>
                  </a:lnTo>
                  <a:lnTo>
                    <a:pt x="3110" y="779"/>
                  </a:lnTo>
                  <a:lnTo>
                    <a:pt x="3125" y="842"/>
                  </a:lnTo>
                  <a:lnTo>
                    <a:pt x="3138" y="905"/>
                  </a:lnTo>
                  <a:lnTo>
                    <a:pt x="3147" y="969"/>
                  </a:lnTo>
                  <a:lnTo>
                    <a:pt x="3155" y="1034"/>
                  </a:lnTo>
                  <a:lnTo>
                    <a:pt x="3160" y="1097"/>
                  </a:lnTo>
                  <a:lnTo>
                    <a:pt x="3164" y="1160"/>
                  </a:lnTo>
                  <a:lnTo>
                    <a:pt x="3166" y="1224"/>
                  </a:lnTo>
                  <a:lnTo>
                    <a:pt x="3166" y="1285"/>
                  </a:lnTo>
                  <a:lnTo>
                    <a:pt x="3168" y="1346"/>
                  </a:lnTo>
                  <a:lnTo>
                    <a:pt x="3168" y="1406"/>
                  </a:lnTo>
                  <a:lnTo>
                    <a:pt x="3168" y="1464"/>
                  </a:lnTo>
                  <a:lnTo>
                    <a:pt x="1049" y="1464"/>
                  </a:lnTo>
                  <a:lnTo>
                    <a:pt x="1047" y="1525"/>
                  </a:lnTo>
                  <a:lnTo>
                    <a:pt x="1044" y="1585"/>
                  </a:lnTo>
                  <a:lnTo>
                    <a:pt x="1032" y="1646"/>
                  </a:lnTo>
                  <a:lnTo>
                    <a:pt x="1016" y="1708"/>
                  </a:lnTo>
                  <a:lnTo>
                    <a:pt x="991" y="1769"/>
                  </a:lnTo>
                  <a:lnTo>
                    <a:pt x="962" y="1829"/>
                  </a:lnTo>
                  <a:lnTo>
                    <a:pt x="921" y="1886"/>
                  </a:lnTo>
                  <a:lnTo>
                    <a:pt x="895" y="1924"/>
                  </a:lnTo>
                  <a:lnTo>
                    <a:pt x="874" y="1961"/>
                  </a:lnTo>
                  <a:lnTo>
                    <a:pt x="859" y="1994"/>
                  </a:lnTo>
                  <a:lnTo>
                    <a:pt x="850" y="2026"/>
                  </a:lnTo>
                  <a:lnTo>
                    <a:pt x="845" y="2056"/>
                  </a:lnTo>
                  <a:lnTo>
                    <a:pt x="845" y="2086"/>
                  </a:lnTo>
                  <a:lnTo>
                    <a:pt x="848" y="2114"/>
                  </a:lnTo>
                  <a:lnTo>
                    <a:pt x="856" y="2141"/>
                  </a:lnTo>
                  <a:lnTo>
                    <a:pt x="865" y="2169"/>
                  </a:lnTo>
                  <a:lnTo>
                    <a:pt x="878" y="2197"/>
                  </a:lnTo>
                  <a:lnTo>
                    <a:pt x="891" y="2227"/>
                  </a:lnTo>
                  <a:lnTo>
                    <a:pt x="908" y="2255"/>
                  </a:lnTo>
                  <a:lnTo>
                    <a:pt x="923" y="2287"/>
                  </a:lnTo>
                  <a:lnTo>
                    <a:pt x="939" y="2318"/>
                  </a:lnTo>
                  <a:lnTo>
                    <a:pt x="956" y="2352"/>
                  </a:lnTo>
                  <a:lnTo>
                    <a:pt x="973" y="2389"/>
                  </a:lnTo>
                  <a:lnTo>
                    <a:pt x="988" y="2428"/>
                  </a:lnTo>
                  <a:lnTo>
                    <a:pt x="999" y="2469"/>
                  </a:lnTo>
                  <a:lnTo>
                    <a:pt x="1010" y="2514"/>
                  </a:lnTo>
                  <a:lnTo>
                    <a:pt x="1018" y="2562"/>
                  </a:lnTo>
                  <a:lnTo>
                    <a:pt x="1023" y="2614"/>
                  </a:lnTo>
                  <a:lnTo>
                    <a:pt x="1023" y="2670"/>
                  </a:lnTo>
                  <a:lnTo>
                    <a:pt x="1021" y="2732"/>
                  </a:lnTo>
                  <a:lnTo>
                    <a:pt x="1012" y="2797"/>
                  </a:lnTo>
                  <a:lnTo>
                    <a:pt x="999" y="2869"/>
                  </a:lnTo>
                  <a:lnTo>
                    <a:pt x="980" y="2946"/>
                  </a:lnTo>
                  <a:lnTo>
                    <a:pt x="954" y="3028"/>
                  </a:lnTo>
                  <a:lnTo>
                    <a:pt x="921" y="3117"/>
                  </a:lnTo>
                  <a:lnTo>
                    <a:pt x="898" y="3188"/>
                  </a:lnTo>
                  <a:lnTo>
                    <a:pt x="887" y="3257"/>
                  </a:lnTo>
                  <a:lnTo>
                    <a:pt x="884" y="3326"/>
                  </a:lnTo>
                  <a:lnTo>
                    <a:pt x="889" y="3394"/>
                  </a:lnTo>
                  <a:lnTo>
                    <a:pt x="900" y="3463"/>
                  </a:lnTo>
                  <a:lnTo>
                    <a:pt x="917" y="3530"/>
                  </a:lnTo>
                  <a:lnTo>
                    <a:pt x="941" y="3597"/>
                  </a:lnTo>
                  <a:lnTo>
                    <a:pt x="967" y="3664"/>
                  </a:lnTo>
                  <a:lnTo>
                    <a:pt x="997" y="3730"/>
                  </a:lnTo>
                  <a:lnTo>
                    <a:pt x="1029" y="3795"/>
                  </a:lnTo>
                  <a:lnTo>
                    <a:pt x="1062" y="3860"/>
                  </a:lnTo>
                  <a:lnTo>
                    <a:pt x="1096" y="3925"/>
                  </a:lnTo>
                  <a:lnTo>
                    <a:pt x="1127" y="3990"/>
                  </a:lnTo>
                  <a:lnTo>
                    <a:pt x="1157" y="4054"/>
                  </a:lnTo>
                  <a:lnTo>
                    <a:pt x="1185" y="4119"/>
                  </a:lnTo>
                  <a:lnTo>
                    <a:pt x="1209" y="4182"/>
                  </a:lnTo>
                  <a:lnTo>
                    <a:pt x="1228" y="4245"/>
                  </a:lnTo>
                  <a:lnTo>
                    <a:pt x="1241" y="4309"/>
                  </a:lnTo>
                  <a:lnTo>
                    <a:pt x="1246" y="4372"/>
                  </a:lnTo>
                  <a:lnTo>
                    <a:pt x="1244" y="4435"/>
                  </a:lnTo>
                  <a:lnTo>
                    <a:pt x="1235" y="4497"/>
                  </a:lnTo>
                  <a:lnTo>
                    <a:pt x="1215" y="4560"/>
                  </a:lnTo>
                  <a:lnTo>
                    <a:pt x="1183" y="4623"/>
                  </a:lnTo>
                  <a:lnTo>
                    <a:pt x="1142" y="4687"/>
                  </a:lnTo>
                  <a:lnTo>
                    <a:pt x="1086" y="4748"/>
                  </a:lnTo>
                  <a:lnTo>
                    <a:pt x="1018" y="4811"/>
                  </a:lnTo>
                  <a:lnTo>
                    <a:pt x="943" y="4875"/>
                  </a:lnTo>
                  <a:lnTo>
                    <a:pt x="880" y="4934"/>
                  </a:lnTo>
                  <a:lnTo>
                    <a:pt x="826" y="4990"/>
                  </a:lnTo>
                  <a:lnTo>
                    <a:pt x="781" y="5044"/>
                  </a:lnTo>
                  <a:lnTo>
                    <a:pt x="746" y="5094"/>
                  </a:lnTo>
                  <a:lnTo>
                    <a:pt x="718" y="5141"/>
                  </a:lnTo>
                  <a:lnTo>
                    <a:pt x="696" y="5184"/>
                  </a:lnTo>
                  <a:lnTo>
                    <a:pt x="681" y="5225"/>
                  </a:lnTo>
                  <a:lnTo>
                    <a:pt x="672" y="5262"/>
                  </a:lnTo>
                  <a:lnTo>
                    <a:pt x="668" y="5297"/>
                  </a:lnTo>
                  <a:lnTo>
                    <a:pt x="670" y="5329"/>
                  </a:lnTo>
                  <a:lnTo>
                    <a:pt x="675" y="5359"/>
                  </a:lnTo>
                  <a:lnTo>
                    <a:pt x="683" y="5385"/>
                  </a:lnTo>
                  <a:lnTo>
                    <a:pt x="694" y="5409"/>
                  </a:lnTo>
                  <a:lnTo>
                    <a:pt x="709" y="5429"/>
                  </a:lnTo>
                  <a:lnTo>
                    <a:pt x="722" y="5455"/>
                  </a:lnTo>
                  <a:lnTo>
                    <a:pt x="727" y="5483"/>
                  </a:lnTo>
                  <a:lnTo>
                    <a:pt x="726" y="5511"/>
                  </a:lnTo>
                  <a:lnTo>
                    <a:pt x="714" y="5536"/>
                  </a:lnTo>
                  <a:lnTo>
                    <a:pt x="699" y="5558"/>
                  </a:lnTo>
                  <a:lnTo>
                    <a:pt x="677" y="5575"/>
                  </a:lnTo>
                  <a:lnTo>
                    <a:pt x="649" y="5586"/>
                  </a:lnTo>
                  <a:lnTo>
                    <a:pt x="606" y="5591"/>
                  </a:lnTo>
                  <a:lnTo>
                    <a:pt x="564" y="5595"/>
                  </a:lnTo>
                  <a:lnTo>
                    <a:pt x="517" y="5595"/>
                  </a:lnTo>
                  <a:lnTo>
                    <a:pt x="471" y="5591"/>
                  </a:lnTo>
                  <a:lnTo>
                    <a:pt x="422" y="5584"/>
                  </a:lnTo>
                  <a:lnTo>
                    <a:pt x="376" y="5569"/>
                  </a:lnTo>
                  <a:lnTo>
                    <a:pt x="329" y="5550"/>
                  </a:lnTo>
                  <a:lnTo>
                    <a:pt x="283" y="5526"/>
                  </a:lnTo>
                  <a:lnTo>
                    <a:pt x="238" y="5496"/>
                  </a:lnTo>
                  <a:lnTo>
                    <a:pt x="195" y="5459"/>
                  </a:lnTo>
                  <a:lnTo>
                    <a:pt x="156" y="5415"/>
                  </a:lnTo>
                  <a:lnTo>
                    <a:pt x="121" y="5364"/>
                  </a:lnTo>
                  <a:lnTo>
                    <a:pt x="89" y="5307"/>
                  </a:lnTo>
                  <a:lnTo>
                    <a:pt x="60" y="5240"/>
                  </a:lnTo>
                  <a:lnTo>
                    <a:pt x="37" y="5165"/>
                  </a:lnTo>
                  <a:lnTo>
                    <a:pt x="19" y="5085"/>
                  </a:lnTo>
                  <a:lnTo>
                    <a:pt x="8" y="5012"/>
                  </a:lnTo>
                  <a:lnTo>
                    <a:pt x="2" y="4945"/>
                  </a:lnTo>
                  <a:lnTo>
                    <a:pt x="0" y="4886"/>
                  </a:lnTo>
                  <a:lnTo>
                    <a:pt x="4" y="4828"/>
                  </a:lnTo>
                  <a:lnTo>
                    <a:pt x="9" y="4778"/>
                  </a:lnTo>
                  <a:lnTo>
                    <a:pt x="19" y="4729"/>
                  </a:lnTo>
                  <a:lnTo>
                    <a:pt x="32" y="4685"/>
                  </a:lnTo>
                  <a:lnTo>
                    <a:pt x="45" y="4642"/>
                  </a:lnTo>
                  <a:lnTo>
                    <a:pt x="60" y="4601"/>
                  </a:lnTo>
                  <a:lnTo>
                    <a:pt x="75" y="4564"/>
                  </a:lnTo>
                  <a:lnTo>
                    <a:pt x="89" y="4526"/>
                  </a:lnTo>
                  <a:lnTo>
                    <a:pt x="102" y="4489"/>
                  </a:lnTo>
                  <a:lnTo>
                    <a:pt x="114" y="4452"/>
                  </a:lnTo>
                  <a:lnTo>
                    <a:pt x="125" y="4415"/>
                  </a:lnTo>
                  <a:lnTo>
                    <a:pt x="130" y="4376"/>
                  </a:lnTo>
                  <a:lnTo>
                    <a:pt x="134" y="4335"/>
                  </a:lnTo>
                  <a:lnTo>
                    <a:pt x="134" y="4292"/>
                  </a:lnTo>
                  <a:lnTo>
                    <a:pt x="127" y="4245"/>
                  </a:lnTo>
                  <a:lnTo>
                    <a:pt x="115" y="4197"/>
                  </a:lnTo>
                  <a:lnTo>
                    <a:pt x="99" y="4143"/>
                  </a:lnTo>
                  <a:lnTo>
                    <a:pt x="75" y="4085"/>
                  </a:lnTo>
                  <a:lnTo>
                    <a:pt x="47" y="4018"/>
                  </a:lnTo>
                  <a:lnTo>
                    <a:pt x="26" y="3955"/>
                  </a:lnTo>
                  <a:lnTo>
                    <a:pt x="11" y="3893"/>
                  </a:lnTo>
                  <a:lnTo>
                    <a:pt x="4" y="3836"/>
                  </a:lnTo>
                  <a:lnTo>
                    <a:pt x="2" y="3782"/>
                  </a:lnTo>
                  <a:lnTo>
                    <a:pt x="6" y="3730"/>
                  </a:lnTo>
                  <a:lnTo>
                    <a:pt x="13" y="3681"/>
                  </a:lnTo>
                  <a:lnTo>
                    <a:pt x="26" y="3633"/>
                  </a:lnTo>
                  <a:lnTo>
                    <a:pt x="41" y="3586"/>
                  </a:lnTo>
                  <a:lnTo>
                    <a:pt x="60" y="3542"/>
                  </a:lnTo>
                  <a:lnTo>
                    <a:pt x="82" y="3497"/>
                  </a:lnTo>
                  <a:lnTo>
                    <a:pt x="104" y="3452"/>
                  </a:lnTo>
                  <a:lnTo>
                    <a:pt x="128" y="3409"/>
                  </a:lnTo>
                  <a:lnTo>
                    <a:pt x="153" y="3365"/>
                  </a:lnTo>
                  <a:lnTo>
                    <a:pt x="177" y="3322"/>
                  </a:lnTo>
                  <a:lnTo>
                    <a:pt x="201" y="3275"/>
                  </a:lnTo>
                  <a:lnTo>
                    <a:pt x="225" y="3231"/>
                  </a:lnTo>
                  <a:lnTo>
                    <a:pt x="246" y="3182"/>
                  </a:lnTo>
                  <a:lnTo>
                    <a:pt x="266" y="3132"/>
                  </a:lnTo>
                  <a:lnTo>
                    <a:pt x="283" y="3082"/>
                  </a:lnTo>
                  <a:lnTo>
                    <a:pt x="296" y="3028"/>
                  </a:lnTo>
                  <a:lnTo>
                    <a:pt x="305" y="2970"/>
                  </a:lnTo>
                  <a:lnTo>
                    <a:pt x="309" y="2910"/>
                  </a:lnTo>
                  <a:lnTo>
                    <a:pt x="309" y="2847"/>
                  </a:lnTo>
                  <a:lnTo>
                    <a:pt x="303" y="2780"/>
                  </a:lnTo>
                  <a:lnTo>
                    <a:pt x="292" y="2709"/>
                  </a:lnTo>
                  <a:lnTo>
                    <a:pt x="274" y="2633"/>
                  </a:lnTo>
                  <a:lnTo>
                    <a:pt x="248" y="2553"/>
                  </a:lnTo>
                  <a:lnTo>
                    <a:pt x="214" y="2467"/>
                  </a:lnTo>
                  <a:lnTo>
                    <a:pt x="173" y="2378"/>
                  </a:lnTo>
                  <a:lnTo>
                    <a:pt x="143" y="2313"/>
                  </a:lnTo>
                  <a:lnTo>
                    <a:pt x="121" y="2251"/>
                  </a:lnTo>
                  <a:lnTo>
                    <a:pt x="106" y="2197"/>
                  </a:lnTo>
                  <a:lnTo>
                    <a:pt x="99" y="2145"/>
                  </a:lnTo>
                  <a:lnTo>
                    <a:pt x="97" y="2099"/>
                  </a:lnTo>
                  <a:lnTo>
                    <a:pt x="99" y="2054"/>
                  </a:lnTo>
                  <a:lnTo>
                    <a:pt x="106" y="2011"/>
                  </a:lnTo>
                  <a:lnTo>
                    <a:pt x="117" y="1970"/>
                  </a:lnTo>
                  <a:lnTo>
                    <a:pt x="132" y="1931"/>
                  </a:lnTo>
                  <a:lnTo>
                    <a:pt x="149" y="1892"/>
                  </a:lnTo>
                  <a:lnTo>
                    <a:pt x="168" y="1853"/>
                  </a:lnTo>
                  <a:lnTo>
                    <a:pt x="186" y="1814"/>
                  </a:lnTo>
                  <a:lnTo>
                    <a:pt x="205" y="1773"/>
                  </a:lnTo>
                  <a:lnTo>
                    <a:pt x="225" y="1730"/>
                  </a:lnTo>
                  <a:lnTo>
                    <a:pt x="242" y="1683"/>
                  </a:lnTo>
                  <a:lnTo>
                    <a:pt x="259" y="1637"/>
                  </a:lnTo>
                  <a:lnTo>
                    <a:pt x="274" y="1585"/>
                  </a:lnTo>
                  <a:lnTo>
                    <a:pt x="285" y="1529"/>
                  </a:lnTo>
                  <a:lnTo>
                    <a:pt x="290" y="1467"/>
                  </a:lnTo>
                  <a:lnTo>
                    <a:pt x="294" y="1402"/>
                  </a:lnTo>
                  <a:lnTo>
                    <a:pt x="294" y="1361"/>
                  </a:lnTo>
                  <a:lnTo>
                    <a:pt x="294" y="1319"/>
                  </a:lnTo>
                  <a:lnTo>
                    <a:pt x="294" y="1274"/>
                  </a:lnTo>
                  <a:lnTo>
                    <a:pt x="296" y="1225"/>
                  </a:lnTo>
                  <a:lnTo>
                    <a:pt x="300" y="1175"/>
                  </a:lnTo>
                  <a:lnTo>
                    <a:pt x="303" y="1123"/>
                  </a:lnTo>
                  <a:lnTo>
                    <a:pt x="311" y="1067"/>
                  </a:lnTo>
                  <a:lnTo>
                    <a:pt x="318" y="1011"/>
                  </a:lnTo>
                  <a:lnTo>
                    <a:pt x="327" y="955"/>
                  </a:lnTo>
                  <a:lnTo>
                    <a:pt x="341" y="898"/>
                  </a:lnTo>
                  <a:lnTo>
                    <a:pt x="355" y="840"/>
                  </a:lnTo>
                  <a:lnTo>
                    <a:pt x="374" y="780"/>
                  </a:lnTo>
                  <a:lnTo>
                    <a:pt x="394" y="723"/>
                  </a:lnTo>
                  <a:lnTo>
                    <a:pt x="419" y="663"/>
                  </a:lnTo>
                  <a:lnTo>
                    <a:pt x="448" y="605"/>
                  </a:lnTo>
                  <a:lnTo>
                    <a:pt x="480" y="550"/>
                  </a:lnTo>
                  <a:lnTo>
                    <a:pt x="517" y="494"/>
                  </a:lnTo>
                  <a:lnTo>
                    <a:pt x="558" y="440"/>
                  </a:lnTo>
                  <a:lnTo>
                    <a:pt x="603" y="388"/>
                  </a:lnTo>
                  <a:lnTo>
                    <a:pt x="653" y="337"/>
                  </a:lnTo>
                  <a:lnTo>
                    <a:pt x="709" y="289"/>
                  </a:lnTo>
                  <a:lnTo>
                    <a:pt x="772" y="244"/>
                  </a:lnTo>
                  <a:lnTo>
                    <a:pt x="839" y="201"/>
                  </a:lnTo>
                  <a:lnTo>
                    <a:pt x="912" y="162"/>
                  </a:lnTo>
                  <a:lnTo>
                    <a:pt x="991" y="127"/>
                  </a:lnTo>
                  <a:lnTo>
                    <a:pt x="1077" y="95"/>
                  </a:lnTo>
                  <a:lnTo>
                    <a:pt x="1170" y="67"/>
                  </a:lnTo>
                  <a:lnTo>
                    <a:pt x="1270" y="45"/>
                  </a:lnTo>
                  <a:lnTo>
                    <a:pt x="1376" y="26"/>
                  </a:lnTo>
                  <a:lnTo>
                    <a:pt x="1492" y="12"/>
                  </a:lnTo>
                  <a:lnTo>
                    <a:pt x="1615" y="4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FC9744"/>
            </a:solidFill>
            <a:ln w="0">
              <a:solidFill>
                <a:srgbClr val="FC974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3768" y="669"/>
              <a:ext cx="798" cy="731"/>
            </a:xfrm>
            <a:custGeom>
              <a:avLst/>
              <a:gdLst>
                <a:gd name="T0" fmla="*/ 309 w 1596"/>
                <a:gd name="T1" fmla="*/ 4 h 1464"/>
                <a:gd name="T2" fmla="*/ 554 w 1596"/>
                <a:gd name="T3" fmla="*/ 25 h 1464"/>
                <a:gd name="T4" fmla="*/ 766 w 1596"/>
                <a:gd name="T5" fmla="*/ 64 h 1464"/>
                <a:gd name="T6" fmla="*/ 946 w 1596"/>
                <a:gd name="T7" fmla="*/ 121 h 1464"/>
                <a:gd name="T8" fmla="*/ 1101 w 1596"/>
                <a:gd name="T9" fmla="*/ 192 h 1464"/>
                <a:gd name="T10" fmla="*/ 1227 w 1596"/>
                <a:gd name="T11" fmla="*/ 278 h 1464"/>
                <a:gd name="T12" fmla="*/ 1330 w 1596"/>
                <a:gd name="T13" fmla="*/ 375 h 1464"/>
                <a:gd name="T14" fmla="*/ 1411 w 1596"/>
                <a:gd name="T15" fmla="*/ 483 h 1464"/>
                <a:gd name="T16" fmla="*/ 1475 w 1596"/>
                <a:gd name="T17" fmla="*/ 596 h 1464"/>
                <a:gd name="T18" fmla="*/ 1521 w 1596"/>
                <a:gd name="T19" fmla="*/ 717 h 1464"/>
                <a:gd name="T20" fmla="*/ 1553 w 1596"/>
                <a:gd name="T21" fmla="*/ 842 h 1464"/>
                <a:gd name="T22" fmla="*/ 1575 w 1596"/>
                <a:gd name="T23" fmla="*/ 969 h 1464"/>
                <a:gd name="T24" fmla="*/ 1588 w 1596"/>
                <a:gd name="T25" fmla="*/ 1097 h 1464"/>
                <a:gd name="T26" fmla="*/ 1594 w 1596"/>
                <a:gd name="T27" fmla="*/ 1224 h 1464"/>
                <a:gd name="T28" fmla="*/ 1596 w 1596"/>
                <a:gd name="T29" fmla="*/ 1346 h 1464"/>
                <a:gd name="T30" fmla="*/ 1596 w 1596"/>
                <a:gd name="T31" fmla="*/ 1464 h 1464"/>
                <a:gd name="T32" fmla="*/ 1235 w 1596"/>
                <a:gd name="T33" fmla="*/ 1404 h 1464"/>
                <a:gd name="T34" fmla="*/ 1233 w 1596"/>
                <a:gd name="T35" fmla="*/ 1281 h 1464"/>
                <a:gd name="T36" fmla="*/ 1229 w 1596"/>
                <a:gd name="T37" fmla="*/ 1153 h 1464"/>
                <a:gd name="T38" fmla="*/ 1220 w 1596"/>
                <a:gd name="T39" fmla="*/ 1024 h 1464"/>
                <a:gd name="T40" fmla="*/ 1203 w 1596"/>
                <a:gd name="T41" fmla="*/ 894 h 1464"/>
                <a:gd name="T42" fmla="*/ 1173 w 1596"/>
                <a:gd name="T43" fmla="*/ 766 h 1464"/>
                <a:gd name="T44" fmla="*/ 1132 w 1596"/>
                <a:gd name="T45" fmla="*/ 639 h 1464"/>
                <a:gd name="T46" fmla="*/ 1073 w 1596"/>
                <a:gd name="T47" fmla="*/ 520 h 1464"/>
                <a:gd name="T48" fmla="*/ 997 w 1596"/>
                <a:gd name="T49" fmla="*/ 408 h 1464"/>
                <a:gd name="T50" fmla="*/ 898 w 1596"/>
                <a:gd name="T51" fmla="*/ 306 h 1464"/>
                <a:gd name="T52" fmla="*/ 777 w 1596"/>
                <a:gd name="T53" fmla="*/ 216 h 1464"/>
                <a:gd name="T54" fmla="*/ 628 w 1596"/>
                <a:gd name="T55" fmla="*/ 138 h 1464"/>
                <a:gd name="T56" fmla="*/ 452 w 1596"/>
                <a:gd name="T57" fmla="*/ 77 h 1464"/>
                <a:gd name="T58" fmla="*/ 243 w 1596"/>
                <a:gd name="T59" fmla="*/ 32 h 1464"/>
                <a:gd name="T60" fmla="*/ 0 w 1596"/>
                <a:gd name="T61" fmla="*/ 6 h 1464"/>
                <a:gd name="T62" fmla="*/ 173 w 1596"/>
                <a:gd name="T63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6" h="1464">
                  <a:moveTo>
                    <a:pt x="173" y="0"/>
                  </a:moveTo>
                  <a:lnTo>
                    <a:pt x="309" y="4"/>
                  </a:lnTo>
                  <a:lnTo>
                    <a:pt x="437" y="12"/>
                  </a:lnTo>
                  <a:lnTo>
                    <a:pt x="554" y="25"/>
                  </a:lnTo>
                  <a:lnTo>
                    <a:pt x="664" y="41"/>
                  </a:lnTo>
                  <a:lnTo>
                    <a:pt x="766" y="64"/>
                  </a:lnTo>
                  <a:lnTo>
                    <a:pt x="861" y="90"/>
                  </a:lnTo>
                  <a:lnTo>
                    <a:pt x="946" y="121"/>
                  </a:lnTo>
                  <a:lnTo>
                    <a:pt x="1026" y="155"/>
                  </a:lnTo>
                  <a:lnTo>
                    <a:pt x="1101" y="192"/>
                  </a:lnTo>
                  <a:lnTo>
                    <a:pt x="1166" y="233"/>
                  </a:lnTo>
                  <a:lnTo>
                    <a:pt x="1227" y="278"/>
                  </a:lnTo>
                  <a:lnTo>
                    <a:pt x="1281" y="326"/>
                  </a:lnTo>
                  <a:lnTo>
                    <a:pt x="1330" y="375"/>
                  </a:lnTo>
                  <a:lnTo>
                    <a:pt x="1372" y="427"/>
                  </a:lnTo>
                  <a:lnTo>
                    <a:pt x="1411" y="483"/>
                  </a:lnTo>
                  <a:lnTo>
                    <a:pt x="1445" y="538"/>
                  </a:lnTo>
                  <a:lnTo>
                    <a:pt x="1475" y="596"/>
                  </a:lnTo>
                  <a:lnTo>
                    <a:pt x="1499" y="656"/>
                  </a:lnTo>
                  <a:lnTo>
                    <a:pt x="1521" y="717"/>
                  </a:lnTo>
                  <a:lnTo>
                    <a:pt x="1538" y="779"/>
                  </a:lnTo>
                  <a:lnTo>
                    <a:pt x="1553" y="842"/>
                  </a:lnTo>
                  <a:lnTo>
                    <a:pt x="1566" y="905"/>
                  </a:lnTo>
                  <a:lnTo>
                    <a:pt x="1575" y="969"/>
                  </a:lnTo>
                  <a:lnTo>
                    <a:pt x="1583" y="1034"/>
                  </a:lnTo>
                  <a:lnTo>
                    <a:pt x="1588" y="1097"/>
                  </a:lnTo>
                  <a:lnTo>
                    <a:pt x="1592" y="1160"/>
                  </a:lnTo>
                  <a:lnTo>
                    <a:pt x="1594" y="1224"/>
                  </a:lnTo>
                  <a:lnTo>
                    <a:pt x="1594" y="1285"/>
                  </a:lnTo>
                  <a:lnTo>
                    <a:pt x="1596" y="1346"/>
                  </a:lnTo>
                  <a:lnTo>
                    <a:pt x="1596" y="1406"/>
                  </a:lnTo>
                  <a:lnTo>
                    <a:pt x="1596" y="1464"/>
                  </a:lnTo>
                  <a:lnTo>
                    <a:pt x="1235" y="1464"/>
                  </a:lnTo>
                  <a:lnTo>
                    <a:pt x="1235" y="1404"/>
                  </a:lnTo>
                  <a:lnTo>
                    <a:pt x="1235" y="1343"/>
                  </a:lnTo>
                  <a:lnTo>
                    <a:pt x="1233" y="1281"/>
                  </a:lnTo>
                  <a:lnTo>
                    <a:pt x="1233" y="1218"/>
                  </a:lnTo>
                  <a:lnTo>
                    <a:pt x="1229" y="1153"/>
                  </a:lnTo>
                  <a:lnTo>
                    <a:pt x="1225" y="1090"/>
                  </a:lnTo>
                  <a:lnTo>
                    <a:pt x="1220" y="1024"/>
                  </a:lnTo>
                  <a:lnTo>
                    <a:pt x="1212" y="959"/>
                  </a:lnTo>
                  <a:lnTo>
                    <a:pt x="1203" y="894"/>
                  </a:lnTo>
                  <a:lnTo>
                    <a:pt x="1190" y="829"/>
                  </a:lnTo>
                  <a:lnTo>
                    <a:pt x="1173" y="766"/>
                  </a:lnTo>
                  <a:lnTo>
                    <a:pt x="1155" y="702"/>
                  </a:lnTo>
                  <a:lnTo>
                    <a:pt x="1132" y="639"/>
                  </a:lnTo>
                  <a:lnTo>
                    <a:pt x="1105" y="579"/>
                  </a:lnTo>
                  <a:lnTo>
                    <a:pt x="1073" y="520"/>
                  </a:lnTo>
                  <a:lnTo>
                    <a:pt x="1038" y="464"/>
                  </a:lnTo>
                  <a:lnTo>
                    <a:pt x="997" y="408"/>
                  </a:lnTo>
                  <a:lnTo>
                    <a:pt x="950" y="356"/>
                  </a:lnTo>
                  <a:lnTo>
                    <a:pt x="898" y="306"/>
                  </a:lnTo>
                  <a:lnTo>
                    <a:pt x="840" y="259"/>
                  </a:lnTo>
                  <a:lnTo>
                    <a:pt x="777" y="216"/>
                  </a:lnTo>
                  <a:lnTo>
                    <a:pt x="707" y="175"/>
                  </a:lnTo>
                  <a:lnTo>
                    <a:pt x="628" y="138"/>
                  </a:lnTo>
                  <a:lnTo>
                    <a:pt x="545" y="105"/>
                  </a:lnTo>
                  <a:lnTo>
                    <a:pt x="452" y="77"/>
                  </a:lnTo>
                  <a:lnTo>
                    <a:pt x="351" y="51"/>
                  </a:lnTo>
                  <a:lnTo>
                    <a:pt x="243" y="32"/>
                  </a:lnTo>
                  <a:lnTo>
                    <a:pt x="126" y="17"/>
                  </a:lnTo>
                  <a:lnTo>
                    <a:pt x="0" y="6"/>
                  </a:lnTo>
                  <a:lnTo>
                    <a:pt x="85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B8627"/>
            </a:solidFill>
            <a:ln w="0">
              <a:solidFill>
                <a:srgbClr val="FB862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3150" y="1400"/>
              <a:ext cx="456" cy="2067"/>
            </a:xfrm>
            <a:custGeom>
              <a:avLst/>
              <a:gdLst>
                <a:gd name="T0" fmla="*/ 712 w 911"/>
                <a:gd name="T1" fmla="*/ 61 h 4133"/>
                <a:gd name="T2" fmla="*/ 681 w 911"/>
                <a:gd name="T3" fmla="*/ 244 h 4133"/>
                <a:gd name="T4" fmla="*/ 586 w 911"/>
                <a:gd name="T5" fmla="*/ 422 h 4133"/>
                <a:gd name="T6" fmla="*/ 524 w 911"/>
                <a:gd name="T7" fmla="*/ 530 h 4133"/>
                <a:gd name="T8" fmla="*/ 510 w 911"/>
                <a:gd name="T9" fmla="*/ 622 h 4133"/>
                <a:gd name="T10" fmla="*/ 530 w 911"/>
                <a:gd name="T11" fmla="*/ 705 h 4133"/>
                <a:gd name="T12" fmla="*/ 573 w 911"/>
                <a:gd name="T13" fmla="*/ 791 h 4133"/>
                <a:gd name="T14" fmla="*/ 621 w 911"/>
                <a:gd name="T15" fmla="*/ 888 h 4133"/>
                <a:gd name="T16" fmla="*/ 664 w 911"/>
                <a:gd name="T17" fmla="*/ 1005 h 4133"/>
                <a:gd name="T18" fmla="*/ 688 w 911"/>
                <a:gd name="T19" fmla="*/ 1150 h 4133"/>
                <a:gd name="T20" fmla="*/ 677 w 911"/>
                <a:gd name="T21" fmla="*/ 1333 h 4133"/>
                <a:gd name="T22" fmla="*/ 619 w 911"/>
                <a:gd name="T23" fmla="*/ 1564 h 4133"/>
                <a:gd name="T24" fmla="*/ 552 w 911"/>
                <a:gd name="T25" fmla="*/ 1793 h 4133"/>
                <a:gd name="T26" fmla="*/ 565 w 911"/>
                <a:gd name="T27" fmla="*/ 1999 h 4133"/>
                <a:gd name="T28" fmla="*/ 632 w 911"/>
                <a:gd name="T29" fmla="*/ 2200 h 4133"/>
                <a:gd name="T30" fmla="*/ 727 w 911"/>
                <a:gd name="T31" fmla="*/ 2396 h 4133"/>
                <a:gd name="T32" fmla="*/ 822 w 911"/>
                <a:gd name="T33" fmla="*/ 2590 h 4133"/>
                <a:gd name="T34" fmla="*/ 893 w 911"/>
                <a:gd name="T35" fmla="*/ 2781 h 4133"/>
                <a:gd name="T36" fmla="*/ 909 w 911"/>
                <a:gd name="T37" fmla="*/ 2971 h 4133"/>
                <a:gd name="T38" fmla="*/ 850 w 911"/>
                <a:gd name="T39" fmla="*/ 3159 h 4133"/>
                <a:gd name="T40" fmla="*/ 683 w 911"/>
                <a:gd name="T41" fmla="*/ 3347 h 4133"/>
                <a:gd name="T42" fmla="*/ 491 w 911"/>
                <a:gd name="T43" fmla="*/ 3526 h 4133"/>
                <a:gd name="T44" fmla="*/ 381 w 911"/>
                <a:gd name="T45" fmla="*/ 3677 h 4133"/>
                <a:gd name="T46" fmla="*/ 337 w 911"/>
                <a:gd name="T47" fmla="*/ 3798 h 4133"/>
                <a:gd name="T48" fmla="*/ 340 w 911"/>
                <a:gd name="T49" fmla="*/ 3895 h 4133"/>
                <a:gd name="T50" fmla="*/ 374 w 911"/>
                <a:gd name="T51" fmla="*/ 3965 h 4133"/>
                <a:gd name="T52" fmla="*/ 391 w 911"/>
                <a:gd name="T53" fmla="*/ 4047 h 4133"/>
                <a:gd name="T54" fmla="*/ 342 w 911"/>
                <a:gd name="T55" fmla="*/ 4111 h 4133"/>
                <a:gd name="T56" fmla="*/ 203 w 911"/>
                <a:gd name="T57" fmla="*/ 4133 h 4133"/>
                <a:gd name="T58" fmla="*/ 24 w 911"/>
                <a:gd name="T59" fmla="*/ 4099 h 4133"/>
                <a:gd name="T60" fmla="*/ 59 w 911"/>
                <a:gd name="T61" fmla="*/ 4023 h 4133"/>
                <a:gd name="T62" fmla="*/ 26 w 911"/>
                <a:gd name="T63" fmla="*/ 3945 h 4133"/>
                <a:gd name="T64" fmla="*/ 0 w 911"/>
                <a:gd name="T65" fmla="*/ 3865 h 4133"/>
                <a:gd name="T66" fmla="*/ 13 w 911"/>
                <a:gd name="T67" fmla="*/ 3761 h 4133"/>
                <a:gd name="T68" fmla="*/ 76 w 911"/>
                <a:gd name="T69" fmla="*/ 3630 h 4133"/>
                <a:gd name="T70" fmla="*/ 212 w 911"/>
                <a:gd name="T71" fmla="*/ 3470 h 4133"/>
                <a:gd name="T72" fmla="*/ 418 w 911"/>
                <a:gd name="T73" fmla="*/ 3284 h 4133"/>
                <a:gd name="T74" fmla="*/ 547 w 911"/>
                <a:gd name="T75" fmla="*/ 3096 h 4133"/>
                <a:gd name="T76" fmla="*/ 578 w 911"/>
                <a:gd name="T77" fmla="*/ 2908 h 4133"/>
                <a:gd name="T78" fmla="*/ 539 w 911"/>
                <a:gd name="T79" fmla="*/ 2718 h 4133"/>
                <a:gd name="T80" fmla="*/ 457 w 911"/>
                <a:gd name="T81" fmla="*/ 2526 h 4133"/>
                <a:gd name="T82" fmla="*/ 361 w 911"/>
                <a:gd name="T83" fmla="*/ 2331 h 4133"/>
                <a:gd name="T84" fmla="*/ 271 w 911"/>
                <a:gd name="T85" fmla="*/ 2133 h 4133"/>
                <a:gd name="T86" fmla="*/ 219 w 911"/>
                <a:gd name="T87" fmla="*/ 1930 h 4133"/>
                <a:gd name="T88" fmla="*/ 231 w 911"/>
                <a:gd name="T89" fmla="*/ 1724 h 4133"/>
                <a:gd name="T90" fmla="*/ 311 w 911"/>
                <a:gd name="T91" fmla="*/ 1482 h 4133"/>
                <a:gd name="T92" fmla="*/ 351 w 911"/>
                <a:gd name="T93" fmla="*/ 1268 h 4133"/>
                <a:gd name="T94" fmla="*/ 350 w 911"/>
                <a:gd name="T95" fmla="*/ 1098 h 4133"/>
                <a:gd name="T96" fmla="*/ 318 w 911"/>
                <a:gd name="T97" fmla="*/ 964 h 4133"/>
                <a:gd name="T98" fmla="*/ 271 w 911"/>
                <a:gd name="T99" fmla="*/ 854 h 4133"/>
                <a:gd name="T100" fmla="*/ 223 w 911"/>
                <a:gd name="T101" fmla="*/ 763 h 4133"/>
                <a:gd name="T102" fmla="*/ 186 w 911"/>
                <a:gd name="T103" fmla="*/ 677 h 4133"/>
                <a:gd name="T104" fmla="*/ 177 w 911"/>
                <a:gd name="T105" fmla="*/ 592 h 4133"/>
                <a:gd name="T106" fmla="*/ 205 w 911"/>
                <a:gd name="T107" fmla="*/ 497 h 4133"/>
                <a:gd name="T108" fmla="*/ 292 w 911"/>
                <a:gd name="T109" fmla="*/ 372 h 4133"/>
                <a:gd name="T110" fmla="*/ 409 w 911"/>
                <a:gd name="T111" fmla="*/ 214 h 4133"/>
                <a:gd name="T112" fmla="*/ 484 w 911"/>
                <a:gd name="T113" fmla="*/ 54 h 4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1" h="4133">
                  <a:moveTo>
                    <a:pt x="487" y="0"/>
                  </a:moveTo>
                  <a:lnTo>
                    <a:pt x="714" y="0"/>
                  </a:lnTo>
                  <a:lnTo>
                    <a:pt x="712" y="61"/>
                  </a:lnTo>
                  <a:lnTo>
                    <a:pt x="709" y="121"/>
                  </a:lnTo>
                  <a:lnTo>
                    <a:pt x="697" y="182"/>
                  </a:lnTo>
                  <a:lnTo>
                    <a:pt x="681" y="244"/>
                  </a:lnTo>
                  <a:lnTo>
                    <a:pt x="656" y="305"/>
                  </a:lnTo>
                  <a:lnTo>
                    <a:pt x="627" y="365"/>
                  </a:lnTo>
                  <a:lnTo>
                    <a:pt x="586" y="422"/>
                  </a:lnTo>
                  <a:lnTo>
                    <a:pt x="560" y="460"/>
                  </a:lnTo>
                  <a:lnTo>
                    <a:pt x="539" y="497"/>
                  </a:lnTo>
                  <a:lnTo>
                    <a:pt x="524" y="530"/>
                  </a:lnTo>
                  <a:lnTo>
                    <a:pt x="513" y="562"/>
                  </a:lnTo>
                  <a:lnTo>
                    <a:pt x="510" y="592"/>
                  </a:lnTo>
                  <a:lnTo>
                    <a:pt x="510" y="622"/>
                  </a:lnTo>
                  <a:lnTo>
                    <a:pt x="513" y="650"/>
                  </a:lnTo>
                  <a:lnTo>
                    <a:pt x="521" y="677"/>
                  </a:lnTo>
                  <a:lnTo>
                    <a:pt x="530" y="705"/>
                  </a:lnTo>
                  <a:lnTo>
                    <a:pt x="543" y="733"/>
                  </a:lnTo>
                  <a:lnTo>
                    <a:pt x="556" y="763"/>
                  </a:lnTo>
                  <a:lnTo>
                    <a:pt x="573" y="791"/>
                  </a:lnTo>
                  <a:lnTo>
                    <a:pt x="588" y="823"/>
                  </a:lnTo>
                  <a:lnTo>
                    <a:pt x="604" y="854"/>
                  </a:lnTo>
                  <a:lnTo>
                    <a:pt x="621" y="888"/>
                  </a:lnTo>
                  <a:lnTo>
                    <a:pt x="638" y="925"/>
                  </a:lnTo>
                  <a:lnTo>
                    <a:pt x="653" y="964"/>
                  </a:lnTo>
                  <a:lnTo>
                    <a:pt x="664" y="1005"/>
                  </a:lnTo>
                  <a:lnTo>
                    <a:pt x="675" y="1050"/>
                  </a:lnTo>
                  <a:lnTo>
                    <a:pt x="683" y="1098"/>
                  </a:lnTo>
                  <a:lnTo>
                    <a:pt x="688" y="1150"/>
                  </a:lnTo>
                  <a:lnTo>
                    <a:pt x="688" y="1206"/>
                  </a:lnTo>
                  <a:lnTo>
                    <a:pt x="686" y="1268"/>
                  </a:lnTo>
                  <a:lnTo>
                    <a:pt x="677" y="1333"/>
                  </a:lnTo>
                  <a:lnTo>
                    <a:pt x="664" y="1405"/>
                  </a:lnTo>
                  <a:lnTo>
                    <a:pt x="645" y="1482"/>
                  </a:lnTo>
                  <a:lnTo>
                    <a:pt x="619" y="1564"/>
                  </a:lnTo>
                  <a:lnTo>
                    <a:pt x="586" y="1653"/>
                  </a:lnTo>
                  <a:lnTo>
                    <a:pt x="563" y="1724"/>
                  </a:lnTo>
                  <a:lnTo>
                    <a:pt x="552" y="1793"/>
                  </a:lnTo>
                  <a:lnTo>
                    <a:pt x="549" y="1862"/>
                  </a:lnTo>
                  <a:lnTo>
                    <a:pt x="554" y="1930"/>
                  </a:lnTo>
                  <a:lnTo>
                    <a:pt x="565" y="1999"/>
                  </a:lnTo>
                  <a:lnTo>
                    <a:pt x="582" y="2066"/>
                  </a:lnTo>
                  <a:lnTo>
                    <a:pt x="604" y="2133"/>
                  </a:lnTo>
                  <a:lnTo>
                    <a:pt x="632" y="2200"/>
                  </a:lnTo>
                  <a:lnTo>
                    <a:pt x="662" y="2266"/>
                  </a:lnTo>
                  <a:lnTo>
                    <a:pt x="694" y="2331"/>
                  </a:lnTo>
                  <a:lnTo>
                    <a:pt x="727" y="2396"/>
                  </a:lnTo>
                  <a:lnTo>
                    <a:pt x="761" y="2461"/>
                  </a:lnTo>
                  <a:lnTo>
                    <a:pt x="792" y="2526"/>
                  </a:lnTo>
                  <a:lnTo>
                    <a:pt x="822" y="2590"/>
                  </a:lnTo>
                  <a:lnTo>
                    <a:pt x="850" y="2655"/>
                  </a:lnTo>
                  <a:lnTo>
                    <a:pt x="874" y="2718"/>
                  </a:lnTo>
                  <a:lnTo>
                    <a:pt x="893" y="2781"/>
                  </a:lnTo>
                  <a:lnTo>
                    <a:pt x="906" y="2845"/>
                  </a:lnTo>
                  <a:lnTo>
                    <a:pt x="911" y="2908"/>
                  </a:lnTo>
                  <a:lnTo>
                    <a:pt x="909" y="2971"/>
                  </a:lnTo>
                  <a:lnTo>
                    <a:pt x="900" y="3033"/>
                  </a:lnTo>
                  <a:lnTo>
                    <a:pt x="880" y="3096"/>
                  </a:lnTo>
                  <a:lnTo>
                    <a:pt x="850" y="3159"/>
                  </a:lnTo>
                  <a:lnTo>
                    <a:pt x="807" y="3223"/>
                  </a:lnTo>
                  <a:lnTo>
                    <a:pt x="751" y="3284"/>
                  </a:lnTo>
                  <a:lnTo>
                    <a:pt x="683" y="3347"/>
                  </a:lnTo>
                  <a:lnTo>
                    <a:pt x="608" y="3411"/>
                  </a:lnTo>
                  <a:lnTo>
                    <a:pt x="545" y="3470"/>
                  </a:lnTo>
                  <a:lnTo>
                    <a:pt x="491" y="3526"/>
                  </a:lnTo>
                  <a:lnTo>
                    <a:pt x="446" y="3580"/>
                  </a:lnTo>
                  <a:lnTo>
                    <a:pt x="411" y="3630"/>
                  </a:lnTo>
                  <a:lnTo>
                    <a:pt x="381" y="3677"/>
                  </a:lnTo>
                  <a:lnTo>
                    <a:pt x="361" y="3720"/>
                  </a:lnTo>
                  <a:lnTo>
                    <a:pt x="346" y="3761"/>
                  </a:lnTo>
                  <a:lnTo>
                    <a:pt x="337" y="3798"/>
                  </a:lnTo>
                  <a:lnTo>
                    <a:pt x="333" y="3833"/>
                  </a:lnTo>
                  <a:lnTo>
                    <a:pt x="335" y="3865"/>
                  </a:lnTo>
                  <a:lnTo>
                    <a:pt x="340" y="3895"/>
                  </a:lnTo>
                  <a:lnTo>
                    <a:pt x="348" y="3921"/>
                  </a:lnTo>
                  <a:lnTo>
                    <a:pt x="359" y="3945"/>
                  </a:lnTo>
                  <a:lnTo>
                    <a:pt x="374" y="3965"/>
                  </a:lnTo>
                  <a:lnTo>
                    <a:pt x="387" y="3991"/>
                  </a:lnTo>
                  <a:lnTo>
                    <a:pt x="392" y="4019"/>
                  </a:lnTo>
                  <a:lnTo>
                    <a:pt x="391" y="4047"/>
                  </a:lnTo>
                  <a:lnTo>
                    <a:pt x="379" y="4072"/>
                  </a:lnTo>
                  <a:lnTo>
                    <a:pt x="364" y="4094"/>
                  </a:lnTo>
                  <a:lnTo>
                    <a:pt x="342" y="4111"/>
                  </a:lnTo>
                  <a:lnTo>
                    <a:pt x="314" y="4122"/>
                  </a:lnTo>
                  <a:lnTo>
                    <a:pt x="260" y="4129"/>
                  </a:lnTo>
                  <a:lnTo>
                    <a:pt x="203" y="4133"/>
                  </a:lnTo>
                  <a:lnTo>
                    <a:pt x="145" y="4129"/>
                  </a:lnTo>
                  <a:lnTo>
                    <a:pt x="84" y="4118"/>
                  </a:lnTo>
                  <a:lnTo>
                    <a:pt x="24" y="4099"/>
                  </a:lnTo>
                  <a:lnTo>
                    <a:pt x="43" y="4077"/>
                  </a:lnTo>
                  <a:lnTo>
                    <a:pt x="56" y="4051"/>
                  </a:lnTo>
                  <a:lnTo>
                    <a:pt x="59" y="4023"/>
                  </a:lnTo>
                  <a:lnTo>
                    <a:pt x="54" y="3993"/>
                  </a:lnTo>
                  <a:lnTo>
                    <a:pt x="39" y="3965"/>
                  </a:lnTo>
                  <a:lnTo>
                    <a:pt x="26" y="3945"/>
                  </a:lnTo>
                  <a:lnTo>
                    <a:pt x="15" y="3921"/>
                  </a:lnTo>
                  <a:lnTo>
                    <a:pt x="6" y="3895"/>
                  </a:lnTo>
                  <a:lnTo>
                    <a:pt x="0" y="3865"/>
                  </a:lnTo>
                  <a:lnTo>
                    <a:pt x="0" y="3833"/>
                  </a:lnTo>
                  <a:lnTo>
                    <a:pt x="4" y="3798"/>
                  </a:lnTo>
                  <a:lnTo>
                    <a:pt x="13" y="3761"/>
                  </a:lnTo>
                  <a:lnTo>
                    <a:pt x="28" y="3720"/>
                  </a:lnTo>
                  <a:lnTo>
                    <a:pt x="48" y="3677"/>
                  </a:lnTo>
                  <a:lnTo>
                    <a:pt x="76" y="3630"/>
                  </a:lnTo>
                  <a:lnTo>
                    <a:pt x="113" y="3580"/>
                  </a:lnTo>
                  <a:lnTo>
                    <a:pt x="158" y="3526"/>
                  </a:lnTo>
                  <a:lnTo>
                    <a:pt x="212" y="3470"/>
                  </a:lnTo>
                  <a:lnTo>
                    <a:pt x="275" y="3411"/>
                  </a:lnTo>
                  <a:lnTo>
                    <a:pt x="350" y="3347"/>
                  </a:lnTo>
                  <a:lnTo>
                    <a:pt x="418" y="3284"/>
                  </a:lnTo>
                  <a:lnTo>
                    <a:pt x="472" y="3223"/>
                  </a:lnTo>
                  <a:lnTo>
                    <a:pt x="515" y="3159"/>
                  </a:lnTo>
                  <a:lnTo>
                    <a:pt x="547" y="3096"/>
                  </a:lnTo>
                  <a:lnTo>
                    <a:pt x="565" y="3033"/>
                  </a:lnTo>
                  <a:lnTo>
                    <a:pt x="577" y="2971"/>
                  </a:lnTo>
                  <a:lnTo>
                    <a:pt x="578" y="2908"/>
                  </a:lnTo>
                  <a:lnTo>
                    <a:pt x="571" y="2845"/>
                  </a:lnTo>
                  <a:lnTo>
                    <a:pt x="558" y="2781"/>
                  </a:lnTo>
                  <a:lnTo>
                    <a:pt x="539" y="2718"/>
                  </a:lnTo>
                  <a:lnTo>
                    <a:pt x="517" y="2655"/>
                  </a:lnTo>
                  <a:lnTo>
                    <a:pt x="489" y="2590"/>
                  </a:lnTo>
                  <a:lnTo>
                    <a:pt x="457" y="2526"/>
                  </a:lnTo>
                  <a:lnTo>
                    <a:pt x="426" y="2461"/>
                  </a:lnTo>
                  <a:lnTo>
                    <a:pt x="392" y="2396"/>
                  </a:lnTo>
                  <a:lnTo>
                    <a:pt x="361" y="2331"/>
                  </a:lnTo>
                  <a:lnTo>
                    <a:pt x="327" y="2266"/>
                  </a:lnTo>
                  <a:lnTo>
                    <a:pt x="298" y="2200"/>
                  </a:lnTo>
                  <a:lnTo>
                    <a:pt x="271" y="2133"/>
                  </a:lnTo>
                  <a:lnTo>
                    <a:pt x="249" y="2066"/>
                  </a:lnTo>
                  <a:lnTo>
                    <a:pt x="231" y="1999"/>
                  </a:lnTo>
                  <a:lnTo>
                    <a:pt x="219" y="1930"/>
                  </a:lnTo>
                  <a:lnTo>
                    <a:pt x="216" y="1862"/>
                  </a:lnTo>
                  <a:lnTo>
                    <a:pt x="218" y="1793"/>
                  </a:lnTo>
                  <a:lnTo>
                    <a:pt x="231" y="1724"/>
                  </a:lnTo>
                  <a:lnTo>
                    <a:pt x="253" y="1653"/>
                  </a:lnTo>
                  <a:lnTo>
                    <a:pt x="284" y="1564"/>
                  </a:lnTo>
                  <a:lnTo>
                    <a:pt x="311" y="1482"/>
                  </a:lnTo>
                  <a:lnTo>
                    <a:pt x="329" y="1405"/>
                  </a:lnTo>
                  <a:lnTo>
                    <a:pt x="344" y="1333"/>
                  </a:lnTo>
                  <a:lnTo>
                    <a:pt x="351" y="1268"/>
                  </a:lnTo>
                  <a:lnTo>
                    <a:pt x="355" y="1206"/>
                  </a:lnTo>
                  <a:lnTo>
                    <a:pt x="353" y="1150"/>
                  </a:lnTo>
                  <a:lnTo>
                    <a:pt x="350" y="1098"/>
                  </a:lnTo>
                  <a:lnTo>
                    <a:pt x="342" y="1050"/>
                  </a:lnTo>
                  <a:lnTo>
                    <a:pt x="331" y="1005"/>
                  </a:lnTo>
                  <a:lnTo>
                    <a:pt x="318" y="964"/>
                  </a:lnTo>
                  <a:lnTo>
                    <a:pt x="303" y="925"/>
                  </a:lnTo>
                  <a:lnTo>
                    <a:pt x="288" y="888"/>
                  </a:lnTo>
                  <a:lnTo>
                    <a:pt x="271" y="854"/>
                  </a:lnTo>
                  <a:lnTo>
                    <a:pt x="255" y="823"/>
                  </a:lnTo>
                  <a:lnTo>
                    <a:pt x="238" y="791"/>
                  </a:lnTo>
                  <a:lnTo>
                    <a:pt x="223" y="763"/>
                  </a:lnTo>
                  <a:lnTo>
                    <a:pt x="208" y="733"/>
                  </a:lnTo>
                  <a:lnTo>
                    <a:pt x="197" y="705"/>
                  </a:lnTo>
                  <a:lnTo>
                    <a:pt x="186" y="677"/>
                  </a:lnTo>
                  <a:lnTo>
                    <a:pt x="178" y="650"/>
                  </a:lnTo>
                  <a:lnTo>
                    <a:pt x="175" y="622"/>
                  </a:lnTo>
                  <a:lnTo>
                    <a:pt x="177" y="592"/>
                  </a:lnTo>
                  <a:lnTo>
                    <a:pt x="180" y="562"/>
                  </a:lnTo>
                  <a:lnTo>
                    <a:pt x="190" y="530"/>
                  </a:lnTo>
                  <a:lnTo>
                    <a:pt x="205" y="497"/>
                  </a:lnTo>
                  <a:lnTo>
                    <a:pt x="225" y="460"/>
                  </a:lnTo>
                  <a:lnTo>
                    <a:pt x="253" y="422"/>
                  </a:lnTo>
                  <a:lnTo>
                    <a:pt x="292" y="372"/>
                  </a:lnTo>
                  <a:lnTo>
                    <a:pt x="333" y="320"/>
                  </a:lnTo>
                  <a:lnTo>
                    <a:pt x="374" y="266"/>
                  </a:lnTo>
                  <a:lnTo>
                    <a:pt x="409" y="214"/>
                  </a:lnTo>
                  <a:lnTo>
                    <a:pt x="443" y="160"/>
                  </a:lnTo>
                  <a:lnTo>
                    <a:pt x="467" y="106"/>
                  </a:lnTo>
                  <a:lnTo>
                    <a:pt x="484" y="54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B8627"/>
            </a:solidFill>
            <a:ln w="0">
              <a:solidFill>
                <a:srgbClr val="FB862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3499" y="1707"/>
              <a:ext cx="198" cy="113"/>
            </a:xfrm>
            <a:custGeom>
              <a:avLst/>
              <a:gdLst>
                <a:gd name="T0" fmla="*/ 198 w 397"/>
                <a:gd name="T1" fmla="*/ 0 h 227"/>
                <a:gd name="T2" fmla="*/ 244 w 397"/>
                <a:gd name="T3" fmla="*/ 4 h 227"/>
                <a:gd name="T4" fmla="*/ 285 w 397"/>
                <a:gd name="T5" fmla="*/ 11 h 227"/>
                <a:gd name="T6" fmla="*/ 322 w 397"/>
                <a:gd name="T7" fmla="*/ 24 h 227"/>
                <a:gd name="T8" fmla="*/ 354 w 397"/>
                <a:gd name="T9" fmla="*/ 43 h 227"/>
                <a:gd name="T10" fmla="*/ 376 w 397"/>
                <a:gd name="T11" fmla="*/ 64 h 227"/>
                <a:gd name="T12" fmla="*/ 391 w 397"/>
                <a:gd name="T13" fmla="*/ 88 h 227"/>
                <a:gd name="T14" fmla="*/ 397 w 397"/>
                <a:gd name="T15" fmla="*/ 114 h 227"/>
                <a:gd name="T16" fmla="*/ 391 w 397"/>
                <a:gd name="T17" fmla="*/ 140 h 227"/>
                <a:gd name="T18" fmla="*/ 376 w 397"/>
                <a:gd name="T19" fmla="*/ 164 h 227"/>
                <a:gd name="T20" fmla="*/ 354 w 397"/>
                <a:gd name="T21" fmla="*/ 185 h 227"/>
                <a:gd name="T22" fmla="*/ 322 w 397"/>
                <a:gd name="T23" fmla="*/ 201 h 227"/>
                <a:gd name="T24" fmla="*/ 285 w 397"/>
                <a:gd name="T25" fmla="*/ 214 h 227"/>
                <a:gd name="T26" fmla="*/ 244 w 397"/>
                <a:gd name="T27" fmla="*/ 224 h 227"/>
                <a:gd name="T28" fmla="*/ 198 w 397"/>
                <a:gd name="T29" fmla="*/ 227 h 227"/>
                <a:gd name="T30" fmla="*/ 153 w 397"/>
                <a:gd name="T31" fmla="*/ 224 h 227"/>
                <a:gd name="T32" fmla="*/ 110 w 397"/>
                <a:gd name="T33" fmla="*/ 214 h 227"/>
                <a:gd name="T34" fmla="*/ 75 w 397"/>
                <a:gd name="T35" fmla="*/ 201 h 227"/>
                <a:gd name="T36" fmla="*/ 43 w 397"/>
                <a:gd name="T37" fmla="*/ 185 h 227"/>
                <a:gd name="T38" fmla="*/ 19 w 397"/>
                <a:gd name="T39" fmla="*/ 164 h 227"/>
                <a:gd name="T40" fmla="*/ 4 w 397"/>
                <a:gd name="T41" fmla="*/ 140 h 227"/>
                <a:gd name="T42" fmla="*/ 0 w 397"/>
                <a:gd name="T43" fmla="*/ 114 h 227"/>
                <a:gd name="T44" fmla="*/ 4 w 397"/>
                <a:gd name="T45" fmla="*/ 88 h 227"/>
                <a:gd name="T46" fmla="*/ 19 w 397"/>
                <a:gd name="T47" fmla="*/ 64 h 227"/>
                <a:gd name="T48" fmla="*/ 43 w 397"/>
                <a:gd name="T49" fmla="*/ 43 h 227"/>
                <a:gd name="T50" fmla="*/ 75 w 397"/>
                <a:gd name="T51" fmla="*/ 24 h 227"/>
                <a:gd name="T52" fmla="*/ 110 w 397"/>
                <a:gd name="T53" fmla="*/ 11 h 227"/>
                <a:gd name="T54" fmla="*/ 153 w 397"/>
                <a:gd name="T55" fmla="*/ 4 h 227"/>
                <a:gd name="T56" fmla="*/ 198 w 3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7" h="227">
                  <a:moveTo>
                    <a:pt x="198" y="0"/>
                  </a:moveTo>
                  <a:lnTo>
                    <a:pt x="244" y="4"/>
                  </a:lnTo>
                  <a:lnTo>
                    <a:pt x="285" y="11"/>
                  </a:lnTo>
                  <a:lnTo>
                    <a:pt x="322" y="24"/>
                  </a:lnTo>
                  <a:lnTo>
                    <a:pt x="354" y="43"/>
                  </a:lnTo>
                  <a:lnTo>
                    <a:pt x="376" y="64"/>
                  </a:lnTo>
                  <a:lnTo>
                    <a:pt x="391" y="88"/>
                  </a:lnTo>
                  <a:lnTo>
                    <a:pt x="397" y="114"/>
                  </a:lnTo>
                  <a:lnTo>
                    <a:pt x="391" y="140"/>
                  </a:lnTo>
                  <a:lnTo>
                    <a:pt x="376" y="164"/>
                  </a:lnTo>
                  <a:lnTo>
                    <a:pt x="354" y="185"/>
                  </a:lnTo>
                  <a:lnTo>
                    <a:pt x="322" y="201"/>
                  </a:lnTo>
                  <a:lnTo>
                    <a:pt x="285" y="214"/>
                  </a:lnTo>
                  <a:lnTo>
                    <a:pt x="244" y="224"/>
                  </a:lnTo>
                  <a:lnTo>
                    <a:pt x="198" y="227"/>
                  </a:lnTo>
                  <a:lnTo>
                    <a:pt x="153" y="224"/>
                  </a:lnTo>
                  <a:lnTo>
                    <a:pt x="110" y="214"/>
                  </a:lnTo>
                  <a:lnTo>
                    <a:pt x="75" y="201"/>
                  </a:lnTo>
                  <a:lnTo>
                    <a:pt x="43" y="185"/>
                  </a:lnTo>
                  <a:lnTo>
                    <a:pt x="19" y="164"/>
                  </a:lnTo>
                  <a:lnTo>
                    <a:pt x="4" y="140"/>
                  </a:lnTo>
                  <a:lnTo>
                    <a:pt x="0" y="114"/>
                  </a:lnTo>
                  <a:lnTo>
                    <a:pt x="4" y="88"/>
                  </a:lnTo>
                  <a:lnTo>
                    <a:pt x="19" y="64"/>
                  </a:lnTo>
                  <a:lnTo>
                    <a:pt x="43" y="43"/>
                  </a:lnTo>
                  <a:lnTo>
                    <a:pt x="75" y="24"/>
                  </a:lnTo>
                  <a:lnTo>
                    <a:pt x="110" y="11"/>
                  </a:lnTo>
                  <a:lnTo>
                    <a:pt x="153" y="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8B1B2"/>
            </a:solidFill>
            <a:ln w="0">
              <a:solidFill>
                <a:srgbClr val="F8B1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4005" y="1707"/>
              <a:ext cx="199" cy="113"/>
            </a:xfrm>
            <a:custGeom>
              <a:avLst/>
              <a:gdLst>
                <a:gd name="T0" fmla="*/ 199 w 398"/>
                <a:gd name="T1" fmla="*/ 0 h 227"/>
                <a:gd name="T2" fmla="*/ 244 w 398"/>
                <a:gd name="T3" fmla="*/ 4 h 227"/>
                <a:gd name="T4" fmla="*/ 287 w 398"/>
                <a:gd name="T5" fmla="*/ 11 h 227"/>
                <a:gd name="T6" fmla="*/ 324 w 398"/>
                <a:gd name="T7" fmla="*/ 24 h 227"/>
                <a:gd name="T8" fmla="*/ 354 w 398"/>
                <a:gd name="T9" fmla="*/ 43 h 227"/>
                <a:gd name="T10" fmla="*/ 378 w 398"/>
                <a:gd name="T11" fmla="*/ 64 h 227"/>
                <a:gd name="T12" fmla="*/ 393 w 398"/>
                <a:gd name="T13" fmla="*/ 88 h 227"/>
                <a:gd name="T14" fmla="*/ 398 w 398"/>
                <a:gd name="T15" fmla="*/ 114 h 227"/>
                <a:gd name="T16" fmla="*/ 393 w 398"/>
                <a:gd name="T17" fmla="*/ 140 h 227"/>
                <a:gd name="T18" fmla="*/ 378 w 398"/>
                <a:gd name="T19" fmla="*/ 164 h 227"/>
                <a:gd name="T20" fmla="*/ 354 w 398"/>
                <a:gd name="T21" fmla="*/ 185 h 227"/>
                <a:gd name="T22" fmla="*/ 324 w 398"/>
                <a:gd name="T23" fmla="*/ 201 h 227"/>
                <a:gd name="T24" fmla="*/ 287 w 398"/>
                <a:gd name="T25" fmla="*/ 214 h 227"/>
                <a:gd name="T26" fmla="*/ 244 w 398"/>
                <a:gd name="T27" fmla="*/ 224 h 227"/>
                <a:gd name="T28" fmla="*/ 199 w 398"/>
                <a:gd name="T29" fmla="*/ 227 h 227"/>
                <a:gd name="T30" fmla="*/ 153 w 398"/>
                <a:gd name="T31" fmla="*/ 224 h 227"/>
                <a:gd name="T32" fmla="*/ 112 w 398"/>
                <a:gd name="T33" fmla="*/ 214 h 227"/>
                <a:gd name="T34" fmla="*/ 75 w 398"/>
                <a:gd name="T35" fmla="*/ 201 h 227"/>
                <a:gd name="T36" fmla="*/ 45 w 398"/>
                <a:gd name="T37" fmla="*/ 185 h 227"/>
                <a:gd name="T38" fmla="*/ 21 w 398"/>
                <a:gd name="T39" fmla="*/ 164 h 227"/>
                <a:gd name="T40" fmla="*/ 6 w 398"/>
                <a:gd name="T41" fmla="*/ 140 h 227"/>
                <a:gd name="T42" fmla="*/ 0 w 398"/>
                <a:gd name="T43" fmla="*/ 114 h 227"/>
                <a:gd name="T44" fmla="*/ 6 w 398"/>
                <a:gd name="T45" fmla="*/ 88 h 227"/>
                <a:gd name="T46" fmla="*/ 21 w 398"/>
                <a:gd name="T47" fmla="*/ 64 h 227"/>
                <a:gd name="T48" fmla="*/ 45 w 398"/>
                <a:gd name="T49" fmla="*/ 43 h 227"/>
                <a:gd name="T50" fmla="*/ 75 w 398"/>
                <a:gd name="T51" fmla="*/ 24 h 227"/>
                <a:gd name="T52" fmla="*/ 112 w 398"/>
                <a:gd name="T53" fmla="*/ 11 h 227"/>
                <a:gd name="T54" fmla="*/ 153 w 398"/>
                <a:gd name="T55" fmla="*/ 4 h 227"/>
                <a:gd name="T56" fmla="*/ 199 w 398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8" h="227">
                  <a:moveTo>
                    <a:pt x="199" y="0"/>
                  </a:moveTo>
                  <a:lnTo>
                    <a:pt x="244" y="4"/>
                  </a:lnTo>
                  <a:lnTo>
                    <a:pt x="287" y="11"/>
                  </a:lnTo>
                  <a:lnTo>
                    <a:pt x="324" y="24"/>
                  </a:lnTo>
                  <a:lnTo>
                    <a:pt x="354" y="43"/>
                  </a:lnTo>
                  <a:lnTo>
                    <a:pt x="378" y="64"/>
                  </a:lnTo>
                  <a:lnTo>
                    <a:pt x="393" y="88"/>
                  </a:lnTo>
                  <a:lnTo>
                    <a:pt x="398" y="114"/>
                  </a:lnTo>
                  <a:lnTo>
                    <a:pt x="393" y="140"/>
                  </a:lnTo>
                  <a:lnTo>
                    <a:pt x="378" y="164"/>
                  </a:lnTo>
                  <a:lnTo>
                    <a:pt x="354" y="185"/>
                  </a:lnTo>
                  <a:lnTo>
                    <a:pt x="324" y="201"/>
                  </a:lnTo>
                  <a:lnTo>
                    <a:pt x="287" y="214"/>
                  </a:lnTo>
                  <a:lnTo>
                    <a:pt x="244" y="224"/>
                  </a:lnTo>
                  <a:lnTo>
                    <a:pt x="199" y="227"/>
                  </a:lnTo>
                  <a:lnTo>
                    <a:pt x="153" y="224"/>
                  </a:lnTo>
                  <a:lnTo>
                    <a:pt x="112" y="214"/>
                  </a:lnTo>
                  <a:lnTo>
                    <a:pt x="75" y="201"/>
                  </a:lnTo>
                  <a:lnTo>
                    <a:pt x="45" y="185"/>
                  </a:lnTo>
                  <a:lnTo>
                    <a:pt x="21" y="164"/>
                  </a:lnTo>
                  <a:lnTo>
                    <a:pt x="6" y="140"/>
                  </a:lnTo>
                  <a:lnTo>
                    <a:pt x="0" y="114"/>
                  </a:lnTo>
                  <a:lnTo>
                    <a:pt x="6" y="88"/>
                  </a:lnTo>
                  <a:lnTo>
                    <a:pt x="21" y="64"/>
                  </a:lnTo>
                  <a:lnTo>
                    <a:pt x="45" y="43"/>
                  </a:lnTo>
                  <a:lnTo>
                    <a:pt x="75" y="24"/>
                  </a:lnTo>
                  <a:lnTo>
                    <a:pt x="112" y="11"/>
                  </a:lnTo>
                  <a:lnTo>
                    <a:pt x="153" y="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8B1B2"/>
            </a:solidFill>
            <a:ln w="0">
              <a:solidFill>
                <a:srgbClr val="F8B1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3938" y="3206"/>
              <a:ext cx="269" cy="257"/>
            </a:xfrm>
            <a:custGeom>
              <a:avLst/>
              <a:gdLst>
                <a:gd name="T0" fmla="*/ 0 w 540"/>
                <a:gd name="T1" fmla="*/ 0 h 514"/>
                <a:gd name="T2" fmla="*/ 540 w 540"/>
                <a:gd name="T3" fmla="*/ 0 h 514"/>
                <a:gd name="T4" fmla="*/ 540 w 540"/>
                <a:gd name="T5" fmla="*/ 417 h 514"/>
                <a:gd name="T6" fmla="*/ 536 w 540"/>
                <a:gd name="T7" fmla="*/ 447 h 514"/>
                <a:gd name="T8" fmla="*/ 521 w 540"/>
                <a:gd name="T9" fmla="*/ 474 h 514"/>
                <a:gd name="T10" fmla="*/ 501 w 540"/>
                <a:gd name="T11" fmla="*/ 495 h 514"/>
                <a:gd name="T12" fmla="*/ 473 w 540"/>
                <a:gd name="T13" fmla="*/ 510 h 514"/>
                <a:gd name="T14" fmla="*/ 443 w 540"/>
                <a:gd name="T15" fmla="*/ 514 h 514"/>
                <a:gd name="T16" fmla="*/ 99 w 540"/>
                <a:gd name="T17" fmla="*/ 514 h 514"/>
                <a:gd name="T18" fmla="*/ 67 w 540"/>
                <a:gd name="T19" fmla="*/ 510 h 514"/>
                <a:gd name="T20" fmla="*/ 41 w 540"/>
                <a:gd name="T21" fmla="*/ 495 h 514"/>
                <a:gd name="T22" fmla="*/ 19 w 540"/>
                <a:gd name="T23" fmla="*/ 474 h 514"/>
                <a:gd name="T24" fmla="*/ 6 w 540"/>
                <a:gd name="T25" fmla="*/ 447 h 514"/>
                <a:gd name="T26" fmla="*/ 0 w 540"/>
                <a:gd name="T27" fmla="*/ 417 h 514"/>
                <a:gd name="T28" fmla="*/ 0 w 540"/>
                <a:gd name="T2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0" h="514">
                  <a:moveTo>
                    <a:pt x="0" y="0"/>
                  </a:moveTo>
                  <a:lnTo>
                    <a:pt x="540" y="0"/>
                  </a:lnTo>
                  <a:lnTo>
                    <a:pt x="540" y="417"/>
                  </a:lnTo>
                  <a:lnTo>
                    <a:pt x="536" y="447"/>
                  </a:lnTo>
                  <a:lnTo>
                    <a:pt x="521" y="474"/>
                  </a:lnTo>
                  <a:lnTo>
                    <a:pt x="501" y="495"/>
                  </a:lnTo>
                  <a:lnTo>
                    <a:pt x="473" y="510"/>
                  </a:lnTo>
                  <a:lnTo>
                    <a:pt x="443" y="514"/>
                  </a:lnTo>
                  <a:lnTo>
                    <a:pt x="99" y="514"/>
                  </a:lnTo>
                  <a:lnTo>
                    <a:pt x="67" y="510"/>
                  </a:lnTo>
                  <a:lnTo>
                    <a:pt x="41" y="495"/>
                  </a:lnTo>
                  <a:lnTo>
                    <a:pt x="19" y="474"/>
                  </a:lnTo>
                  <a:lnTo>
                    <a:pt x="6" y="447"/>
                  </a:lnTo>
                  <a:lnTo>
                    <a:pt x="0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35E"/>
            </a:solidFill>
            <a:ln w="0">
              <a:solidFill>
                <a:srgbClr val="80635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5"/>
            <p:cNvSpPr>
              <a:spLocks noEditPoints="1"/>
            </p:cNvSpPr>
            <p:nvPr/>
          </p:nvSpPr>
          <p:spPr bwMode="auto">
            <a:xfrm>
              <a:off x="3325" y="985"/>
              <a:ext cx="1417" cy="2711"/>
            </a:xfrm>
            <a:custGeom>
              <a:avLst/>
              <a:gdLst>
                <a:gd name="T0" fmla="*/ 904 w 2834"/>
                <a:gd name="T1" fmla="*/ 3165 h 5422"/>
                <a:gd name="T2" fmla="*/ 1255 w 2834"/>
                <a:gd name="T3" fmla="*/ 3085 h 5422"/>
                <a:gd name="T4" fmla="*/ 306 w 2834"/>
                <a:gd name="T5" fmla="*/ 2830 h 5422"/>
                <a:gd name="T6" fmla="*/ 2319 w 2834"/>
                <a:gd name="T7" fmla="*/ 1860 h 5422"/>
                <a:gd name="T8" fmla="*/ 1830 w 2834"/>
                <a:gd name="T9" fmla="*/ 2311 h 5422"/>
                <a:gd name="T10" fmla="*/ 1908 w 2834"/>
                <a:gd name="T11" fmla="*/ 2869 h 5422"/>
                <a:gd name="T12" fmla="*/ 2364 w 2834"/>
                <a:gd name="T13" fmla="*/ 2983 h 5422"/>
                <a:gd name="T14" fmla="*/ 2168 w 2834"/>
                <a:gd name="T15" fmla="*/ 2551 h 5422"/>
                <a:gd name="T16" fmla="*/ 2241 w 2834"/>
                <a:gd name="T17" fmla="*/ 2203 h 5422"/>
                <a:gd name="T18" fmla="*/ 2118 w 2834"/>
                <a:gd name="T19" fmla="*/ 1168 h 5422"/>
                <a:gd name="T20" fmla="*/ 2375 w 2834"/>
                <a:gd name="T21" fmla="*/ 1592 h 5422"/>
                <a:gd name="T22" fmla="*/ 2204 w 2834"/>
                <a:gd name="T23" fmla="*/ 1171 h 5422"/>
                <a:gd name="T24" fmla="*/ 253 w 2834"/>
                <a:gd name="T25" fmla="*/ 1406 h 5422"/>
                <a:gd name="T26" fmla="*/ 379 w 2834"/>
                <a:gd name="T27" fmla="*/ 1745 h 5422"/>
                <a:gd name="T28" fmla="*/ 626 w 2834"/>
                <a:gd name="T29" fmla="*/ 2363 h 5422"/>
                <a:gd name="T30" fmla="*/ 1517 w 2834"/>
                <a:gd name="T31" fmla="*/ 2346 h 5422"/>
                <a:gd name="T32" fmla="*/ 1908 w 2834"/>
                <a:gd name="T33" fmla="*/ 922 h 5422"/>
                <a:gd name="T34" fmla="*/ 383 w 2834"/>
                <a:gd name="T35" fmla="*/ 162 h 5422"/>
                <a:gd name="T36" fmla="*/ 210 w 2834"/>
                <a:gd name="T37" fmla="*/ 425 h 5422"/>
                <a:gd name="T38" fmla="*/ 693 w 2834"/>
                <a:gd name="T39" fmla="*/ 388 h 5422"/>
                <a:gd name="T40" fmla="*/ 935 w 2834"/>
                <a:gd name="T41" fmla="*/ 624 h 5422"/>
                <a:gd name="T42" fmla="*/ 1116 w 2834"/>
                <a:gd name="T43" fmla="*/ 624 h 5422"/>
                <a:gd name="T44" fmla="*/ 1850 w 2834"/>
                <a:gd name="T45" fmla="*/ 295 h 5422"/>
                <a:gd name="T46" fmla="*/ 1703 w 2834"/>
                <a:gd name="T47" fmla="*/ 90 h 5422"/>
                <a:gd name="T48" fmla="*/ 1878 w 2834"/>
                <a:gd name="T49" fmla="*/ 47 h 5422"/>
                <a:gd name="T50" fmla="*/ 2101 w 2834"/>
                <a:gd name="T51" fmla="*/ 473 h 5422"/>
                <a:gd name="T52" fmla="*/ 2328 w 2834"/>
                <a:gd name="T53" fmla="*/ 1023 h 5422"/>
                <a:gd name="T54" fmla="*/ 2375 w 2834"/>
                <a:gd name="T55" fmla="*/ 358 h 5422"/>
                <a:gd name="T56" fmla="*/ 2471 w 2834"/>
                <a:gd name="T57" fmla="*/ 43 h 5422"/>
                <a:gd name="T58" fmla="*/ 2566 w 2834"/>
                <a:gd name="T59" fmla="*/ 972 h 5422"/>
                <a:gd name="T60" fmla="*/ 2583 w 2834"/>
                <a:gd name="T61" fmla="*/ 1568 h 5422"/>
                <a:gd name="T62" fmla="*/ 2477 w 2834"/>
                <a:gd name="T63" fmla="*/ 2168 h 5422"/>
                <a:gd name="T64" fmla="*/ 2328 w 2834"/>
                <a:gd name="T65" fmla="*/ 2469 h 5422"/>
                <a:gd name="T66" fmla="*/ 2551 w 2834"/>
                <a:gd name="T67" fmla="*/ 2910 h 5422"/>
                <a:gd name="T68" fmla="*/ 2778 w 2834"/>
                <a:gd name="T69" fmla="*/ 3704 h 5422"/>
                <a:gd name="T70" fmla="*/ 2756 w 2834"/>
                <a:gd name="T71" fmla="*/ 5333 h 5422"/>
                <a:gd name="T72" fmla="*/ 2576 w 2834"/>
                <a:gd name="T73" fmla="*/ 5333 h 5422"/>
                <a:gd name="T74" fmla="*/ 2166 w 2834"/>
                <a:gd name="T75" fmla="*/ 4646 h 5422"/>
                <a:gd name="T76" fmla="*/ 1992 w 2834"/>
                <a:gd name="T77" fmla="*/ 5361 h 5422"/>
                <a:gd name="T78" fmla="*/ 2150 w 2834"/>
                <a:gd name="T79" fmla="*/ 4208 h 5422"/>
                <a:gd name="T80" fmla="*/ 2648 w 2834"/>
                <a:gd name="T81" fmla="*/ 4020 h 5422"/>
                <a:gd name="T82" fmla="*/ 2525 w 2834"/>
                <a:gd name="T83" fmla="*/ 3542 h 5422"/>
                <a:gd name="T84" fmla="*/ 2033 w 2834"/>
                <a:gd name="T85" fmla="*/ 3009 h 5422"/>
                <a:gd name="T86" fmla="*/ 1791 w 2834"/>
                <a:gd name="T87" fmla="*/ 3422 h 5422"/>
                <a:gd name="T88" fmla="*/ 1638 w 2834"/>
                <a:gd name="T89" fmla="*/ 3327 h 5422"/>
                <a:gd name="T90" fmla="*/ 1398 w 2834"/>
                <a:gd name="T91" fmla="*/ 3214 h 5422"/>
                <a:gd name="T92" fmla="*/ 885 w 2834"/>
                <a:gd name="T93" fmla="*/ 3378 h 5422"/>
                <a:gd name="T94" fmla="*/ 468 w 2834"/>
                <a:gd name="T95" fmla="*/ 2964 h 5422"/>
                <a:gd name="T96" fmla="*/ 1060 w 2834"/>
                <a:gd name="T97" fmla="*/ 4000 h 5422"/>
                <a:gd name="T98" fmla="*/ 1555 w 2834"/>
                <a:gd name="T99" fmla="*/ 3696 h 5422"/>
                <a:gd name="T100" fmla="*/ 1032 w 2834"/>
                <a:gd name="T101" fmla="*/ 4201 h 5422"/>
                <a:gd name="T102" fmla="*/ 492 w 2834"/>
                <a:gd name="T103" fmla="*/ 4126 h 5422"/>
                <a:gd name="T104" fmla="*/ 455 w 2834"/>
                <a:gd name="T105" fmla="*/ 3867 h 5422"/>
                <a:gd name="T106" fmla="*/ 271 w 2834"/>
                <a:gd name="T107" fmla="*/ 3219 h 5422"/>
                <a:gd name="T108" fmla="*/ 152 w 2834"/>
                <a:gd name="T109" fmla="*/ 2451 h 5422"/>
                <a:gd name="T110" fmla="*/ 223 w 2834"/>
                <a:gd name="T111" fmla="*/ 1844 h 5422"/>
                <a:gd name="T112" fmla="*/ 76 w 2834"/>
                <a:gd name="T113" fmla="*/ 1503 h 5422"/>
                <a:gd name="T114" fmla="*/ 258 w 2834"/>
                <a:gd name="T115" fmla="*/ 998 h 5422"/>
                <a:gd name="T116" fmla="*/ 3 w 2834"/>
                <a:gd name="T117" fmla="*/ 529 h 5422"/>
                <a:gd name="T118" fmla="*/ 223 w 2834"/>
                <a:gd name="T119" fmla="*/ 66 h 5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4" h="5422">
                  <a:moveTo>
                    <a:pt x="1261" y="2642"/>
                  </a:moveTo>
                  <a:lnTo>
                    <a:pt x="1166" y="2657"/>
                  </a:lnTo>
                  <a:lnTo>
                    <a:pt x="1067" y="2663"/>
                  </a:lnTo>
                  <a:lnTo>
                    <a:pt x="997" y="2659"/>
                  </a:lnTo>
                  <a:lnTo>
                    <a:pt x="928" y="2653"/>
                  </a:lnTo>
                  <a:lnTo>
                    <a:pt x="859" y="2642"/>
                  </a:lnTo>
                  <a:lnTo>
                    <a:pt x="859" y="3039"/>
                  </a:lnTo>
                  <a:lnTo>
                    <a:pt x="864" y="3085"/>
                  </a:lnTo>
                  <a:lnTo>
                    <a:pt x="879" y="3128"/>
                  </a:lnTo>
                  <a:lnTo>
                    <a:pt x="904" y="3165"/>
                  </a:lnTo>
                  <a:lnTo>
                    <a:pt x="935" y="3197"/>
                  </a:lnTo>
                  <a:lnTo>
                    <a:pt x="972" y="3219"/>
                  </a:lnTo>
                  <a:lnTo>
                    <a:pt x="1015" y="3234"/>
                  </a:lnTo>
                  <a:lnTo>
                    <a:pt x="1060" y="3240"/>
                  </a:lnTo>
                  <a:lnTo>
                    <a:pt x="1106" y="3234"/>
                  </a:lnTo>
                  <a:lnTo>
                    <a:pt x="1149" y="3219"/>
                  </a:lnTo>
                  <a:lnTo>
                    <a:pt x="1186" y="3197"/>
                  </a:lnTo>
                  <a:lnTo>
                    <a:pt x="1216" y="3165"/>
                  </a:lnTo>
                  <a:lnTo>
                    <a:pt x="1240" y="3128"/>
                  </a:lnTo>
                  <a:lnTo>
                    <a:pt x="1255" y="3085"/>
                  </a:lnTo>
                  <a:lnTo>
                    <a:pt x="1261" y="3039"/>
                  </a:lnTo>
                  <a:lnTo>
                    <a:pt x="1261" y="2642"/>
                  </a:lnTo>
                  <a:close/>
                  <a:moveTo>
                    <a:pt x="364" y="2391"/>
                  </a:moveTo>
                  <a:lnTo>
                    <a:pt x="344" y="2452"/>
                  </a:lnTo>
                  <a:lnTo>
                    <a:pt x="321" y="2516"/>
                  </a:lnTo>
                  <a:lnTo>
                    <a:pt x="301" y="2579"/>
                  </a:lnTo>
                  <a:lnTo>
                    <a:pt x="292" y="2642"/>
                  </a:lnTo>
                  <a:lnTo>
                    <a:pt x="290" y="2704"/>
                  </a:lnTo>
                  <a:lnTo>
                    <a:pt x="295" y="2767"/>
                  </a:lnTo>
                  <a:lnTo>
                    <a:pt x="306" y="2830"/>
                  </a:lnTo>
                  <a:lnTo>
                    <a:pt x="429" y="2789"/>
                  </a:lnTo>
                  <a:lnTo>
                    <a:pt x="552" y="2760"/>
                  </a:lnTo>
                  <a:lnTo>
                    <a:pt x="680" y="2741"/>
                  </a:lnTo>
                  <a:lnTo>
                    <a:pt x="680" y="2590"/>
                  </a:lnTo>
                  <a:lnTo>
                    <a:pt x="595" y="2551"/>
                  </a:lnTo>
                  <a:lnTo>
                    <a:pt x="513" y="2505"/>
                  </a:lnTo>
                  <a:lnTo>
                    <a:pt x="437" y="2452"/>
                  </a:lnTo>
                  <a:lnTo>
                    <a:pt x="364" y="2391"/>
                  </a:lnTo>
                  <a:close/>
                  <a:moveTo>
                    <a:pt x="2371" y="1834"/>
                  </a:moveTo>
                  <a:lnTo>
                    <a:pt x="2319" y="1860"/>
                  </a:lnTo>
                  <a:lnTo>
                    <a:pt x="2265" y="1877"/>
                  </a:lnTo>
                  <a:lnTo>
                    <a:pt x="2207" y="1890"/>
                  </a:lnTo>
                  <a:lnTo>
                    <a:pt x="2148" y="1894"/>
                  </a:lnTo>
                  <a:lnTo>
                    <a:pt x="2101" y="1890"/>
                  </a:lnTo>
                  <a:lnTo>
                    <a:pt x="2055" y="1883"/>
                  </a:lnTo>
                  <a:lnTo>
                    <a:pt x="2025" y="1978"/>
                  </a:lnTo>
                  <a:lnTo>
                    <a:pt x="1988" y="2069"/>
                  </a:lnTo>
                  <a:lnTo>
                    <a:pt x="1943" y="2155"/>
                  </a:lnTo>
                  <a:lnTo>
                    <a:pt x="1889" y="2235"/>
                  </a:lnTo>
                  <a:lnTo>
                    <a:pt x="1830" y="2311"/>
                  </a:lnTo>
                  <a:lnTo>
                    <a:pt x="1763" y="2380"/>
                  </a:lnTo>
                  <a:lnTo>
                    <a:pt x="1690" y="2443"/>
                  </a:lnTo>
                  <a:lnTo>
                    <a:pt x="1612" y="2499"/>
                  </a:lnTo>
                  <a:lnTo>
                    <a:pt x="1528" y="2547"/>
                  </a:lnTo>
                  <a:lnTo>
                    <a:pt x="1441" y="2588"/>
                  </a:lnTo>
                  <a:lnTo>
                    <a:pt x="1441" y="2741"/>
                  </a:lnTo>
                  <a:lnTo>
                    <a:pt x="1562" y="2758"/>
                  </a:lnTo>
                  <a:lnTo>
                    <a:pt x="1679" y="2786"/>
                  </a:lnTo>
                  <a:lnTo>
                    <a:pt x="1794" y="2823"/>
                  </a:lnTo>
                  <a:lnTo>
                    <a:pt x="1908" y="2869"/>
                  </a:lnTo>
                  <a:lnTo>
                    <a:pt x="1936" y="2851"/>
                  </a:lnTo>
                  <a:lnTo>
                    <a:pt x="1969" y="2838"/>
                  </a:lnTo>
                  <a:lnTo>
                    <a:pt x="2012" y="2830"/>
                  </a:lnTo>
                  <a:lnTo>
                    <a:pt x="2057" y="2830"/>
                  </a:lnTo>
                  <a:lnTo>
                    <a:pt x="2099" y="2840"/>
                  </a:lnTo>
                  <a:lnTo>
                    <a:pt x="2139" y="2860"/>
                  </a:lnTo>
                  <a:lnTo>
                    <a:pt x="2215" y="2909"/>
                  </a:lnTo>
                  <a:lnTo>
                    <a:pt x="2285" y="2961"/>
                  </a:lnTo>
                  <a:lnTo>
                    <a:pt x="2351" y="3015"/>
                  </a:lnTo>
                  <a:lnTo>
                    <a:pt x="2364" y="2983"/>
                  </a:lnTo>
                  <a:lnTo>
                    <a:pt x="2371" y="2948"/>
                  </a:lnTo>
                  <a:lnTo>
                    <a:pt x="2373" y="2914"/>
                  </a:lnTo>
                  <a:lnTo>
                    <a:pt x="2367" y="2877"/>
                  </a:lnTo>
                  <a:lnTo>
                    <a:pt x="2356" y="2836"/>
                  </a:lnTo>
                  <a:lnTo>
                    <a:pt x="2338" y="2793"/>
                  </a:lnTo>
                  <a:lnTo>
                    <a:pt x="2311" y="2748"/>
                  </a:lnTo>
                  <a:lnTo>
                    <a:pt x="2276" y="2698"/>
                  </a:lnTo>
                  <a:lnTo>
                    <a:pt x="2232" y="2644"/>
                  </a:lnTo>
                  <a:lnTo>
                    <a:pt x="2194" y="2596"/>
                  </a:lnTo>
                  <a:lnTo>
                    <a:pt x="2168" y="2551"/>
                  </a:lnTo>
                  <a:lnTo>
                    <a:pt x="2150" y="2508"/>
                  </a:lnTo>
                  <a:lnTo>
                    <a:pt x="2140" y="2467"/>
                  </a:lnTo>
                  <a:lnTo>
                    <a:pt x="2139" y="2428"/>
                  </a:lnTo>
                  <a:lnTo>
                    <a:pt x="2142" y="2391"/>
                  </a:lnTo>
                  <a:lnTo>
                    <a:pt x="2152" y="2356"/>
                  </a:lnTo>
                  <a:lnTo>
                    <a:pt x="2166" y="2322"/>
                  </a:lnTo>
                  <a:lnTo>
                    <a:pt x="2181" y="2290"/>
                  </a:lnTo>
                  <a:lnTo>
                    <a:pt x="2202" y="2259"/>
                  </a:lnTo>
                  <a:lnTo>
                    <a:pt x="2220" y="2231"/>
                  </a:lnTo>
                  <a:lnTo>
                    <a:pt x="2241" y="2203"/>
                  </a:lnTo>
                  <a:lnTo>
                    <a:pt x="2265" y="2168"/>
                  </a:lnTo>
                  <a:lnTo>
                    <a:pt x="2291" y="2132"/>
                  </a:lnTo>
                  <a:lnTo>
                    <a:pt x="2313" y="2093"/>
                  </a:lnTo>
                  <a:lnTo>
                    <a:pt x="2334" y="2050"/>
                  </a:lnTo>
                  <a:lnTo>
                    <a:pt x="2351" y="2006"/>
                  </a:lnTo>
                  <a:lnTo>
                    <a:pt x="2364" y="1953"/>
                  </a:lnTo>
                  <a:lnTo>
                    <a:pt x="2371" y="1898"/>
                  </a:lnTo>
                  <a:lnTo>
                    <a:pt x="2371" y="1834"/>
                  </a:lnTo>
                  <a:close/>
                  <a:moveTo>
                    <a:pt x="2148" y="1166"/>
                  </a:moveTo>
                  <a:lnTo>
                    <a:pt x="2118" y="1168"/>
                  </a:lnTo>
                  <a:lnTo>
                    <a:pt x="2088" y="1173"/>
                  </a:lnTo>
                  <a:lnTo>
                    <a:pt x="2088" y="1622"/>
                  </a:lnTo>
                  <a:lnTo>
                    <a:pt x="2085" y="1706"/>
                  </a:lnTo>
                  <a:lnTo>
                    <a:pt x="2116" y="1711"/>
                  </a:lnTo>
                  <a:lnTo>
                    <a:pt x="2148" y="1713"/>
                  </a:lnTo>
                  <a:lnTo>
                    <a:pt x="2204" y="1708"/>
                  </a:lnTo>
                  <a:lnTo>
                    <a:pt x="2254" y="1691"/>
                  </a:lnTo>
                  <a:lnTo>
                    <a:pt x="2300" y="1667"/>
                  </a:lnTo>
                  <a:lnTo>
                    <a:pt x="2341" y="1633"/>
                  </a:lnTo>
                  <a:lnTo>
                    <a:pt x="2375" y="1592"/>
                  </a:lnTo>
                  <a:lnTo>
                    <a:pt x="2401" y="1546"/>
                  </a:lnTo>
                  <a:lnTo>
                    <a:pt x="2416" y="1495"/>
                  </a:lnTo>
                  <a:lnTo>
                    <a:pt x="2421" y="1440"/>
                  </a:lnTo>
                  <a:lnTo>
                    <a:pt x="2416" y="1384"/>
                  </a:lnTo>
                  <a:lnTo>
                    <a:pt x="2401" y="1333"/>
                  </a:lnTo>
                  <a:lnTo>
                    <a:pt x="2375" y="1287"/>
                  </a:lnTo>
                  <a:lnTo>
                    <a:pt x="2341" y="1246"/>
                  </a:lnTo>
                  <a:lnTo>
                    <a:pt x="2300" y="1212"/>
                  </a:lnTo>
                  <a:lnTo>
                    <a:pt x="2254" y="1186"/>
                  </a:lnTo>
                  <a:lnTo>
                    <a:pt x="2204" y="1171"/>
                  </a:lnTo>
                  <a:lnTo>
                    <a:pt x="2148" y="1166"/>
                  </a:lnTo>
                  <a:close/>
                  <a:moveTo>
                    <a:pt x="452" y="922"/>
                  </a:moveTo>
                  <a:lnTo>
                    <a:pt x="440" y="1008"/>
                  </a:lnTo>
                  <a:lnTo>
                    <a:pt x="420" y="1090"/>
                  </a:lnTo>
                  <a:lnTo>
                    <a:pt x="392" y="1166"/>
                  </a:lnTo>
                  <a:lnTo>
                    <a:pt x="355" y="1238"/>
                  </a:lnTo>
                  <a:lnTo>
                    <a:pt x="308" y="1307"/>
                  </a:lnTo>
                  <a:lnTo>
                    <a:pt x="282" y="1345"/>
                  </a:lnTo>
                  <a:lnTo>
                    <a:pt x="264" y="1376"/>
                  </a:lnTo>
                  <a:lnTo>
                    <a:pt x="253" y="1406"/>
                  </a:lnTo>
                  <a:lnTo>
                    <a:pt x="249" y="1434"/>
                  </a:lnTo>
                  <a:lnTo>
                    <a:pt x="251" y="1460"/>
                  </a:lnTo>
                  <a:lnTo>
                    <a:pt x="258" y="1488"/>
                  </a:lnTo>
                  <a:lnTo>
                    <a:pt x="269" y="1518"/>
                  </a:lnTo>
                  <a:lnTo>
                    <a:pt x="286" y="1551"/>
                  </a:lnTo>
                  <a:lnTo>
                    <a:pt x="306" y="1589"/>
                  </a:lnTo>
                  <a:lnTo>
                    <a:pt x="325" y="1624"/>
                  </a:lnTo>
                  <a:lnTo>
                    <a:pt x="344" y="1661"/>
                  </a:lnTo>
                  <a:lnTo>
                    <a:pt x="362" y="1702"/>
                  </a:lnTo>
                  <a:lnTo>
                    <a:pt x="379" y="1745"/>
                  </a:lnTo>
                  <a:lnTo>
                    <a:pt x="396" y="1793"/>
                  </a:lnTo>
                  <a:lnTo>
                    <a:pt x="409" y="1845"/>
                  </a:lnTo>
                  <a:lnTo>
                    <a:pt x="420" y="1903"/>
                  </a:lnTo>
                  <a:lnTo>
                    <a:pt x="426" y="1965"/>
                  </a:lnTo>
                  <a:lnTo>
                    <a:pt x="427" y="2032"/>
                  </a:lnTo>
                  <a:lnTo>
                    <a:pt x="424" y="2104"/>
                  </a:lnTo>
                  <a:lnTo>
                    <a:pt x="414" y="2184"/>
                  </a:lnTo>
                  <a:lnTo>
                    <a:pt x="479" y="2251"/>
                  </a:lnTo>
                  <a:lnTo>
                    <a:pt x="550" y="2311"/>
                  </a:lnTo>
                  <a:lnTo>
                    <a:pt x="626" y="2363"/>
                  </a:lnTo>
                  <a:lnTo>
                    <a:pt x="708" y="2406"/>
                  </a:lnTo>
                  <a:lnTo>
                    <a:pt x="792" y="2439"/>
                  </a:lnTo>
                  <a:lnTo>
                    <a:pt x="881" y="2464"/>
                  </a:lnTo>
                  <a:lnTo>
                    <a:pt x="972" y="2478"/>
                  </a:lnTo>
                  <a:lnTo>
                    <a:pt x="1067" y="2482"/>
                  </a:lnTo>
                  <a:lnTo>
                    <a:pt x="1164" y="2475"/>
                  </a:lnTo>
                  <a:lnTo>
                    <a:pt x="1259" y="2458"/>
                  </a:lnTo>
                  <a:lnTo>
                    <a:pt x="1350" y="2430"/>
                  </a:lnTo>
                  <a:lnTo>
                    <a:pt x="1437" y="2393"/>
                  </a:lnTo>
                  <a:lnTo>
                    <a:pt x="1517" y="2346"/>
                  </a:lnTo>
                  <a:lnTo>
                    <a:pt x="1594" y="2290"/>
                  </a:lnTo>
                  <a:lnTo>
                    <a:pt x="1662" y="2227"/>
                  </a:lnTo>
                  <a:lnTo>
                    <a:pt x="1724" y="2156"/>
                  </a:lnTo>
                  <a:lnTo>
                    <a:pt x="1778" y="2080"/>
                  </a:lnTo>
                  <a:lnTo>
                    <a:pt x="1822" y="1998"/>
                  </a:lnTo>
                  <a:lnTo>
                    <a:pt x="1860" y="1909"/>
                  </a:lnTo>
                  <a:lnTo>
                    <a:pt x="1886" y="1818"/>
                  </a:lnTo>
                  <a:lnTo>
                    <a:pt x="1902" y="1721"/>
                  </a:lnTo>
                  <a:lnTo>
                    <a:pt x="1908" y="1622"/>
                  </a:lnTo>
                  <a:lnTo>
                    <a:pt x="1908" y="922"/>
                  </a:lnTo>
                  <a:lnTo>
                    <a:pt x="452" y="922"/>
                  </a:lnTo>
                  <a:close/>
                  <a:moveTo>
                    <a:pt x="329" y="0"/>
                  </a:moveTo>
                  <a:lnTo>
                    <a:pt x="355" y="6"/>
                  </a:lnTo>
                  <a:lnTo>
                    <a:pt x="381" y="17"/>
                  </a:lnTo>
                  <a:lnTo>
                    <a:pt x="401" y="38"/>
                  </a:lnTo>
                  <a:lnTo>
                    <a:pt x="414" y="64"/>
                  </a:lnTo>
                  <a:lnTo>
                    <a:pt x="418" y="90"/>
                  </a:lnTo>
                  <a:lnTo>
                    <a:pt x="414" y="118"/>
                  </a:lnTo>
                  <a:lnTo>
                    <a:pt x="403" y="142"/>
                  </a:lnTo>
                  <a:lnTo>
                    <a:pt x="383" y="162"/>
                  </a:lnTo>
                  <a:lnTo>
                    <a:pt x="377" y="168"/>
                  </a:lnTo>
                  <a:lnTo>
                    <a:pt x="366" y="175"/>
                  </a:lnTo>
                  <a:lnTo>
                    <a:pt x="351" y="190"/>
                  </a:lnTo>
                  <a:lnTo>
                    <a:pt x="334" y="209"/>
                  </a:lnTo>
                  <a:lnTo>
                    <a:pt x="314" y="233"/>
                  </a:lnTo>
                  <a:lnTo>
                    <a:pt x="292" y="261"/>
                  </a:lnTo>
                  <a:lnTo>
                    <a:pt x="269" y="295"/>
                  </a:lnTo>
                  <a:lnTo>
                    <a:pt x="247" y="334"/>
                  </a:lnTo>
                  <a:lnTo>
                    <a:pt x="227" y="376"/>
                  </a:lnTo>
                  <a:lnTo>
                    <a:pt x="210" y="425"/>
                  </a:lnTo>
                  <a:lnTo>
                    <a:pt x="195" y="477"/>
                  </a:lnTo>
                  <a:lnTo>
                    <a:pt x="186" y="537"/>
                  </a:lnTo>
                  <a:lnTo>
                    <a:pt x="180" y="600"/>
                  </a:lnTo>
                  <a:lnTo>
                    <a:pt x="180" y="669"/>
                  </a:lnTo>
                  <a:lnTo>
                    <a:pt x="189" y="741"/>
                  </a:lnTo>
                  <a:lnTo>
                    <a:pt x="656" y="741"/>
                  </a:lnTo>
                  <a:lnTo>
                    <a:pt x="656" y="460"/>
                  </a:lnTo>
                  <a:lnTo>
                    <a:pt x="660" y="432"/>
                  </a:lnTo>
                  <a:lnTo>
                    <a:pt x="673" y="408"/>
                  </a:lnTo>
                  <a:lnTo>
                    <a:pt x="693" y="388"/>
                  </a:lnTo>
                  <a:lnTo>
                    <a:pt x="718" y="376"/>
                  </a:lnTo>
                  <a:lnTo>
                    <a:pt x="745" y="371"/>
                  </a:lnTo>
                  <a:lnTo>
                    <a:pt x="773" y="376"/>
                  </a:lnTo>
                  <a:lnTo>
                    <a:pt x="799" y="388"/>
                  </a:lnTo>
                  <a:lnTo>
                    <a:pt x="818" y="408"/>
                  </a:lnTo>
                  <a:lnTo>
                    <a:pt x="831" y="432"/>
                  </a:lnTo>
                  <a:lnTo>
                    <a:pt x="835" y="460"/>
                  </a:lnTo>
                  <a:lnTo>
                    <a:pt x="835" y="741"/>
                  </a:lnTo>
                  <a:lnTo>
                    <a:pt x="935" y="741"/>
                  </a:lnTo>
                  <a:lnTo>
                    <a:pt x="935" y="624"/>
                  </a:lnTo>
                  <a:lnTo>
                    <a:pt x="941" y="596"/>
                  </a:lnTo>
                  <a:lnTo>
                    <a:pt x="952" y="572"/>
                  </a:lnTo>
                  <a:lnTo>
                    <a:pt x="972" y="551"/>
                  </a:lnTo>
                  <a:lnTo>
                    <a:pt x="997" y="538"/>
                  </a:lnTo>
                  <a:lnTo>
                    <a:pt x="1024" y="535"/>
                  </a:lnTo>
                  <a:lnTo>
                    <a:pt x="1054" y="538"/>
                  </a:lnTo>
                  <a:lnTo>
                    <a:pt x="1078" y="551"/>
                  </a:lnTo>
                  <a:lnTo>
                    <a:pt x="1097" y="572"/>
                  </a:lnTo>
                  <a:lnTo>
                    <a:pt x="1110" y="596"/>
                  </a:lnTo>
                  <a:lnTo>
                    <a:pt x="1116" y="624"/>
                  </a:lnTo>
                  <a:lnTo>
                    <a:pt x="1116" y="741"/>
                  </a:lnTo>
                  <a:lnTo>
                    <a:pt x="1932" y="741"/>
                  </a:lnTo>
                  <a:lnTo>
                    <a:pt x="1940" y="669"/>
                  </a:lnTo>
                  <a:lnTo>
                    <a:pt x="1941" y="600"/>
                  </a:lnTo>
                  <a:lnTo>
                    <a:pt x="1936" y="537"/>
                  </a:lnTo>
                  <a:lnTo>
                    <a:pt x="1926" y="477"/>
                  </a:lnTo>
                  <a:lnTo>
                    <a:pt x="1912" y="425"/>
                  </a:lnTo>
                  <a:lnTo>
                    <a:pt x="1893" y="376"/>
                  </a:lnTo>
                  <a:lnTo>
                    <a:pt x="1873" y="332"/>
                  </a:lnTo>
                  <a:lnTo>
                    <a:pt x="1850" y="295"/>
                  </a:lnTo>
                  <a:lnTo>
                    <a:pt x="1828" y="261"/>
                  </a:lnTo>
                  <a:lnTo>
                    <a:pt x="1807" y="233"/>
                  </a:lnTo>
                  <a:lnTo>
                    <a:pt x="1787" y="209"/>
                  </a:lnTo>
                  <a:lnTo>
                    <a:pt x="1768" y="190"/>
                  </a:lnTo>
                  <a:lnTo>
                    <a:pt x="1754" y="175"/>
                  </a:lnTo>
                  <a:lnTo>
                    <a:pt x="1744" y="168"/>
                  </a:lnTo>
                  <a:lnTo>
                    <a:pt x="1739" y="162"/>
                  </a:lnTo>
                  <a:lnTo>
                    <a:pt x="1718" y="142"/>
                  </a:lnTo>
                  <a:lnTo>
                    <a:pt x="1707" y="118"/>
                  </a:lnTo>
                  <a:lnTo>
                    <a:pt x="1703" y="90"/>
                  </a:lnTo>
                  <a:lnTo>
                    <a:pt x="1707" y="62"/>
                  </a:lnTo>
                  <a:lnTo>
                    <a:pt x="1720" y="38"/>
                  </a:lnTo>
                  <a:lnTo>
                    <a:pt x="1740" y="17"/>
                  </a:lnTo>
                  <a:lnTo>
                    <a:pt x="1767" y="6"/>
                  </a:lnTo>
                  <a:lnTo>
                    <a:pt x="1793" y="0"/>
                  </a:lnTo>
                  <a:lnTo>
                    <a:pt x="1820" y="6"/>
                  </a:lnTo>
                  <a:lnTo>
                    <a:pt x="1845" y="19"/>
                  </a:lnTo>
                  <a:lnTo>
                    <a:pt x="1852" y="23"/>
                  </a:lnTo>
                  <a:lnTo>
                    <a:pt x="1861" y="32"/>
                  </a:lnTo>
                  <a:lnTo>
                    <a:pt x="1878" y="47"/>
                  </a:lnTo>
                  <a:lnTo>
                    <a:pt x="1897" y="67"/>
                  </a:lnTo>
                  <a:lnTo>
                    <a:pt x="1921" y="93"/>
                  </a:lnTo>
                  <a:lnTo>
                    <a:pt x="1945" y="123"/>
                  </a:lnTo>
                  <a:lnTo>
                    <a:pt x="1971" y="159"/>
                  </a:lnTo>
                  <a:lnTo>
                    <a:pt x="1997" y="200"/>
                  </a:lnTo>
                  <a:lnTo>
                    <a:pt x="2021" y="244"/>
                  </a:lnTo>
                  <a:lnTo>
                    <a:pt x="2046" y="295"/>
                  </a:lnTo>
                  <a:lnTo>
                    <a:pt x="2068" y="349"/>
                  </a:lnTo>
                  <a:lnTo>
                    <a:pt x="2086" y="410"/>
                  </a:lnTo>
                  <a:lnTo>
                    <a:pt x="2101" y="473"/>
                  </a:lnTo>
                  <a:lnTo>
                    <a:pt x="2111" y="544"/>
                  </a:lnTo>
                  <a:lnTo>
                    <a:pt x="2116" y="619"/>
                  </a:lnTo>
                  <a:lnTo>
                    <a:pt x="2114" y="697"/>
                  </a:lnTo>
                  <a:lnTo>
                    <a:pt x="2103" y="780"/>
                  </a:lnTo>
                  <a:lnTo>
                    <a:pt x="2086" y="870"/>
                  </a:lnTo>
                  <a:lnTo>
                    <a:pt x="2088" y="989"/>
                  </a:lnTo>
                  <a:lnTo>
                    <a:pt x="2148" y="985"/>
                  </a:lnTo>
                  <a:lnTo>
                    <a:pt x="2211" y="991"/>
                  </a:lnTo>
                  <a:lnTo>
                    <a:pt x="2271" y="1002"/>
                  </a:lnTo>
                  <a:lnTo>
                    <a:pt x="2328" y="1023"/>
                  </a:lnTo>
                  <a:lnTo>
                    <a:pt x="2380" y="1050"/>
                  </a:lnTo>
                  <a:lnTo>
                    <a:pt x="2384" y="1011"/>
                  </a:lnTo>
                  <a:lnTo>
                    <a:pt x="2388" y="963"/>
                  </a:lnTo>
                  <a:lnTo>
                    <a:pt x="2390" y="909"/>
                  </a:lnTo>
                  <a:lnTo>
                    <a:pt x="2391" y="853"/>
                  </a:lnTo>
                  <a:lnTo>
                    <a:pt x="2391" y="797"/>
                  </a:lnTo>
                  <a:lnTo>
                    <a:pt x="2391" y="691"/>
                  </a:lnTo>
                  <a:lnTo>
                    <a:pt x="2390" y="581"/>
                  </a:lnTo>
                  <a:lnTo>
                    <a:pt x="2384" y="470"/>
                  </a:lnTo>
                  <a:lnTo>
                    <a:pt x="2375" y="358"/>
                  </a:lnTo>
                  <a:lnTo>
                    <a:pt x="2356" y="248"/>
                  </a:lnTo>
                  <a:lnTo>
                    <a:pt x="2330" y="140"/>
                  </a:lnTo>
                  <a:lnTo>
                    <a:pt x="2326" y="110"/>
                  </a:lnTo>
                  <a:lnTo>
                    <a:pt x="2332" y="84"/>
                  </a:lnTo>
                  <a:lnTo>
                    <a:pt x="2345" y="60"/>
                  </a:lnTo>
                  <a:lnTo>
                    <a:pt x="2365" y="39"/>
                  </a:lnTo>
                  <a:lnTo>
                    <a:pt x="2391" y="28"/>
                  </a:lnTo>
                  <a:lnTo>
                    <a:pt x="2421" y="25"/>
                  </a:lnTo>
                  <a:lnTo>
                    <a:pt x="2447" y="30"/>
                  </a:lnTo>
                  <a:lnTo>
                    <a:pt x="2471" y="43"/>
                  </a:lnTo>
                  <a:lnTo>
                    <a:pt x="2492" y="64"/>
                  </a:lnTo>
                  <a:lnTo>
                    <a:pt x="2503" y="90"/>
                  </a:lnTo>
                  <a:lnTo>
                    <a:pt x="2533" y="209"/>
                  </a:lnTo>
                  <a:lnTo>
                    <a:pt x="2551" y="330"/>
                  </a:lnTo>
                  <a:lnTo>
                    <a:pt x="2564" y="449"/>
                  </a:lnTo>
                  <a:lnTo>
                    <a:pt x="2570" y="568"/>
                  </a:lnTo>
                  <a:lnTo>
                    <a:pt x="2572" y="686"/>
                  </a:lnTo>
                  <a:lnTo>
                    <a:pt x="2572" y="797"/>
                  </a:lnTo>
                  <a:lnTo>
                    <a:pt x="2570" y="888"/>
                  </a:lnTo>
                  <a:lnTo>
                    <a:pt x="2566" y="972"/>
                  </a:lnTo>
                  <a:lnTo>
                    <a:pt x="2561" y="1047"/>
                  </a:lnTo>
                  <a:lnTo>
                    <a:pt x="2553" y="1112"/>
                  </a:lnTo>
                  <a:lnTo>
                    <a:pt x="2546" y="1166"/>
                  </a:lnTo>
                  <a:lnTo>
                    <a:pt x="2538" y="1207"/>
                  </a:lnTo>
                  <a:lnTo>
                    <a:pt x="2564" y="1261"/>
                  </a:lnTo>
                  <a:lnTo>
                    <a:pt x="2585" y="1317"/>
                  </a:lnTo>
                  <a:lnTo>
                    <a:pt x="2598" y="1376"/>
                  </a:lnTo>
                  <a:lnTo>
                    <a:pt x="2602" y="1440"/>
                  </a:lnTo>
                  <a:lnTo>
                    <a:pt x="2596" y="1505"/>
                  </a:lnTo>
                  <a:lnTo>
                    <a:pt x="2583" y="1568"/>
                  </a:lnTo>
                  <a:lnTo>
                    <a:pt x="2561" y="1628"/>
                  </a:lnTo>
                  <a:lnTo>
                    <a:pt x="2531" y="1683"/>
                  </a:lnTo>
                  <a:lnTo>
                    <a:pt x="2544" y="1762"/>
                  </a:lnTo>
                  <a:lnTo>
                    <a:pt x="2551" y="1836"/>
                  </a:lnTo>
                  <a:lnTo>
                    <a:pt x="2550" y="1903"/>
                  </a:lnTo>
                  <a:lnTo>
                    <a:pt x="2544" y="1965"/>
                  </a:lnTo>
                  <a:lnTo>
                    <a:pt x="2533" y="2022"/>
                  </a:lnTo>
                  <a:lnTo>
                    <a:pt x="2518" y="2074"/>
                  </a:lnTo>
                  <a:lnTo>
                    <a:pt x="2499" y="2123"/>
                  </a:lnTo>
                  <a:lnTo>
                    <a:pt x="2477" y="2168"/>
                  </a:lnTo>
                  <a:lnTo>
                    <a:pt x="2455" y="2207"/>
                  </a:lnTo>
                  <a:lnTo>
                    <a:pt x="2432" y="2244"/>
                  </a:lnTo>
                  <a:lnTo>
                    <a:pt x="2408" y="2277"/>
                  </a:lnTo>
                  <a:lnTo>
                    <a:pt x="2386" y="2309"/>
                  </a:lnTo>
                  <a:lnTo>
                    <a:pt x="2360" y="2344"/>
                  </a:lnTo>
                  <a:lnTo>
                    <a:pt x="2339" y="2376"/>
                  </a:lnTo>
                  <a:lnTo>
                    <a:pt x="2326" y="2402"/>
                  </a:lnTo>
                  <a:lnTo>
                    <a:pt x="2319" y="2424"/>
                  </a:lnTo>
                  <a:lnTo>
                    <a:pt x="2319" y="2447"/>
                  </a:lnTo>
                  <a:lnTo>
                    <a:pt x="2328" y="2469"/>
                  </a:lnTo>
                  <a:lnTo>
                    <a:pt x="2343" y="2495"/>
                  </a:lnTo>
                  <a:lnTo>
                    <a:pt x="2367" y="2525"/>
                  </a:lnTo>
                  <a:lnTo>
                    <a:pt x="2401" y="2566"/>
                  </a:lnTo>
                  <a:lnTo>
                    <a:pt x="2434" y="2609"/>
                  </a:lnTo>
                  <a:lnTo>
                    <a:pt x="2464" y="2653"/>
                  </a:lnTo>
                  <a:lnTo>
                    <a:pt x="2492" y="2702"/>
                  </a:lnTo>
                  <a:lnTo>
                    <a:pt x="2516" y="2750"/>
                  </a:lnTo>
                  <a:lnTo>
                    <a:pt x="2535" y="2802"/>
                  </a:lnTo>
                  <a:lnTo>
                    <a:pt x="2546" y="2855"/>
                  </a:lnTo>
                  <a:lnTo>
                    <a:pt x="2551" y="2910"/>
                  </a:lnTo>
                  <a:lnTo>
                    <a:pt x="2548" y="2966"/>
                  </a:lnTo>
                  <a:lnTo>
                    <a:pt x="2537" y="3026"/>
                  </a:lnTo>
                  <a:lnTo>
                    <a:pt x="2514" y="3085"/>
                  </a:lnTo>
                  <a:lnTo>
                    <a:pt x="2481" y="3149"/>
                  </a:lnTo>
                  <a:lnTo>
                    <a:pt x="2555" y="3242"/>
                  </a:lnTo>
                  <a:lnTo>
                    <a:pt x="2618" y="3337"/>
                  </a:lnTo>
                  <a:lnTo>
                    <a:pt x="2670" y="3432"/>
                  </a:lnTo>
                  <a:lnTo>
                    <a:pt x="2715" y="3525"/>
                  </a:lnTo>
                  <a:lnTo>
                    <a:pt x="2750" y="3616"/>
                  </a:lnTo>
                  <a:lnTo>
                    <a:pt x="2778" y="3704"/>
                  </a:lnTo>
                  <a:lnTo>
                    <a:pt x="2799" y="3784"/>
                  </a:lnTo>
                  <a:lnTo>
                    <a:pt x="2816" y="3858"/>
                  </a:lnTo>
                  <a:lnTo>
                    <a:pt x="2827" y="3923"/>
                  </a:lnTo>
                  <a:lnTo>
                    <a:pt x="2834" y="3979"/>
                  </a:lnTo>
                  <a:lnTo>
                    <a:pt x="2834" y="4022"/>
                  </a:lnTo>
                  <a:lnTo>
                    <a:pt x="2825" y="4063"/>
                  </a:lnTo>
                  <a:lnTo>
                    <a:pt x="2808" y="4102"/>
                  </a:lnTo>
                  <a:lnTo>
                    <a:pt x="2786" y="4137"/>
                  </a:lnTo>
                  <a:lnTo>
                    <a:pt x="2754" y="4165"/>
                  </a:lnTo>
                  <a:lnTo>
                    <a:pt x="2756" y="5333"/>
                  </a:lnTo>
                  <a:lnTo>
                    <a:pt x="2750" y="5361"/>
                  </a:lnTo>
                  <a:lnTo>
                    <a:pt x="2737" y="5385"/>
                  </a:lnTo>
                  <a:lnTo>
                    <a:pt x="2719" y="5405"/>
                  </a:lnTo>
                  <a:lnTo>
                    <a:pt x="2695" y="5418"/>
                  </a:lnTo>
                  <a:lnTo>
                    <a:pt x="2665" y="5422"/>
                  </a:lnTo>
                  <a:lnTo>
                    <a:pt x="2637" y="5418"/>
                  </a:lnTo>
                  <a:lnTo>
                    <a:pt x="2613" y="5405"/>
                  </a:lnTo>
                  <a:lnTo>
                    <a:pt x="2592" y="5385"/>
                  </a:lnTo>
                  <a:lnTo>
                    <a:pt x="2579" y="5361"/>
                  </a:lnTo>
                  <a:lnTo>
                    <a:pt x="2576" y="5333"/>
                  </a:lnTo>
                  <a:lnTo>
                    <a:pt x="2576" y="4266"/>
                  </a:lnTo>
                  <a:lnTo>
                    <a:pt x="2488" y="4322"/>
                  </a:lnTo>
                  <a:lnTo>
                    <a:pt x="2414" y="4378"/>
                  </a:lnTo>
                  <a:lnTo>
                    <a:pt x="2351" y="4430"/>
                  </a:lnTo>
                  <a:lnTo>
                    <a:pt x="2297" y="4478"/>
                  </a:lnTo>
                  <a:lnTo>
                    <a:pt x="2256" y="4525"/>
                  </a:lnTo>
                  <a:lnTo>
                    <a:pt x="2222" y="4564"/>
                  </a:lnTo>
                  <a:lnTo>
                    <a:pt x="2196" y="4599"/>
                  </a:lnTo>
                  <a:lnTo>
                    <a:pt x="2178" y="4627"/>
                  </a:lnTo>
                  <a:lnTo>
                    <a:pt x="2166" y="4646"/>
                  </a:lnTo>
                  <a:lnTo>
                    <a:pt x="2166" y="5333"/>
                  </a:lnTo>
                  <a:lnTo>
                    <a:pt x="2163" y="5361"/>
                  </a:lnTo>
                  <a:lnTo>
                    <a:pt x="2150" y="5385"/>
                  </a:lnTo>
                  <a:lnTo>
                    <a:pt x="2131" y="5405"/>
                  </a:lnTo>
                  <a:lnTo>
                    <a:pt x="2105" y="5418"/>
                  </a:lnTo>
                  <a:lnTo>
                    <a:pt x="2077" y="5422"/>
                  </a:lnTo>
                  <a:lnTo>
                    <a:pt x="2049" y="5418"/>
                  </a:lnTo>
                  <a:lnTo>
                    <a:pt x="2025" y="5405"/>
                  </a:lnTo>
                  <a:lnTo>
                    <a:pt x="2005" y="5385"/>
                  </a:lnTo>
                  <a:lnTo>
                    <a:pt x="1992" y="5361"/>
                  </a:lnTo>
                  <a:lnTo>
                    <a:pt x="1988" y="5333"/>
                  </a:lnTo>
                  <a:lnTo>
                    <a:pt x="1988" y="4260"/>
                  </a:lnTo>
                  <a:lnTo>
                    <a:pt x="1992" y="4232"/>
                  </a:lnTo>
                  <a:lnTo>
                    <a:pt x="2005" y="4208"/>
                  </a:lnTo>
                  <a:lnTo>
                    <a:pt x="2025" y="4188"/>
                  </a:lnTo>
                  <a:lnTo>
                    <a:pt x="2049" y="4175"/>
                  </a:lnTo>
                  <a:lnTo>
                    <a:pt x="2077" y="4171"/>
                  </a:lnTo>
                  <a:lnTo>
                    <a:pt x="2105" y="4175"/>
                  </a:lnTo>
                  <a:lnTo>
                    <a:pt x="2131" y="4188"/>
                  </a:lnTo>
                  <a:lnTo>
                    <a:pt x="2150" y="4208"/>
                  </a:lnTo>
                  <a:lnTo>
                    <a:pt x="2163" y="4232"/>
                  </a:lnTo>
                  <a:lnTo>
                    <a:pt x="2166" y="4260"/>
                  </a:lnTo>
                  <a:lnTo>
                    <a:pt x="2166" y="4355"/>
                  </a:lnTo>
                  <a:lnTo>
                    <a:pt x="2220" y="4303"/>
                  </a:lnTo>
                  <a:lnTo>
                    <a:pt x="2284" y="4249"/>
                  </a:lnTo>
                  <a:lnTo>
                    <a:pt x="2356" y="4195"/>
                  </a:lnTo>
                  <a:lnTo>
                    <a:pt x="2438" y="4139"/>
                  </a:lnTo>
                  <a:lnTo>
                    <a:pt x="2533" y="4083"/>
                  </a:lnTo>
                  <a:lnTo>
                    <a:pt x="2637" y="4029"/>
                  </a:lnTo>
                  <a:lnTo>
                    <a:pt x="2648" y="4020"/>
                  </a:lnTo>
                  <a:lnTo>
                    <a:pt x="2654" y="4011"/>
                  </a:lnTo>
                  <a:lnTo>
                    <a:pt x="2654" y="3998"/>
                  </a:lnTo>
                  <a:lnTo>
                    <a:pt x="2650" y="3957"/>
                  </a:lnTo>
                  <a:lnTo>
                    <a:pt x="2643" y="3910"/>
                  </a:lnTo>
                  <a:lnTo>
                    <a:pt x="2631" y="3858"/>
                  </a:lnTo>
                  <a:lnTo>
                    <a:pt x="2618" y="3802"/>
                  </a:lnTo>
                  <a:lnTo>
                    <a:pt x="2602" y="3741"/>
                  </a:lnTo>
                  <a:lnTo>
                    <a:pt x="2581" y="3677"/>
                  </a:lnTo>
                  <a:lnTo>
                    <a:pt x="2555" y="3610"/>
                  </a:lnTo>
                  <a:lnTo>
                    <a:pt x="2525" y="3542"/>
                  </a:lnTo>
                  <a:lnTo>
                    <a:pt x="2488" y="3473"/>
                  </a:lnTo>
                  <a:lnTo>
                    <a:pt x="2447" y="3402"/>
                  </a:lnTo>
                  <a:lnTo>
                    <a:pt x="2399" y="3331"/>
                  </a:lnTo>
                  <a:lnTo>
                    <a:pt x="2343" y="3264"/>
                  </a:lnTo>
                  <a:lnTo>
                    <a:pt x="2282" y="3197"/>
                  </a:lnTo>
                  <a:lnTo>
                    <a:pt x="2211" y="3132"/>
                  </a:lnTo>
                  <a:lnTo>
                    <a:pt x="2133" y="3071"/>
                  </a:lnTo>
                  <a:lnTo>
                    <a:pt x="2046" y="3013"/>
                  </a:lnTo>
                  <a:lnTo>
                    <a:pt x="2038" y="3011"/>
                  </a:lnTo>
                  <a:lnTo>
                    <a:pt x="2033" y="3009"/>
                  </a:lnTo>
                  <a:lnTo>
                    <a:pt x="2027" y="3009"/>
                  </a:lnTo>
                  <a:lnTo>
                    <a:pt x="2021" y="3011"/>
                  </a:lnTo>
                  <a:lnTo>
                    <a:pt x="2018" y="3011"/>
                  </a:lnTo>
                  <a:lnTo>
                    <a:pt x="2014" y="3015"/>
                  </a:lnTo>
                  <a:lnTo>
                    <a:pt x="2010" y="3017"/>
                  </a:lnTo>
                  <a:lnTo>
                    <a:pt x="2006" y="3020"/>
                  </a:lnTo>
                  <a:lnTo>
                    <a:pt x="2003" y="3028"/>
                  </a:lnTo>
                  <a:lnTo>
                    <a:pt x="1938" y="3162"/>
                  </a:lnTo>
                  <a:lnTo>
                    <a:pt x="1867" y="3294"/>
                  </a:lnTo>
                  <a:lnTo>
                    <a:pt x="1791" y="3422"/>
                  </a:lnTo>
                  <a:lnTo>
                    <a:pt x="1772" y="3443"/>
                  </a:lnTo>
                  <a:lnTo>
                    <a:pt x="1748" y="3458"/>
                  </a:lnTo>
                  <a:lnTo>
                    <a:pt x="1722" y="3463"/>
                  </a:lnTo>
                  <a:lnTo>
                    <a:pt x="1694" y="3462"/>
                  </a:lnTo>
                  <a:lnTo>
                    <a:pt x="1668" y="3450"/>
                  </a:lnTo>
                  <a:lnTo>
                    <a:pt x="1646" y="3432"/>
                  </a:lnTo>
                  <a:lnTo>
                    <a:pt x="1631" y="3408"/>
                  </a:lnTo>
                  <a:lnTo>
                    <a:pt x="1625" y="3381"/>
                  </a:lnTo>
                  <a:lnTo>
                    <a:pt x="1627" y="3354"/>
                  </a:lnTo>
                  <a:lnTo>
                    <a:pt x="1638" y="3327"/>
                  </a:lnTo>
                  <a:lnTo>
                    <a:pt x="1727" y="3177"/>
                  </a:lnTo>
                  <a:lnTo>
                    <a:pt x="1807" y="3022"/>
                  </a:lnTo>
                  <a:lnTo>
                    <a:pt x="1718" y="2987"/>
                  </a:lnTo>
                  <a:lnTo>
                    <a:pt x="1627" y="2957"/>
                  </a:lnTo>
                  <a:lnTo>
                    <a:pt x="1536" y="2936"/>
                  </a:lnTo>
                  <a:lnTo>
                    <a:pt x="1441" y="2922"/>
                  </a:lnTo>
                  <a:lnTo>
                    <a:pt x="1441" y="3039"/>
                  </a:lnTo>
                  <a:lnTo>
                    <a:pt x="1435" y="3102"/>
                  </a:lnTo>
                  <a:lnTo>
                    <a:pt x="1421" y="3160"/>
                  </a:lnTo>
                  <a:lnTo>
                    <a:pt x="1398" y="3214"/>
                  </a:lnTo>
                  <a:lnTo>
                    <a:pt x="1367" y="3264"/>
                  </a:lnTo>
                  <a:lnTo>
                    <a:pt x="1329" y="3309"/>
                  </a:lnTo>
                  <a:lnTo>
                    <a:pt x="1285" y="3346"/>
                  </a:lnTo>
                  <a:lnTo>
                    <a:pt x="1235" y="3378"/>
                  </a:lnTo>
                  <a:lnTo>
                    <a:pt x="1181" y="3400"/>
                  </a:lnTo>
                  <a:lnTo>
                    <a:pt x="1121" y="3415"/>
                  </a:lnTo>
                  <a:lnTo>
                    <a:pt x="1060" y="3421"/>
                  </a:lnTo>
                  <a:lnTo>
                    <a:pt x="998" y="3415"/>
                  </a:lnTo>
                  <a:lnTo>
                    <a:pt x="941" y="3400"/>
                  </a:lnTo>
                  <a:lnTo>
                    <a:pt x="885" y="3378"/>
                  </a:lnTo>
                  <a:lnTo>
                    <a:pt x="837" y="3346"/>
                  </a:lnTo>
                  <a:lnTo>
                    <a:pt x="792" y="3309"/>
                  </a:lnTo>
                  <a:lnTo>
                    <a:pt x="753" y="3264"/>
                  </a:lnTo>
                  <a:lnTo>
                    <a:pt x="723" y="3214"/>
                  </a:lnTo>
                  <a:lnTo>
                    <a:pt x="699" y="3160"/>
                  </a:lnTo>
                  <a:lnTo>
                    <a:pt x="684" y="3102"/>
                  </a:lnTo>
                  <a:lnTo>
                    <a:pt x="680" y="3039"/>
                  </a:lnTo>
                  <a:lnTo>
                    <a:pt x="680" y="2922"/>
                  </a:lnTo>
                  <a:lnTo>
                    <a:pt x="572" y="2938"/>
                  </a:lnTo>
                  <a:lnTo>
                    <a:pt x="468" y="2964"/>
                  </a:lnTo>
                  <a:lnTo>
                    <a:pt x="366" y="3000"/>
                  </a:lnTo>
                  <a:lnTo>
                    <a:pt x="414" y="3102"/>
                  </a:lnTo>
                  <a:lnTo>
                    <a:pt x="466" y="3206"/>
                  </a:lnTo>
                  <a:lnTo>
                    <a:pt x="517" y="3303"/>
                  </a:lnTo>
                  <a:lnTo>
                    <a:pt x="563" y="3406"/>
                  </a:lnTo>
                  <a:lnTo>
                    <a:pt x="604" y="3508"/>
                  </a:lnTo>
                  <a:lnTo>
                    <a:pt x="708" y="3644"/>
                  </a:lnTo>
                  <a:lnTo>
                    <a:pt x="822" y="3771"/>
                  </a:lnTo>
                  <a:lnTo>
                    <a:pt x="939" y="3892"/>
                  </a:lnTo>
                  <a:lnTo>
                    <a:pt x="1060" y="4000"/>
                  </a:lnTo>
                  <a:lnTo>
                    <a:pt x="1177" y="3895"/>
                  </a:lnTo>
                  <a:lnTo>
                    <a:pt x="1290" y="3782"/>
                  </a:lnTo>
                  <a:lnTo>
                    <a:pt x="1398" y="3661"/>
                  </a:lnTo>
                  <a:lnTo>
                    <a:pt x="1419" y="3642"/>
                  </a:lnTo>
                  <a:lnTo>
                    <a:pt x="1445" y="3631"/>
                  </a:lnTo>
                  <a:lnTo>
                    <a:pt x="1473" y="3629"/>
                  </a:lnTo>
                  <a:lnTo>
                    <a:pt x="1501" y="3635"/>
                  </a:lnTo>
                  <a:lnTo>
                    <a:pt x="1525" y="3650"/>
                  </a:lnTo>
                  <a:lnTo>
                    <a:pt x="1543" y="3670"/>
                  </a:lnTo>
                  <a:lnTo>
                    <a:pt x="1555" y="3696"/>
                  </a:lnTo>
                  <a:lnTo>
                    <a:pt x="1556" y="3724"/>
                  </a:lnTo>
                  <a:lnTo>
                    <a:pt x="1551" y="3750"/>
                  </a:lnTo>
                  <a:lnTo>
                    <a:pt x="1536" y="3776"/>
                  </a:lnTo>
                  <a:lnTo>
                    <a:pt x="1437" y="3888"/>
                  </a:lnTo>
                  <a:lnTo>
                    <a:pt x="1333" y="3994"/>
                  </a:lnTo>
                  <a:lnTo>
                    <a:pt x="1227" y="4095"/>
                  </a:lnTo>
                  <a:lnTo>
                    <a:pt x="1116" y="4186"/>
                  </a:lnTo>
                  <a:lnTo>
                    <a:pt x="1090" y="4201"/>
                  </a:lnTo>
                  <a:lnTo>
                    <a:pt x="1060" y="4206"/>
                  </a:lnTo>
                  <a:lnTo>
                    <a:pt x="1032" y="4201"/>
                  </a:lnTo>
                  <a:lnTo>
                    <a:pt x="1004" y="4186"/>
                  </a:lnTo>
                  <a:lnTo>
                    <a:pt x="879" y="4081"/>
                  </a:lnTo>
                  <a:lnTo>
                    <a:pt x="760" y="3968"/>
                  </a:lnTo>
                  <a:lnTo>
                    <a:pt x="645" y="3845"/>
                  </a:lnTo>
                  <a:lnTo>
                    <a:pt x="632" y="3906"/>
                  </a:lnTo>
                  <a:lnTo>
                    <a:pt x="610" y="3970"/>
                  </a:lnTo>
                  <a:lnTo>
                    <a:pt x="580" y="4031"/>
                  </a:lnTo>
                  <a:lnTo>
                    <a:pt x="539" y="4093"/>
                  </a:lnTo>
                  <a:lnTo>
                    <a:pt x="519" y="4113"/>
                  </a:lnTo>
                  <a:lnTo>
                    <a:pt x="492" y="4126"/>
                  </a:lnTo>
                  <a:lnTo>
                    <a:pt x="466" y="4130"/>
                  </a:lnTo>
                  <a:lnTo>
                    <a:pt x="439" y="4126"/>
                  </a:lnTo>
                  <a:lnTo>
                    <a:pt x="413" y="4111"/>
                  </a:lnTo>
                  <a:lnTo>
                    <a:pt x="392" y="4091"/>
                  </a:lnTo>
                  <a:lnTo>
                    <a:pt x="381" y="4067"/>
                  </a:lnTo>
                  <a:lnTo>
                    <a:pt x="377" y="4039"/>
                  </a:lnTo>
                  <a:lnTo>
                    <a:pt x="381" y="4013"/>
                  </a:lnTo>
                  <a:lnTo>
                    <a:pt x="394" y="3987"/>
                  </a:lnTo>
                  <a:lnTo>
                    <a:pt x="431" y="3927"/>
                  </a:lnTo>
                  <a:lnTo>
                    <a:pt x="455" y="3867"/>
                  </a:lnTo>
                  <a:lnTo>
                    <a:pt x="468" y="3808"/>
                  </a:lnTo>
                  <a:lnTo>
                    <a:pt x="470" y="3746"/>
                  </a:lnTo>
                  <a:lnTo>
                    <a:pt x="465" y="3685"/>
                  </a:lnTo>
                  <a:lnTo>
                    <a:pt x="452" y="3622"/>
                  </a:lnTo>
                  <a:lnTo>
                    <a:pt x="431" y="3556"/>
                  </a:lnTo>
                  <a:lnTo>
                    <a:pt x="405" y="3491"/>
                  </a:lnTo>
                  <a:lnTo>
                    <a:pt x="375" y="3426"/>
                  </a:lnTo>
                  <a:lnTo>
                    <a:pt x="342" y="3357"/>
                  </a:lnTo>
                  <a:lnTo>
                    <a:pt x="306" y="3288"/>
                  </a:lnTo>
                  <a:lnTo>
                    <a:pt x="271" y="3219"/>
                  </a:lnTo>
                  <a:lnTo>
                    <a:pt x="238" y="3149"/>
                  </a:lnTo>
                  <a:lnTo>
                    <a:pt x="204" y="3076"/>
                  </a:lnTo>
                  <a:lnTo>
                    <a:pt x="174" y="3003"/>
                  </a:lnTo>
                  <a:lnTo>
                    <a:pt x="148" y="2927"/>
                  </a:lnTo>
                  <a:lnTo>
                    <a:pt x="128" y="2851"/>
                  </a:lnTo>
                  <a:lnTo>
                    <a:pt x="115" y="2774"/>
                  </a:lnTo>
                  <a:lnTo>
                    <a:pt x="109" y="2694"/>
                  </a:lnTo>
                  <a:lnTo>
                    <a:pt x="113" y="2614"/>
                  </a:lnTo>
                  <a:lnTo>
                    <a:pt x="126" y="2534"/>
                  </a:lnTo>
                  <a:lnTo>
                    <a:pt x="152" y="2451"/>
                  </a:lnTo>
                  <a:lnTo>
                    <a:pt x="184" y="2365"/>
                  </a:lnTo>
                  <a:lnTo>
                    <a:pt x="208" y="2287"/>
                  </a:lnTo>
                  <a:lnTo>
                    <a:pt x="227" y="2214"/>
                  </a:lnTo>
                  <a:lnTo>
                    <a:pt x="240" y="2147"/>
                  </a:lnTo>
                  <a:lnTo>
                    <a:pt x="247" y="2086"/>
                  </a:lnTo>
                  <a:lnTo>
                    <a:pt x="249" y="2028"/>
                  </a:lnTo>
                  <a:lnTo>
                    <a:pt x="247" y="1976"/>
                  </a:lnTo>
                  <a:lnTo>
                    <a:pt x="241" y="1927"/>
                  </a:lnTo>
                  <a:lnTo>
                    <a:pt x="234" y="1885"/>
                  </a:lnTo>
                  <a:lnTo>
                    <a:pt x="223" y="1844"/>
                  </a:lnTo>
                  <a:lnTo>
                    <a:pt x="210" y="1804"/>
                  </a:lnTo>
                  <a:lnTo>
                    <a:pt x="195" y="1769"/>
                  </a:lnTo>
                  <a:lnTo>
                    <a:pt x="180" y="1736"/>
                  </a:lnTo>
                  <a:lnTo>
                    <a:pt x="163" y="1704"/>
                  </a:lnTo>
                  <a:lnTo>
                    <a:pt x="147" y="1674"/>
                  </a:lnTo>
                  <a:lnTo>
                    <a:pt x="130" y="1641"/>
                  </a:lnTo>
                  <a:lnTo>
                    <a:pt x="113" y="1607"/>
                  </a:lnTo>
                  <a:lnTo>
                    <a:pt x="98" y="1574"/>
                  </a:lnTo>
                  <a:lnTo>
                    <a:pt x="85" y="1538"/>
                  </a:lnTo>
                  <a:lnTo>
                    <a:pt x="76" y="1503"/>
                  </a:lnTo>
                  <a:lnTo>
                    <a:pt x="70" y="1466"/>
                  </a:lnTo>
                  <a:lnTo>
                    <a:pt x="68" y="1427"/>
                  </a:lnTo>
                  <a:lnTo>
                    <a:pt x="74" y="1386"/>
                  </a:lnTo>
                  <a:lnTo>
                    <a:pt x="85" y="1343"/>
                  </a:lnTo>
                  <a:lnTo>
                    <a:pt x="104" y="1296"/>
                  </a:lnTo>
                  <a:lnTo>
                    <a:pt x="130" y="1248"/>
                  </a:lnTo>
                  <a:lnTo>
                    <a:pt x="165" y="1198"/>
                  </a:lnTo>
                  <a:lnTo>
                    <a:pt x="206" y="1136"/>
                  </a:lnTo>
                  <a:lnTo>
                    <a:pt x="238" y="1069"/>
                  </a:lnTo>
                  <a:lnTo>
                    <a:pt x="258" y="998"/>
                  </a:lnTo>
                  <a:lnTo>
                    <a:pt x="271" y="922"/>
                  </a:lnTo>
                  <a:lnTo>
                    <a:pt x="117" y="922"/>
                  </a:lnTo>
                  <a:lnTo>
                    <a:pt x="87" y="916"/>
                  </a:lnTo>
                  <a:lnTo>
                    <a:pt x="61" y="902"/>
                  </a:lnTo>
                  <a:lnTo>
                    <a:pt x="41" y="881"/>
                  </a:lnTo>
                  <a:lnTo>
                    <a:pt x="29" y="853"/>
                  </a:lnTo>
                  <a:lnTo>
                    <a:pt x="11" y="764"/>
                  </a:lnTo>
                  <a:lnTo>
                    <a:pt x="1" y="682"/>
                  </a:lnTo>
                  <a:lnTo>
                    <a:pt x="0" y="602"/>
                  </a:lnTo>
                  <a:lnTo>
                    <a:pt x="3" y="529"/>
                  </a:lnTo>
                  <a:lnTo>
                    <a:pt x="14" y="460"/>
                  </a:lnTo>
                  <a:lnTo>
                    <a:pt x="29" y="397"/>
                  </a:lnTo>
                  <a:lnTo>
                    <a:pt x="48" y="337"/>
                  </a:lnTo>
                  <a:lnTo>
                    <a:pt x="70" y="283"/>
                  </a:lnTo>
                  <a:lnTo>
                    <a:pt x="96" y="235"/>
                  </a:lnTo>
                  <a:lnTo>
                    <a:pt x="122" y="192"/>
                  </a:lnTo>
                  <a:lnTo>
                    <a:pt x="148" y="153"/>
                  </a:lnTo>
                  <a:lnTo>
                    <a:pt x="174" y="120"/>
                  </a:lnTo>
                  <a:lnTo>
                    <a:pt x="199" y="90"/>
                  </a:lnTo>
                  <a:lnTo>
                    <a:pt x="223" y="66"/>
                  </a:lnTo>
                  <a:lnTo>
                    <a:pt x="241" y="47"/>
                  </a:lnTo>
                  <a:lnTo>
                    <a:pt x="258" y="32"/>
                  </a:lnTo>
                  <a:lnTo>
                    <a:pt x="269" y="23"/>
                  </a:lnTo>
                  <a:lnTo>
                    <a:pt x="275" y="19"/>
                  </a:lnTo>
                  <a:lnTo>
                    <a:pt x="301" y="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3727" y="1914"/>
              <a:ext cx="246" cy="118"/>
            </a:xfrm>
            <a:custGeom>
              <a:avLst/>
              <a:gdLst>
                <a:gd name="T0" fmla="*/ 95 w 493"/>
                <a:gd name="T1" fmla="*/ 0 h 235"/>
                <a:gd name="T2" fmla="*/ 123 w 493"/>
                <a:gd name="T3" fmla="*/ 6 h 235"/>
                <a:gd name="T4" fmla="*/ 147 w 493"/>
                <a:gd name="T5" fmla="*/ 21 h 235"/>
                <a:gd name="T6" fmla="*/ 175 w 493"/>
                <a:gd name="T7" fmla="*/ 40 h 235"/>
                <a:gd name="T8" fmla="*/ 210 w 493"/>
                <a:gd name="T9" fmla="*/ 51 h 235"/>
                <a:gd name="T10" fmla="*/ 247 w 493"/>
                <a:gd name="T11" fmla="*/ 54 h 235"/>
                <a:gd name="T12" fmla="*/ 285 w 493"/>
                <a:gd name="T13" fmla="*/ 51 h 235"/>
                <a:gd name="T14" fmla="*/ 318 w 493"/>
                <a:gd name="T15" fmla="*/ 40 h 235"/>
                <a:gd name="T16" fmla="*/ 346 w 493"/>
                <a:gd name="T17" fmla="*/ 21 h 235"/>
                <a:gd name="T18" fmla="*/ 370 w 493"/>
                <a:gd name="T19" fmla="*/ 6 h 235"/>
                <a:gd name="T20" fmla="*/ 398 w 493"/>
                <a:gd name="T21" fmla="*/ 0 h 235"/>
                <a:gd name="T22" fmla="*/ 426 w 493"/>
                <a:gd name="T23" fmla="*/ 2 h 235"/>
                <a:gd name="T24" fmla="*/ 450 w 493"/>
                <a:gd name="T25" fmla="*/ 14 h 235"/>
                <a:gd name="T26" fmla="*/ 473 w 493"/>
                <a:gd name="T27" fmla="*/ 32 h 235"/>
                <a:gd name="T28" fmla="*/ 487 w 493"/>
                <a:gd name="T29" fmla="*/ 56 h 235"/>
                <a:gd name="T30" fmla="*/ 493 w 493"/>
                <a:gd name="T31" fmla="*/ 84 h 235"/>
                <a:gd name="T32" fmla="*/ 491 w 493"/>
                <a:gd name="T33" fmla="*/ 110 h 235"/>
                <a:gd name="T34" fmla="*/ 482 w 493"/>
                <a:gd name="T35" fmla="*/ 136 h 235"/>
                <a:gd name="T36" fmla="*/ 463 w 493"/>
                <a:gd name="T37" fmla="*/ 159 h 235"/>
                <a:gd name="T38" fmla="*/ 426 w 493"/>
                <a:gd name="T39" fmla="*/ 185 h 235"/>
                <a:gd name="T40" fmla="*/ 385 w 493"/>
                <a:gd name="T41" fmla="*/ 207 h 235"/>
                <a:gd name="T42" fmla="*/ 340 w 493"/>
                <a:gd name="T43" fmla="*/ 222 h 235"/>
                <a:gd name="T44" fmla="*/ 294 w 493"/>
                <a:gd name="T45" fmla="*/ 231 h 235"/>
                <a:gd name="T46" fmla="*/ 247 w 493"/>
                <a:gd name="T47" fmla="*/ 235 h 235"/>
                <a:gd name="T48" fmla="*/ 199 w 493"/>
                <a:gd name="T49" fmla="*/ 231 h 235"/>
                <a:gd name="T50" fmla="*/ 153 w 493"/>
                <a:gd name="T51" fmla="*/ 222 h 235"/>
                <a:gd name="T52" fmla="*/ 108 w 493"/>
                <a:gd name="T53" fmla="*/ 207 h 235"/>
                <a:gd name="T54" fmla="*/ 67 w 493"/>
                <a:gd name="T55" fmla="*/ 185 h 235"/>
                <a:gd name="T56" fmla="*/ 32 w 493"/>
                <a:gd name="T57" fmla="*/ 159 h 235"/>
                <a:gd name="T58" fmla="*/ 13 w 493"/>
                <a:gd name="T59" fmla="*/ 136 h 235"/>
                <a:gd name="T60" fmla="*/ 2 w 493"/>
                <a:gd name="T61" fmla="*/ 110 h 235"/>
                <a:gd name="T62" fmla="*/ 0 w 493"/>
                <a:gd name="T63" fmla="*/ 84 h 235"/>
                <a:gd name="T64" fmla="*/ 6 w 493"/>
                <a:gd name="T65" fmla="*/ 56 h 235"/>
                <a:gd name="T66" fmla="*/ 21 w 493"/>
                <a:gd name="T67" fmla="*/ 32 h 235"/>
                <a:gd name="T68" fmla="*/ 43 w 493"/>
                <a:gd name="T69" fmla="*/ 14 h 235"/>
                <a:gd name="T70" fmla="*/ 69 w 493"/>
                <a:gd name="T71" fmla="*/ 2 h 235"/>
                <a:gd name="T72" fmla="*/ 95 w 493"/>
                <a:gd name="T7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3" h="235">
                  <a:moveTo>
                    <a:pt x="95" y="0"/>
                  </a:moveTo>
                  <a:lnTo>
                    <a:pt x="123" y="6"/>
                  </a:lnTo>
                  <a:lnTo>
                    <a:pt x="147" y="21"/>
                  </a:lnTo>
                  <a:lnTo>
                    <a:pt x="175" y="40"/>
                  </a:lnTo>
                  <a:lnTo>
                    <a:pt x="210" y="51"/>
                  </a:lnTo>
                  <a:lnTo>
                    <a:pt x="247" y="54"/>
                  </a:lnTo>
                  <a:lnTo>
                    <a:pt x="285" y="51"/>
                  </a:lnTo>
                  <a:lnTo>
                    <a:pt x="318" y="40"/>
                  </a:lnTo>
                  <a:lnTo>
                    <a:pt x="346" y="21"/>
                  </a:lnTo>
                  <a:lnTo>
                    <a:pt x="370" y="6"/>
                  </a:lnTo>
                  <a:lnTo>
                    <a:pt x="398" y="0"/>
                  </a:lnTo>
                  <a:lnTo>
                    <a:pt x="426" y="2"/>
                  </a:lnTo>
                  <a:lnTo>
                    <a:pt x="450" y="14"/>
                  </a:lnTo>
                  <a:lnTo>
                    <a:pt x="473" y="32"/>
                  </a:lnTo>
                  <a:lnTo>
                    <a:pt x="487" y="56"/>
                  </a:lnTo>
                  <a:lnTo>
                    <a:pt x="493" y="84"/>
                  </a:lnTo>
                  <a:lnTo>
                    <a:pt x="491" y="110"/>
                  </a:lnTo>
                  <a:lnTo>
                    <a:pt x="482" y="136"/>
                  </a:lnTo>
                  <a:lnTo>
                    <a:pt x="463" y="159"/>
                  </a:lnTo>
                  <a:lnTo>
                    <a:pt x="426" y="185"/>
                  </a:lnTo>
                  <a:lnTo>
                    <a:pt x="385" y="207"/>
                  </a:lnTo>
                  <a:lnTo>
                    <a:pt x="340" y="222"/>
                  </a:lnTo>
                  <a:lnTo>
                    <a:pt x="294" y="231"/>
                  </a:lnTo>
                  <a:lnTo>
                    <a:pt x="247" y="235"/>
                  </a:lnTo>
                  <a:lnTo>
                    <a:pt x="199" y="231"/>
                  </a:lnTo>
                  <a:lnTo>
                    <a:pt x="153" y="222"/>
                  </a:lnTo>
                  <a:lnTo>
                    <a:pt x="108" y="207"/>
                  </a:lnTo>
                  <a:lnTo>
                    <a:pt x="67" y="185"/>
                  </a:lnTo>
                  <a:lnTo>
                    <a:pt x="32" y="159"/>
                  </a:lnTo>
                  <a:lnTo>
                    <a:pt x="13" y="136"/>
                  </a:lnTo>
                  <a:lnTo>
                    <a:pt x="2" y="110"/>
                  </a:lnTo>
                  <a:lnTo>
                    <a:pt x="0" y="84"/>
                  </a:lnTo>
                  <a:lnTo>
                    <a:pt x="6" y="56"/>
                  </a:lnTo>
                  <a:lnTo>
                    <a:pt x="21" y="32"/>
                  </a:lnTo>
                  <a:lnTo>
                    <a:pt x="43" y="14"/>
                  </a:lnTo>
                  <a:lnTo>
                    <a:pt x="69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4034" y="1578"/>
              <a:ext cx="91" cy="90"/>
            </a:xfrm>
            <a:custGeom>
              <a:avLst/>
              <a:gdLst>
                <a:gd name="T0" fmla="*/ 89 w 180"/>
                <a:gd name="T1" fmla="*/ 0 h 181"/>
                <a:gd name="T2" fmla="*/ 91 w 180"/>
                <a:gd name="T3" fmla="*/ 0 h 181"/>
                <a:gd name="T4" fmla="*/ 119 w 180"/>
                <a:gd name="T5" fmla="*/ 6 h 181"/>
                <a:gd name="T6" fmla="*/ 143 w 180"/>
                <a:gd name="T7" fmla="*/ 19 h 181"/>
                <a:gd name="T8" fmla="*/ 163 w 180"/>
                <a:gd name="T9" fmla="*/ 38 h 181"/>
                <a:gd name="T10" fmla="*/ 176 w 180"/>
                <a:gd name="T11" fmla="*/ 62 h 181"/>
                <a:gd name="T12" fmla="*/ 180 w 180"/>
                <a:gd name="T13" fmla="*/ 92 h 181"/>
                <a:gd name="T14" fmla="*/ 175 w 180"/>
                <a:gd name="T15" fmla="*/ 120 h 181"/>
                <a:gd name="T16" fmla="*/ 162 w 180"/>
                <a:gd name="T17" fmla="*/ 144 h 181"/>
                <a:gd name="T18" fmla="*/ 143 w 180"/>
                <a:gd name="T19" fmla="*/ 164 h 181"/>
                <a:gd name="T20" fmla="*/ 119 w 180"/>
                <a:gd name="T21" fmla="*/ 175 h 181"/>
                <a:gd name="T22" fmla="*/ 91 w 180"/>
                <a:gd name="T23" fmla="*/ 181 h 181"/>
                <a:gd name="T24" fmla="*/ 89 w 180"/>
                <a:gd name="T25" fmla="*/ 181 h 181"/>
                <a:gd name="T26" fmla="*/ 61 w 180"/>
                <a:gd name="T27" fmla="*/ 175 h 181"/>
                <a:gd name="T28" fmla="*/ 37 w 180"/>
                <a:gd name="T29" fmla="*/ 162 h 181"/>
                <a:gd name="T30" fmla="*/ 16 w 180"/>
                <a:gd name="T31" fmla="*/ 144 h 181"/>
                <a:gd name="T32" fmla="*/ 3 w 180"/>
                <a:gd name="T33" fmla="*/ 120 h 181"/>
                <a:gd name="T34" fmla="*/ 0 w 180"/>
                <a:gd name="T35" fmla="*/ 90 h 181"/>
                <a:gd name="T36" fmla="*/ 3 w 180"/>
                <a:gd name="T37" fmla="*/ 62 h 181"/>
                <a:gd name="T38" fmla="*/ 16 w 180"/>
                <a:gd name="T39" fmla="*/ 38 h 181"/>
                <a:gd name="T40" fmla="*/ 37 w 180"/>
                <a:gd name="T41" fmla="*/ 17 h 181"/>
                <a:gd name="T42" fmla="*/ 61 w 180"/>
                <a:gd name="T43" fmla="*/ 6 h 181"/>
                <a:gd name="T44" fmla="*/ 89 w 180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0" h="181">
                  <a:moveTo>
                    <a:pt x="89" y="0"/>
                  </a:moveTo>
                  <a:lnTo>
                    <a:pt x="91" y="0"/>
                  </a:lnTo>
                  <a:lnTo>
                    <a:pt x="119" y="6"/>
                  </a:lnTo>
                  <a:lnTo>
                    <a:pt x="143" y="19"/>
                  </a:lnTo>
                  <a:lnTo>
                    <a:pt x="163" y="38"/>
                  </a:lnTo>
                  <a:lnTo>
                    <a:pt x="176" y="62"/>
                  </a:lnTo>
                  <a:lnTo>
                    <a:pt x="180" y="92"/>
                  </a:lnTo>
                  <a:lnTo>
                    <a:pt x="175" y="120"/>
                  </a:lnTo>
                  <a:lnTo>
                    <a:pt x="162" y="144"/>
                  </a:lnTo>
                  <a:lnTo>
                    <a:pt x="143" y="164"/>
                  </a:lnTo>
                  <a:lnTo>
                    <a:pt x="119" y="175"/>
                  </a:lnTo>
                  <a:lnTo>
                    <a:pt x="91" y="181"/>
                  </a:lnTo>
                  <a:lnTo>
                    <a:pt x="89" y="181"/>
                  </a:lnTo>
                  <a:lnTo>
                    <a:pt x="61" y="175"/>
                  </a:lnTo>
                  <a:lnTo>
                    <a:pt x="37" y="162"/>
                  </a:lnTo>
                  <a:lnTo>
                    <a:pt x="16" y="144"/>
                  </a:lnTo>
                  <a:lnTo>
                    <a:pt x="3" y="120"/>
                  </a:lnTo>
                  <a:lnTo>
                    <a:pt x="0" y="90"/>
                  </a:lnTo>
                  <a:lnTo>
                    <a:pt x="3" y="62"/>
                  </a:lnTo>
                  <a:lnTo>
                    <a:pt x="16" y="38"/>
                  </a:lnTo>
                  <a:lnTo>
                    <a:pt x="37" y="17"/>
                  </a:lnTo>
                  <a:lnTo>
                    <a:pt x="61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3586" y="1578"/>
              <a:ext cx="90" cy="90"/>
            </a:xfrm>
            <a:custGeom>
              <a:avLst/>
              <a:gdLst>
                <a:gd name="T0" fmla="*/ 90 w 181"/>
                <a:gd name="T1" fmla="*/ 0 h 181"/>
                <a:gd name="T2" fmla="*/ 91 w 181"/>
                <a:gd name="T3" fmla="*/ 0 h 181"/>
                <a:gd name="T4" fmla="*/ 119 w 181"/>
                <a:gd name="T5" fmla="*/ 6 h 181"/>
                <a:gd name="T6" fmla="*/ 143 w 181"/>
                <a:gd name="T7" fmla="*/ 17 h 181"/>
                <a:gd name="T8" fmla="*/ 164 w 181"/>
                <a:gd name="T9" fmla="*/ 38 h 181"/>
                <a:gd name="T10" fmla="*/ 175 w 181"/>
                <a:gd name="T11" fmla="*/ 62 h 181"/>
                <a:gd name="T12" fmla="*/ 181 w 181"/>
                <a:gd name="T13" fmla="*/ 92 h 181"/>
                <a:gd name="T14" fmla="*/ 175 w 181"/>
                <a:gd name="T15" fmla="*/ 120 h 181"/>
                <a:gd name="T16" fmla="*/ 164 w 181"/>
                <a:gd name="T17" fmla="*/ 144 h 181"/>
                <a:gd name="T18" fmla="*/ 143 w 181"/>
                <a:gd name="T19" fmla="*/ 164 h 181"/>
                <a:gd name="T20" fmla="*/ 119 w 181"/>
                <a:gd name="T21" fmla="*/ 175 h 181"/>
                <a:gd name="T22" fmla="*/ 91 w 181"/>
                <a:gd name="T23" fmla="*/ 181 h 181"/>
                <a:gd name="T24" fmla="*/ 62 w 181"/>
                <a:gd name="T25" fmla="*/ 175 h 181"/>
                <a:gd name="T26" fmla="*/ 37 w 181"/>
                <a:gd name="T27" fmla="*/ 164 h 181"/>
                <a:gd name="T28" fmla="*/ 17 w 181"/>
                <a:gd name="T29" fmla="*/ 144 h 181"/>
                <a:gd name="T30" fmla="*/ 4 w 181"/>
                <a:gd name="T31" fmla="*/ 120 h 181"/>
                <a:gd name="T32" fmla="*/ 0 w 181"/>
                <a:gd name="T33" fmla="*/ 92 h 181"/>
                <a:gd name="T34" fmla="*/ 4 w 181"/>
                <a:gd name="T35" fmla="*/ 62 h 181"/>
                <a:gd name="T36" fmla="*/ 17 w 181"/>
                <a:gd name="T37" fmla="*/ 38 h 181"/>
                <a:gd name="T38" fmla="*/ 37 w 181"/>
                <a:gd name="T39" fmla="*/ 17 h 181"/>
                <a:gd name="T40" fmla="*/ 62 w 181"/>
                <a:gd name="T41" fmla="*/ 6 h 181"/>
                <a:gd name="T42" fmla="*/ 90 w 181"/>
                <a:gd name="T4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lnTo>
                    <a:pt x="91" y="0"/>
                  </a:lnTo>
                  <a:lnTo>
                    <a:pt x="119" y="6"/>
                  </a:lnTo>
                  <a:lnTo>
                    <a:pt x="143" y="17"/>
                  </a:lnTo>
                  <a:lnTo>
                    <a:pt x="164" y="38"/>
                  </a:lnTo>
                  <a:lnTo>
                    <a:pt x="175" y="62"/>
                  </a:lnTo>
                  <a:lnTo>
                    <a:pt x="181" y="92"/>
                  </a:lnTo>
                  <a:lnTo>
                    <a:pt x="175" y="120"/>
                  </a:lnTo>
                  <a:lnTo>
                    <a:pt x="164" y="144"/>
                  </a:lnTo>
                  <a:lnTo>
                    <a:pt x="143" y="164"/>
                  </a:lnTo>
                  <a:lnTo>
                    <a:pt x="119" y="175"/>
                  </a:lnTo>
                  <a:lnTo>
                    <a:pt x="91" y="181"/>
                  </a:lnTo>
                  <a:lnTo>
                    <a:pt x="62" y="175"/>
                  </a:lnTo>
                  <a:lnTo>
                    <a:pt x="37" y="164"/>
                  </a:lnTo>
                  <a:lnTo>
                    <a:pt x="17" y="144"/>
                  </a:lnTo>
                  <a:lnTo>
                    <a:pt x="4" y="120"/>
                  </a:lnTo>
                  <a:lnTo>
                    <a:pt x="0" y="92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7" y="17"/>
                  </a:lnTo>
                  <a:lnTo>
                    <a:pt x="62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3754" y="1544"/>
              <a:ext cx="140" cy="314"/>
            </a:xfrm>
            <a:custGeom>
              <a:avLst/>
              <a:gdLst>
                <a:gd name="T0" fmla="*/ 151 w 279"/>
                <a:gd name="T1" fmla="*/ 0 h 630"/>
                <a:gd name="T2" fmla="*/ 178 w 279"/>
                <a:gd name="T3" fmla="*/ 10 h 630"/>
                <a:gd name="T4" fmla="*/ 201 w 279"/>
                <a:gd name="T5" fmla="*/ 27 h 630"/>
                <a:gd name="T6" fmla="*/ 217 w 279"/>
                <a:gd name="T7" fmla="*/ 49 h 630"/>
                <a:gd name="T8" fmla="*/ 227 w 279"/>
                <a:gd name="T9" fmla="*/ 75 h 630"/>
                <a:gd name="T10" fmla="*/ 227 w 279"/>
                <a:gd name="T11" fmla="*/ 103 h 630"/>
                <a:gd name="T12" fmla="*/ 180 w 279"/>
                <a:gd name="T13" fmla="*/ 414 h 630"/>
                <a:gd name="T14" fmla="*/ 182 w 279"/>
                <a:gd name="T15" fmla="*/ 431 h 630"/>
                <a:gd name="T16" fmla="*/ 191 w 279"/>
                <a:gd name="T17" fmla="*/ 444 h 630"/>
                <a:gd name="T18" fmla="*/ 206 w 279"/>
                <a:gd name="T19" fmla="*/ 451 h 630"/>
                <a:gd name="T20" fmla="*/ 234 w 279"/>
                <a:gd name="T21" fmla="*/ 460 h 630"/>
                <a:gd name="T22" fmla="*/ 257 w 279"/>
                <a:gd name="T23" fmla="*/ 479 h 630"/>
                <a:gd name="T24" fmla="*/ 271 w 279"/>
                <a:gd name="T25" fmla="*/ 501 h 630"/>
                <a:gd name="T26" fmla="*/ 279 w 279"/>
                <a:gd name="T27" fmla="*/ 527 h 630"/>
                <a:gd name="T28" fmla="*/ 279 w 279"/>
                <a:gd name="T29" fmla="*/ 557 h 630"/>
                <a:gd name="T30" fmla="*/ 271 w 279"/>
                <a:gd name="T31" fmla="*/ 581 h 630"/>
                <a:gd name="T32" fmla="*/ 257 w 279"/>
                <a:gd name="T33" fmla="*/ 602 h 630"/>
                <a:gd name="T34" fmla="*/ 238 w 279"/>
                <a:gd name="T35" fmla="*/ 617 h 630"/>
                <a:gd name="T36" fmla="*/ 216 w 279"/>
                <a:gd name="T37" fmla="*/ 626 h 630"/>
                <a:gd name="T38" fmla="*/ 191 w 279"/>
                <a:gd name="T39" fmla="*/ 630 h 630"/>
                <a:gd name="T40" fmla="*/ 175 w 279"/>
                <a:gd name="T41" fmla="*/ 628 h 630"/>
                <a:gd name="T42" fmla="*/ 134 w 279"/>
                <a:gd name="T43" fmla="*/ 617 h 630"/>
                <a:gd name="T44" fmla="*/ 97 w 279"/>
                <a:gd name="T45" fmla="*/ 598 h 630"/>
                <a:gd name="T46" fmla="*/ 65 w 279"/>
                <a:gd name="T47" fmla="*/ 572 h 630"/>
                <a:gd name="T48" fmla="*/ 39 w 279"/>
                <a:gd name="T49" fmla="*/ 542 h 630"/>
                <a:gd name="T50" fmla="*/ 20 w 279"/>
                <a:gd name="T51" fmla="*/ 509 h 630"/>
                <a:gd name="T52" fmla="*/ 5 w 279"/>
                <a:gd name="T53" fmla="*/ 470 h 630"/>
                <a:gd name="T54" fmla="*/ 0 w 279"/>
                <a:gd name="T55" fmla="*/ 431 h 630"/>
                <a:gd name="T56" fmla="*/ 2 w 279"/>
                <a:gd name="T57" fmla="*/ 388 h 630"/>
                <a:gd name="T58" fmla="*/ 48 w 279"/>
                <a:gd name="T59" fmla="*/ 77 h 630"/>
                <a:gd name="T60" fmla="*/ 58 w 279"/>
                <a:gd name="T61" fmla="*/ 49 h 630"/>
                <a:gd name="T62" fmla="*/ 74 w 279"/>
                <a:gd name="T63" fmla="*/ 27 h 630"/>
                <a:gd name="T64" fmla="*/ 97 w 279"/>
                <a:gd name="T65" fmla="*/ 10 h 630"/>
                <a:gd name="T66" fmla="*/ 123 w 279"/>
                <a:gd name="T67" fmla="*/ 2 h 630"/>
                <a:gd name="T68" fmla="*/ 151 w 279"/>
                <a:gd name="T69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" h="630">
                  <a:moveTo>
                    <a:pt x="151" y="0"/>
                  </a:moveTo>
                  <a:lnTo>
                    <a:pt x="178" y="10"/>
                  </a:lnTo>
                  <a:lnTo>
                    <a:pt x="201" y="27"/>
                  </a:lnTo>
                  <a:lnTo>
                    <a:pt x="217" y="49"/>
                  </a:lnTo>
                  <a:lnTo>
                    <a:pt x="227" y="75"/>
                  </a:lnTo>
                  <a:lnTo>
                    <a:pt x="227" y="103"/>
                  </a:lnTo>
                  <a:lnTo>
                    <a:pt x="180" y="414"/>
                  </a:lnTo>
                  <a:lnTo>
                    <a:pt x="182" y="431"/>
                  </a:lnTo>
                  <a:lnTo>
                    <a:pt x="191" y="444"/>
                  </a:lnTo>
                  <a:lnTo>
                    <a:pt x="206" y="451"/>
                  </a:lnTo>
                  <a:lnTo>
                    <a:pt x="234" y="460"/>
                  </a:lnTo>
                  <a:lnTo>
                    <a:pt x="257" y="479"/>
                  </a:lnTo>
                  <a:lnTo>
                    <a:pt x="271" y="501"/>
                  </a:lnTo>
                  <a:lnTo>
                    <a:pt x="279" y="527"/>
                  </a:lnTo>
                  <a:lnTo>
                    <a:pt x="279" y="557"/>
                  </a:lnTo>
                  <a:lnTo>
                    <a:pt x="271" y="581"/>
                  </a:lnTo>
                  <a:lnTo>
                    <a:pt x="257" y="602"/>
                  </a:lnTo>
                  <a:lnTo>
                    <a:pt x="238" y="617"/>
                  </a:lnTo>
                  <a:lnTo>
                    <a:pt x="216" y="626"/>
                  </a:lnTo>
                  <a:lnTo>
                    <a:pt x="191" y="630"/>
                  </a:lnTo>
                  <a:lnTo>
                    <a:pt x="175" y="628"/>
                  </a:lnTo>
                  <a:lnTo>
                    <a:pt x="134" y="617"/>
                  </a:lnTo>
                  <a:lnTo>
                    <a:pt x="97" y="598"/>
                  </a:lnTo>
                  <a:lnTo>
                    <a:pt x="65" y="572"/>
                  </a:lnTo>
                  <a:lnTo>
                    <a:pt x="39" y="542"/>
                  </a:lnTo>
                  <a:lnTo>
                    <a:pt x="20" y="509"/>
                  </a:lnTo>
                  <a:lnTo>
                    <a:pt x="5" y="470"/>
                  </a:lnTo>
                  <a:lnTo>
                    <a:pt x="0" y="431"/>
                  </a:lnTo>
                  <a:lnTo>
                    <a:pt x="2" y="388"/>
                  </a:lnTo>
                  <a:lnTo>
                    <a:pt x="48" y="77"/>
                  </a:lnTo>
                  <a:lnTo>
                    <a:pt x="58" y="49"/>
                  </a:lnTo>
                  <a:lnTo>
                    <a:pt x="74" y="27"/>
                  </a:lnTo>
                  <a:lnTo>
                    <a:pt x="97" y="10"/>
                  </a:lnTo>
                  <a:lnTo>
                    <a:pt x="123" y="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2938" y="624"/>
              <a:ext cx="1539" cy="3072"/>
            </a:xfrm>
            <a:custGeom>
              <a:avLst/>
              <a:gdLst>
                <a:gd name="T0" fmla="*/ 2464 w 3078"/>
                <a:gd name="T1" fmla="*/ 69 h 6144"/>
                <a:gd name="T2" fmla="*/ 2991 w 3078"/>
                <a:gd name="T3" fmla="*/ 337 h 6144"/>
                <a:gd name="T4" fmla="*/ 3048 w 3078"/>
                <a:gd name="T5" fmla="*/ 529 h 6144"/>
                <a:gd name="T6" fmla="*/ 2862 w 3078"/>
                <a:gd name="T7" fmla="*/ 464 h 6144"/>
                <a:gd name="T8" fmla="*/ 2340 w 3078"/>
                <a:gd name="T9" fmla="*/ 225 h 6144"/>
                <a:gd name="T10" fmla="*/ 1588 w 3078"/>
                <a:gd name="T11" fmla="*/ 192 h 6144"/>
                <a:gd name="T12" fmla="*/ 1028 w 3078"/>
                <a:gd name="T13" fmla="*/ 339 h 6144"/>
                <a:gd name="T14" fmla="*/ 697 w 3078"/>
                <a:gd name="T15" fmla="*/ 609 h 6144"/>
                <a:gd name="T16" fmla="*/ 534 w 3078"/>
                <a:gd name="T17" fmla="*/ 938 h 6144"/>
                <a:gd name="T18" fmla="*/ 478 w 3078"/>
                <a:gd name="T19" fmla="*/ 1266 h 6144"/>
                <a:gd name="T20" fmla="*/ 469 w 3078"/>
                <a:gd name="T21" fmla="*/ 1566 h 6144"/>
                <a:gd name="T22" fmla="*/ 372 w 3078"/>
                <a:gd name="T23" fmla="*/ 1910 h 6144"/>
                <a:gd name="T24" fmla="*/ 279 w 3078"/>
                <a:gd name="T25" fmla="*/ 2141 h 6144"/>
                <a:gd name="T26" fmla="*/ 342 w 3078"/>
                <a:gd name="T27" fmla="*/ 2426 h 6144"/>
                <a:gd name="T28" fmla="*/ 487 w 3078"/>
                <a:gd name="T29" fmla="*/ 2921 h 6144"/>
                <a:gd name="T30" fmla="*/ 430 w 3078"/>
                <a:gd name="T31" fmla="*/ 3279 h 6144"/>
                <a:gd name="T32" fmla="*/ 286 w 3078"/>
                <a:gd name="T33" fmla="*/ 3556 h 6144"/>
                <a:gd name="T34" fmla="*/ 184 w 3078"/>
                <a:gd name="T35" fmla="*/ 3841 h 6144"/>
                <a:gd name="T36" fmla="*/ 273 w 3078"/>
                <a:gd name="T37" fmla="*/ 4204 h 6144"/>
                <a:gd name="T38" fmla="*/ 301 w 3078"/>
                <a:gd name="T39" fmla="*/ 4519 h 6144"/>
                <a:gd name="T40" fmla="*/ 221 w 3078"/>
                <a:gd name="T41" fmla="*/ 4755 h 6144"/>
                <a:gd name="T42" fmla="*/ 180 w 3078"/>
                <a:gd name="T43" fmla="*/ 5032 h 6144"/>
                <a:gd name="T44" fmla="*/ 294 w 3078"/>
                <a:gd name="T45" fmla="*/ 5416 h 6144"/>
                <a:gd name="T46" fmla="*/ 541 w 3078"/>
                <a:gd name="T47" fmla="*/ 5587 h 6144"/>
                <a:gd name="T48" fmla="*/ 722 w 3078"/>
                <a:gd name="T49" fmla="*/ 5585 h 6144"/>
                <a:gd name="T50" fmla="*/ 725 w 3078"/>
                <a:gd name="T51" fmla="*/ 5572 h 6144"/>
                <a:gd name="T52" fmla="*/ 668 w 3078"/>
                <a:gd name="T53" fmla="*/ 5369 h 6144"/>
                <a:gd name="T54" fmla="*/ 815 w 3078"/>
                <a:gd name="T55" fmla="*/ 5059 h 6144"/>
                <a:gd name="T56" fmla="*/ 999 w 3078"/>
                <a:gd name="T57" fmla="*/ 4992 h 6144"/>
                <a:gd name="T58" fmla="*/ 973 w 3078"/>
                <a:gd name="T59" fmla="*/ 5152 h 6144"/>
                <a:gd name="T60" fmla="*/ 850 w 3078"/>
                <a:gd name="T61" fmla="*/ 5368 h 6144"/>
                <a:gd name="T62" fmla="*/ 906 w 3078"/>
                <a:gd name="T63" fmla="*/ 5584 h 6144"/>
                <a:gd name="T64" fmla="*/ 818 w 3078"/>
                <a:gd name="T65" fmla="*/ 6144 h 6144"/>
                <a:gd name="T66" fmla="*/ 727 w 3078"/>
                <a:gd name="T67" fmla="*/ 5768 h 6144"/>
                <a:gd name="T68" fmla="*/ 377 w 3078"/>
                <a:gd name="T69" fmla="*/ 5721 h 6144"/>
                <a:gd name="T70" fmla="*/ 258 w 3078"/>
                <a:gd name="T71" fmla="*/ 6140 h 6144"/>
                <a:gd name="T72" fmla="*/ 139 w 3078"/>
                <a:gd name="T73" fmla="*/ 6055 h 6144"/>
                <a:gd name="T74" fmla="*/ 20 w 3078"/>
                <a:gd name="T75" fmla="*/ 5196 h 6144"/>
                <a:gd name="T76" fmla="*/ 15 w 3078"/>
                <a:gd name="T77" fmla="*/ 4824 h 6144"/>
                <a:gd name="T78" fmla="*/ 97 w 3078"/>
                <a:gd name="T79" fmla="*/ 4576 h 6144"/>
                <a:gd name="T80" fmla="*/ 128 w 3078"/>
                <a:gd name="T81" fmla="*/ 4355 h 6144"/>
                <a:gd name="T82" fmla="*/ 13 w 3078"/>
                <a:gd name="T83" fmla="*/ 3997 h 6144"/>
                <a:gd name="T84" fmla="*/ 44 w 3078"/>
                <a:gd name="T85" fmla="*/ 3651 h 6144"/>
                <a:gd name="T86" fmla="*/ 182 w 3078"/>
                <a:gd name="T87" fmla="*/ 3377 h 6144"/>
                <a:gd name="T88" fmla="*/ 296 w 3078"/>
                <a:gd name="T89" fmla="*/ 3102 h 6144"/>
                <a:gd name="T90" fmla="*/ 275 w 3078"/>
                <a:gd name="T91" fmla="*/ 2742 h 6144"/>
                <a:gd name="T92" fmla="*/ 111 w 3078"/>
                <a:gd name="T93" fmla="*/ 2316 h 6144"/>
                <a:gd name="T94" fmla="*/ 123 w 3078"/>
                <a:gd name="T95" fmla="*/ 2028 h 6144"/>
                <a:gd name="T96" fmla="*/ 232 w 3078"/>
                <a:gd name="T97" fmla="*/ 1782 h 6144"/>
                <a:gd name="T98" fmla="*/ 292 w 3078"/>
                <a:gd name="T99" fmla="*/ 1426 h 6144"/>
                <a:gd name="T100" fmla="*/ 361 w 3078"/>
                <a:gd name="T101" fmla="*/ 892 h 6144"/>
                <a:gd name="T102" fmla="*/ 692 w 3078"/>
                <a:gd name="T103" fmla="*/ 350 h 6144"/>
                <a:gd name="T104" fmla="*/ 1291 w 3078"/>
                <a:gd name="T105" fmla="*/ 56 h 6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78" h="6144">
                  <a:moveTo>
                    <a:pt x="1834" y="0"/>
                  </a:moveTo>
                  <a:lnTo>
                    <a:pt x="1975" y="2"/>
                  </a:lnTo>
                  <a:lnTo>
                    <a:pt x="2107" y="11"/>
                  </a:lnTo>
                  <a:lnTo>
                    <a:pt x="2234" y="24"/>
                  </a:lnTo>
                  <a:lnTo>
                    <a:pt x="2353" y="45"/>
                  </a:lnTo>
                  <a:lnTo>
                    <a:pt x="2464" y="69"/>
                  </a:lnTo>
                  <a:lnTo>
                    <a:pt x="2568" y="99"/>
                  </a:lnTo>
                  <a:lnTo>
                    <a:pt x="2667" y="136"/>
                  </a:lnTo>
                  <a:lnTo>
                    <a:pt x="2758" y="177"/>
                  </a:lnTo>
                  <a:lnTo>
                    <a:pt x="2842" y="225"/>
                  </a:lnTo>
                  <a:lnTo>
                    <a:pt x="2920" y="277"/>
                  </a:lnTo>
                  <a:lnTo>
                    <a:pt x="2991" y="337"/>
                  </a:lnTo>
                  <a:lnTo>
                    <a:pt x="3056" y="402"/>
                  </a:lnTo>
                  <a:lnTo>
                    <a:pt x="3071" y="426"/>
                  </a:lnTo>
                  <a:lnTo>
                    <a:pt x="3078" y="452"/>
                  </a:lnTo>
                  <a:lnTo>
                    <a:pt x="3076" y="480"/>
                  </a:lnTo>
                  <a:lnTo>
                    <a:pt x="3067" y="506"/>
                  </a:lnTo>
                  <a:lnTo>
                    <a:pt x="3048" y="529"/>
                  </a:lnTo>
                  <a:lnTo>
                    <a:pt x="3024" y="546"/>
                  </a:lnTo>
                  <a:lnTo>
                    <a:pt x="2998" y="551"/>
                  </a:lnTo>
                  <a:lnTo>
                    <a:pt x="2970" y="551"/>
                  </a:lnTo>
                  <a:lnTo>
                    <a:pt x="2944" y="540"/>
                  </a:lnTo>
                  <a:lnTo>
                    <a:pt x="2922" y="523"/>
                  </a:lnTo>
                  <a:lnTo>
                    <a:pt x="2862" y="464"/>
                  </a:lnTo>
                  <a:lnTo>
                    <a:pt x="2793" y="408"/>
                  </a:lnTo>
                  <a:lnTo>
                    <a:pt x="2717" y="361"/>
                  </a:lnTo>
                  <a:lnTo>
                    <a:pt x="2635" y="318"/>
                  </a:lnTo>
                  <a:lnTo>
                    <a:pt x="2544" y="281"/>
                  </a:lnTo>
                  <a:lnTo>
                    <a:pt x="2446" y="249"/>
                  </a:lnTo>
                  <a:lnTo>
                    <a:pt x="2340" y="225"/>
                  </a:lnTo>
                  <a:lnTo>
                    <a:pt x="2226" y="205"/>
                  </a:lnTo>
                  <a:lnTo>
                    <a:pt x="2103" y="192"/>
                  </a:lnTo>
                  <a:lnTo>
                    <a:pt x="1973" y="182"/>
                  </a:lnTo>
                  <a:lnTo>
                    <a:pt x="1834" y="181"/>
                  </a:lnTo>
                  <a:lnTo>
                    <a:pt x="1707" y="182"/>
                  </a:lnTo>
                  <a:lnTo>
                    <a:pt x="1588" y="192"/>
                  </a:lnTo>
                  <a:lnTo>
                    <a:pt x="1477" y="205"/>
                  </a:lnTo>
                  <a:lnTo>
                    <a:pt x="1372" y="223"/>
                  </a:lnTo>
                  <a:lnTo>
                    <a:pt x="1276" y="246"/>
                  </a:lnTo>
                  <a:lnTo>
                    <a:pt x="1187" y="272"/>
                  </a:lnTo>
                  <a:lnTo>
                    <a:pt x="1105" y="303"/>
                  </a:lnTo>
                  <a:lnTo>
                    <a:pt x="1028" y="339"/>
                  </a:lnTo>
                  <a:lnTo>
                    <a:pt x="960" y="376"/>
                  </a:lnTo>
                  <a:lnTo>
                    <a:pt x="896" y="419"/>
                  </a:lnTo>
                  <a:lnTo>
                    <a:pt x="839" y="462"/>
                  </a:lnTo>
                  <a:lnTo>
                    <a:pt x="787" y="508"/>
                  </a:lnTo>
                  <a:lnTo>
                    <a:pt x="738" y="559"/>
                  </a:lnTo>
                  <a:lnTo>
                    <a:pt x="697" y="609"/>
                  </a:lnTo>
                  <a:lnTo>
                    <a:pt x="660" y="661"/>
                  </a:lnTo>
                  <a:lnTo>
                    <a:pt x="627" y="715"/>
                  </a:lnTo>
                  <a:lnTo>
                    <a:pt x="597" y="771"/>
                  </a:lnTo>
                  <a:lnTo>
                    <a:pt x="573" y="827"/>
                  </a:lnTo>
                  <a:lnTo>
                    <a:pt x="550" y="883"/>
                  </a:lnTo>
                  <a:lnTo>
                    <a:pt x="534" y="938"/>
                  </a:lnTo>
                  <a:lnTo>
                    <a:pt x="519" y="996"/>
                  </a:lnTo>
                  <a:lnTo>
                    <a:pt x="506" y="1052"/>
                  </a:lnTo>
                  <a:lnTo>
                    <a:pt x="496" y="1106"/>
                  </a:lnTo>
                  <a:lnTo>
                    <a:pt x="487" y="1162"/>
                  </a:lnTo>
                  <a:lnTo>
                    <a:pt x="482" y="1214"/>
                  </a:lnTo>
                  <a:lnTo>
                    <a:pt x="478" y="1266"/>
                  </a:lnTo>
                  <a:lnTo>
                    <a:pt x="476" y="1316"/>
                  </a:lnTo>
                  <a:lnTo>
                    <a:pt x="474" y="1363"/>
                  </a:lnTo>
                  <a:lnTo>
                    <a:pt x="472" y="1409"/>
                  </a:lnTo>
                  <a:lnTo>
                    <a:pt x="472" y="1450"/>
                  </a:lnTo>
                  <a:lnTo>
                    <a:pt x="472" y="1491"/>
                  </a:lnTo>
                  <a:lnTo>
                    <a:pt x="469" y="1566"/>
                  </a:lnTo>
                  <a:lnTo>
                    <a:pt x="461" y="1637"/>
                  </a:lnTo>
                  <a:lnTo>
                    <a:pt x="448" y="1700"/>
                  </a:lnTo>
                  <a:lnTo>
                    <a:pt x="431" y="1759"/>
                  </a:lnTo>
                  <a:lnTo>
                    <a:pt x="413" y="1813"/>
                  </a:lnTo>
                  <a:lnTo>
                    <a:pt x="392" y="1864"/>
                  </a:lnTo>
                  <a:lnTo>
                    <a:pt x="372" y="1910"/>
                  </a:lnTo>
                  <a:lnTo>
                    <a:pt x="350" y="1953"/>
                  </a:lnTo>
                  <a:lnTo>
                    <a:pt x="331" y="1992"/>
                  </a:lnTo>
                  <a:lnTo>
                    <a:pt x="314" y="2029"/>
                  </a:lnTo>
                  <a:lnTo>
                    <a:pt x="299" y="2067"/>
                  </a:lnTo>
                  <a:lnTo>
                    <a:pt x="288" y="2104"/>
                  </a:lnTo>
                  <a:lnTo>
                    <a:pt x="279" y="2141"/>
                  </a:lnTo>
                  <a:lnTo>
                    <a:pt x="275" y="2180"/>
                  </a:lnTo>
                  <a:lnTo>
                    <a:pt x="277" y="2221"/>
                  </a:lnTo>
                  <a:lnTo>
                    <a:pt x="283" y="2266"/>
                  </a:lnTo>
                  <a:lnTo>
                    <a:pt x="296" y="2314"/>
                  </a:lnTo>
                  <a:lnTo>
                    <a:pt x="316" y="2368"/>
                  </a:lnTo>
                  <a:lnTo>
                    <a:pt x="342" y="2426"/>
                  </a:lnTo>
                  <a:lnTo>
                    <a:pt x="385" y="2521"/>
                  </a:lnTo>
                  <a:lnTo>
                    <a:pt x="420" y="2610"/>
                  </a:lnTo>
                  <a:lnTo>
                    <a:pt x="448" y="2694"/>
                  </a:lnTo>
                  <a:lnTo>
                    <a:pt x="467" y="2774"/>
                  </a:lnTo>
                  <a:lnTo>
                    <a:pt x="480" y="2850"/>
                  </a:lnTo>
                  <a:lnTo>
                    <a:pt x="487" y="2921"/>
                  </a:lnTo>
                  <a:lnTo>
                    <a:pt x="489" y="2988"/>
                  </a:lnTo>
                  <a:lnTo>
                    <a:pt x="483" y="3053"/>
                  </a:lnTo>
                  <a:lnTo>
                    <a:pt x="476" y="3115"/>
                  </a:lnTo>
                  <a:lnTo>
                    <a:pt x="463" y="3173"/>
                  </a:lnTo>
                  <a:lnTo>
                    <a:pt x="448" y="3227"/>
                  </a:lnTo>
                  <a:lnTo>
                    <a:pt x="430" y="3279"/>
                  </a:lnTo>
                  <a:lnTo>
                    <a:pt x="407" y="3329"/>
                  </a:lnTo>
                  <a:lnTo>
                    <a:pt x="385" y="3375"/>
                  </a:lnTo>
                  <a:lnTo>
                    <a:pt x="363" y="3422"/>
                  </a:lnTo>
                  <a:lnTo>
                    <a:pt x="338" y="3467"/>
                  </a:lnTo>
                  <a:lnTo>
                    <a:pt x="314" y="3508"/>
                  </a:lnTo>
                  <a:lnTo>
                    <a:pt x="286" y="3556"/>
                  </a:lnTo>
                  <a:lnTo>
                    <a:pt x="262" y="3604"/>
                  </a:lnTo>
                  <a:lnTo>
                    <a:pt x="240" y="3651"/>
                  </a:lnTo>
                  <a:lnTo>
                    <a:pt x="219" y="3698"/>
                  </a:lnTo>
                  <a:lnTo>
                    <a:pt x="203" y="3744"/>
                  </a:lnTo>
                  <a:lnTo>
                    <a:pt x="190" y="3793"/>
                  </a:lnTo>
                  <a:lnTo>
                    <a:pt x="184" y="3841"/>
                  </a:lnTo>
                  <a:lnTo>
                    <a:pt x="182" y="3893"/>
                  </a:lnTo>
                  <a:lnTo>
                    <a:pt x="186" y="3949"/>
                  </a:lnTo>
                  <a:lnTo>
                    <a:pt x="199" y="4007"/>
                  </a:lnTo>
                  <a:lnTo>
                    <a:pt x="217" y="4070"/>
                  </a:lnTo>
                  <a:lnTo>
                    <a:pt x="245" y="4137"/>
                  </a:lnTo>
                  <a:lnTo>
                    <a:pt x="273" y="4204"/>
                  </a:lnTo>
                  <a:lnTo>
                    <a:pt x="292" y="4265"/>
                  </a:lnTo>
                  <a:lnTo>
                    <a:pt x="305" y="4323"/>
                  </a:lnTo>
                  <a:lnTo>
                    <a:pt x="312" y="4377"/>
                  </a:lnTo>
                  <a:lnTo>
                    <a:pt x="312" y="4426"/>
                  </a:lnTo>
                  <a:lnTo>
                    <a:pt x="309" y="4474"/>
                  </a:lnTo>
                  <a:lnTo>
                    <a:pt x="301" y="4519"/>
                  </a:lnTo>
                  <a:lnTo>
                    <a:pt x="292" y="4561"/>
                  </a:lnTo>
                  <a:lnTo>
                    <a:pt x="279" y="4602"/>
                  </a:lnTo>
                  <a:lnTo>
                    <a:pt x="264" y="4642"/>
                  </a:lnTo>
                  <a:lnTo>
                    <a:pt x="249" y="4681"/>
                  </a:lnTo>
                  <a:lnTo>
                    <a:pt x="234" y="4718"/>
                  </a:lnTo>
                  <a:lnTo>
                    <a:pt x="221" y="4755"/>
                  </a:lnTo>
                  <a:lnTo>
                    <a:pt x="208" y="4794"/>
                  </a:lnTo>
                  <a:lnTo>
                    <a:pt x="197" y="4835"/>
                  </a:lnTo>
                  <a:lnTo>
                    <a:pt x="188" y="4878"/>
                  </a:lnTo>
                  <a:lnTo>
                    <a:pt x="182" y="4926"/>
                  </a:lnTo>
                  <a:lnTo>
                    <a:pt x="178" y="4977"/>
                  </a:lnTo>
                  <a:lnTo>
                    <a:pt x="180" y="5032"/>
                  </a:lnTo>
                  <a:lnTo>
                    <a:pt x="186" y="5092"/>
                  </a:lnTo>
                  <a:lnTo>
                    <a:pt x="197" y="5159"/>
                  </a:lnTo>
                  <a:lnTo>
                    <a:pt x="214" y="5232"/>
                  </a:lnTo>
                  <a:lnTo>
                    <a:pt x="236" y="5302"/>
                  </a:lnTo>
                  <a:lnTo>
                    <a:pt x="262" y="5364"/>
                  </a:lnTo>
                  <a:lnTo>
                    <a:pt x="294" y="5416"/>
                  </a:lnTo>
                  <a:lnTo>
                    <a:pt x="329" y="5463"/>
                  </a:lnTo>
                  <a:lnTo>
                    <a:pt x="368" y="5500"/>
                  </a:lnTo>
                  <a:lnTo>
                    <a:pt x="409" y="5531"/>
                  </a:lnTo>
                  <a:lnTo>
                    <a:pt x="452" y="5556"/>
                  </a:lnTo>
                  <a:lnTo>
                    <a:pt x="496" y="5574"/>
                  </a:lnTo>
                  <a:lnTo>
                    <a:pt x="541" y="5587"/>
                  </a:lnTo>
                  <a:lnTo>
                    <a:pt x="588" y="5593"/>
                  </a:lnTo>
                  <a:lnTo>
                    <a:pt x="632" y="5595"/>
                  </a:lnTo>
                  <a:lnTo>
                    <a:pt x="677" y="5593"/>
                  </a:lnTo>
                  <a:lnTo>
                    <a:pt x="720" y="5585"/>
                  </a:lnTo>
                  <a:lnTo>
                    <a:pt x="720" y="5585"/>
                  </a:lnTo>
                  <a:lnTo>
                    <a:pt x="722" y="5585"/>
                  </a:lnTo>
                  <a:lnTo>
                    <a:pt x="723" y="5584"/>
                  </a:lnTo>
                  <a:lnTo>
                    <a:pt x="725" y="5580"/>
                  </a:lnTo>
                  <a:lnTo>
                    <a:pt x="727" y="5578"/>
                  </a:lnTo>
                  <a:lnTo>
                    <a:pt x="727" y="5574"/>
                  </a:lnTo>
                  <a:lnTo>
                    <a:pt x="725" y="5572"/>
                  </a:lnTo>
                  <a:lnTo>
                    <a:pt x="725" y="5572"/>
                  </a:lnTo>
                  <a:lnTo>
                    <a:pt x="707" y="5544"/>
                  </a:lnTo>
                  <a:lnTo>
                    <a:pt x="692" y="5517"/>
                  </a:lnTo>
                  <a:lnTo>
                    <a:pt x="681" y="5483"/>
                  </a:lnTo>
                  <a:lnTo>
                    <a:pt x="671" y="5450"/>
                  </a:lnTo>
                  <a:lnTo>
                    <a:pt x="668" y="5410"/>
                  </a:lnTo>
                  <a:lnTo>
                    <a:pt x="668" y="5369"/>
                  </a:lnTo>
                  <a:lnTo>
                    <a:pt x="673" y="5325"/>
                  </a:lnTo>
                  <a:lnTo>
                    <a:pt x="686" y="5278"/>
                  </a:lnTo>
                  <a:lnTo>
                    <a:pt x="707" y="5228"/>
                  </a:lnTo>
                  <a:lnTo>
                    <a:pt x="735" y="5176"/>
                  </a:lnTo>
                  <a:lnTo>
                    <a:pt x="770" y="5118"/>
                  </a:lnTo>
                  <a:lnTo>
                    <a:pt x="815" y="5059"/>
                  </a:lnTo>
                  <a:lnTo>
                    <a:pt x="870" y="4995"/>
                  </a:lnTo>
                  <a:lnTo>
                    <a:pt x="894" y="4979"/>
                  </a:lnTo>
                  <a:lnTo>
                    <a:pt x="921" y="4969"/>
                  </a:lnTo>
                  <a:lnTo>
                    <a:pt x="947" y="4969"/>
                  </a:lnTo>
                  <a:lnTo>
                    <a:pt x="974" y="4977"/>
                  </a:lnTo>
                  <a:lnTo>
                    <a:pt x="999" y="4992"/>
                  </a:lnTo>
                  <a:lnTo>
                    <a:pt x="1015" y="5016"/>
                  </a:lnTo>
                  <a:lnTo>
                    <a:pt x="1025" y="5042"/>
                  </a:lnTo>
                  <a:lnTo>
                    <a:pt x="1025" y="5068"/>
                  </a:lnTo>
                  <a:lnTo>
                    <a:pt x="1017" y="5096"/>
                  </a:lnTo>
                  <a:lnTo>
                    <a:pt x="1002" y="5120"/>
                  </a:lnTo>
                  <a:lnTo>
                    <a:pt x="973" y="5152"/>
                  </a:lnTo>
                  <a:lnTo>
                    <a:pt x="943" y="5187"/>
                  </a:lnTo>
                  <a:lnTo>
                    <a:pt x="917" y="5222"/>
                  </a:lnTo>
                  <a:lnTo>
                    <a:pt x="893" y="5260"/>
                  </a:lnTo>
                  <a:lnTo>
                    <a:pt x="872" y="5295"/>
                  </a:lnTo>
                  <a:lnTo>
                    <a:pt x="857" y="5332"/>
                  </a:lnTo>
                  <a:lnTo>
                    <a:pt x="850" y="5368"/>
                  </a:lnTo>
                  <a:lnTo>
                    <a:pt x="848" y="5403"/>
                  </a:lnTo>
                  <a:lnTo>
                    <a:pt x="854" y="5437"/>
                  </a:lnTo>
                  <a:lnTo>
                    <a:pt x="870" y="5466"/>
                  </a:lnTo>
                  <a:lnTo>
                    <a:pt x="891" y="5504"/>
                  </a:lnTo>
                  <a:lnTo>
                    <a:pt x="904" y="5543"/>
                  </a:lnTo>
                  <a:lnTo>
                    <a:pt x="906" y="5584"/>
                  </a:lnTo>
                  <a:lnTo>
                    <a:pt x="908" y="6055"/>
                  </a:lnTo>
                  <a:lnTo>
                    <a:pt x="902" y="6083"/>
                  </a:lnTo>
                  <a:lnTo>
                    <a:pt x="891" y="6107"/>
                  </a:lnTo>
                  <a:lnTo>
                    <a:pt x="870" y="6127"/>
                  </a:lnTo>
                  <a:lnTo>
                    <a:pt x="846" y="6140"/>
                  </a:lnTo>
                  <a:lnTo>
                    <a:pt x="818" y="6144"/>
                  </a:lnTo>
                  <a:lnTo>
                    <a:pt x="788" y="6140"/>
                  </a:lnTo>
                  <a:lnTo>
                    <a:pt x="764" y="6127"/>
                  </a:lnTo>
                  <a:lnTo>
                    <a:pt x="746" y="6107"/>
                  </a:lnTo>
                  <a:lnTo>
                    <a:pt x="733" y="6083"/>
                  </a:lnTo>
                  <a:lnTo>
                    <a:pt x="727" y="6055"/>
                  </a:lnTo>
                  <a:lnTo>
                    <a:pt x="727" y="5768"/>
                  </a:lnTo>
                  <a:lnTo>
                    <a:pt x="677" y="5773"/>
                  </a:lnTo>
                  <a:lnTo>
                    <a:pt x="627" y="5775"/>
                  </a:lnTo>
                  <a:lnTo>
                    <a:pt x="563" y="5773"/>
                  </a:lnTo>
                  <a:lnTo>
                    <a:pt x="500" y="5762"/>
                  </a:lnTo>
                  <a:lnTo>
                    <a:pt x="437" y="5746"/>
                  </a:lnTo>
                  <a:lnTo>
                    <a:pt x="377" y="5721"/>
                  </a:lnTo>
                  <a:lnTo>
                    <a:pt x="320" y="5690"/>
                  </a:lnTo>
                  <a:lnTo>
                    <a:pt x="320" y="6055"/>
                  </a:lnTo>
                  <a:lnTo>
                    <a:pt x="314" y="6083"/>
                  </a:lnTo>
                  <a:lnTo>
                    <a:pt x="301" y="6107"/>
                  </a:lnTo>
                  <a:lnTo>
                    <a:pt x="283" y="6127"/>
                  </a:lnTo>
                  <a:lnTo>
                    <a:pt x="258" y="6140"/>
                  </a:lnTo>
                  <a:lnTo>
                    <a:pt x="229" y="6144"/>
                  </a:lnTo>
                  <a:lnTo>
                    <a:pt x="201" y="6140"/>
                  </a:lnTo>
                  <a:lnTo>
                    <a:pt x="177" y="6127"/>
                  </a:lnTo>
                  <a:lnTo>
                    <a:pt x="156" y="6107"/>
                  </a:lnTo>
                  <a:lnTo>
                    <a:pt x="143" y="6083"/>
                  </a:lnTo>
                  <a:lnTo>
                    <a:pt x="139" y="6055"/>
                  </a:lnTo>
                  <a:lnTo>
                    <a:pt x="139" y="5509"/>
                  </a:lnTo>
                  <a:lnTo>
                    <a:pt x="110" y="5459"/>
                  </a:lnTo>
                  <a:lnTo>
                    <a:pt x="82" y="5403"/>
                  </a:lnTo>
                  <a:lnTo>
                    <a:pt x="59" y="5342"/>
                  </a:lnTo>
                  <a:lnTo>
                    <a:pt x="39" y="5276"/>
                  </a:lnTo>
                  <a:lnTo>
                    <a:pt x="20" y="5196"/>
                  </a:lnTo>
                  <a:lnTo>
                    <a:pt x="9" y="5122"/>
                  </a:lnTo>
                  <a:lnTo>
                    <a:pt x="2" y="5053"/>
                  </a:lnTo>
                  <a:lnTo>
                    <a:pt x="0" y="4988"/>
                  </a:lnTo>
                  <a:lnTo>
                    <a:pt x="2" y="4930"/>
                  </a:lnTo>
                  <a:lnTo>
                    <a:pt x="7" y="4874"/>
                  </a:lnTo>
                  <a:lnTo>
                    <a:pt x="15" y="4824"/>
                  </a:lnTo>
                  <a:lnTo>
                    <a:pt x="26" y="4777"/>
                  </a:lnTo>
                  <a:lnTo>
                    <a:pt x="39" y="4733"/>
                  </a:lnTo>
                  <a:lnTo>
                    <a:pt x="52" y="4692"/>
                  </a:lnTo>
                  <a:lnTo>
                    <a:pt x="67" y="4653"/>
                  </a:lnTo>
                  <a:lnTo>
                    <a:pt x="82" y="4615"/>
                  </a:lnTo>
                  <a:lnTo>
                    <a:pt x="97" y="4576"/>
                  </a:lnTo>
                  <a:lnTo>
                    <a:pt x="110" y="4541"/>
                  </a:lnTo>
                  <a:lnTo>
                    <a:pt x="121" y="4504"/>
                  </a:lnTo>
                  <a:lnTo>
                    <a:pt x="128" y="4468"/>
                  </a:lnTo>
                  <a:lnTo>
                    <a:pt x="132" y="4433"/>
                  </a:lnTo>
                  <a:lnTo>
                    <a:pt x="134" y="4396"/>
                  </a:lnTo>
                  <a:lnTo>
                    <a:pt x="128" y="4355"/>
                  </a:lnTo>
                  <a:lnTo>
                    <a:pt x="119" y="4312"/>
                  </a:lnTo>
                  <a:lnTo>
                    <a:pt x="104" y="4265"/>
                  </a:lnTo>
                  <a:lnTo>
                    <a:pt x="82" y="4211"/>
                  </a:lnTo>
                  <a:lnTo>
                    <a:pt x="50" y="4137"/>
                  </a:lnTo>
                  <a:lnTo>
                    <a:pt x="28" y="4064"/>
                  </a:lnTo>
                  <a:lnTo>
                    <a:pt x="13" y="3997"/>
                  </a:lnTo>
                  <a:lnTo>
                    <a:pt x="4" y="3932"/>
                  </a:lnTo>
                  <a:lnTo>
                    <a:pt x="2" y="3871"/>
                  </a:lnTo>
                  <a:lnTo>
                    <a:pt x="5" y="3813"/>
                  </a:lnTo>
                  <a:lnTo>
                    <a:pt x="15" y="3757"/>
                  </a:lnTo>
                  <a:lnTo>
                    <a:pt x="28" y="3703"/>
                  </a:lnTo>
                  <a:lnTo>
                    <a:pt x="44" y="3651"/>
                  </a:lnTo>
                  <a:lnTo>
                    <a:pt x="63" y="3603"/>
                  </a:lnTo>
                  <a:lnTo>
                    <a:pt x="85" y="3554"/>
                  </a:lnTo>
                  <a:lnTo>
                    <a:pt x="110" y="3510"/>
                  </a:lnTo>
                  <a:lnTo>
                    <a:pt x="134" y="3465"/>
                  </a:lnTo>
                  <a:lnTo>
                    <a:pt x="158" y="3420"/>
                  </a:lnTo>
                  <a:lnTo>
                    <a:pt x="182" y="3377"/>
                  </a:lnTo>
                  <a:lnTo>
                    <a:pt x="204" y="3333"/>
                  </a:lnTo>
                  <a:lnTo>
                    <a:pt x="229" y="3290"/>
                  </a:lnTo>
                  <a:lnTo>
                    <a:pt x="249" y="3245"/>
                  </a:lnTo>
                  <a:lnTo>
                    <a:pt x="268" y="3199"/>
                  </a:lnTo>
                  <a:lnTo>
                    <a:pt x="283" y="3152"/>
                  </a:lnTo>
                  <a:lnTo>
                    <a:pt x="296" y="3102"/>
                  </a:lnTo>
                  <a:lnTo>
                    <a:pt x="305" y="3050"/>
                  </a:lnTo>
                  <a:lnTo>
                    <a:pt x="309" y="2996"/>
                  </a:lnTo>
                  <a:lnTo>
                    <a:pt x="309" y="2938"/>
                  </a:lnTo>
                  <a:lnTo>
                    <a:pt x="303" y="2877"/>
                  </a:lnTo>
                  <a:lnTo>
                    <a:pt x="292" y="2811"/>
                  </a:lnTo>
                  <a:lnTo>
                    <a:pt x="275" y="2742"/>
                  </a:lnTo>
                  <a:lnTo>
                    <a:pt x="251" y="2670"/>
                  </a:lnTo>
                  <a:lnTo>
                    <a:pt x="219" y="2590"/>
                  </a:lnTo>
                  <a:lnTo>
                    <a:pt x="180" y="2506"/>
                  </a:lnTo>
                  <a:lnTo>
                    <a:pt x="151" y="2437"/>
                  </a:lnTo>
                  <a:lnTo>
                    <a:pt x="126" y="2374"/>
                  </a:lnTo>
                  <a:lnTo>
                    <a:pt x="111" y="2316"/>
                  </a:lnTo>
                  <a:lnTo>
                    <a:pt x="100" y="2260"/>
                  </a:lnTo>
                  <a:lnTo>
                    <a:pt x="97" y="2208"/>
                  </a:lnTo>
                  <a:lnTo>
                    <a:pt x="97" y="2160"/>
                  </a:lnTo>
                  <a:lnTo>
                    <a:pt x="102" y="2113"/>
                  </a:lnTo>
                  <a:lnTo>
                    <a:pt x="111" y="2070"/>
                  </a:lnTo>
                  <a:lnTo>
                    <a:pt x="123" y="2028"/>
                  </a:lnTo>
                  <a:lnTo>
                    <a:pt x="137" y="1988"/>
                  </a:lnTo>
                  <a:lnTo>
                    <a:pt x="152" y="1949"/>
                  </a:lnTo>
                  <a:lnTo>
                    <a:pt x="171" y="1912"/>
                  </a:lnTo>
                  <a:lnTo>
                    <a:pt x="188" y="1875"/>
                  </a:lnTo>
                  <a:lnTo>
                    <a:pt x="210" y="1828"/>
                  </a:lnTo>
                  <a:lnTo>
                    <a:pt x="232" y="1782"/>
                  </a:lnTo>
                  <a:lnTo>
                    <a:pt x="251" y="1733"/>
                  </a:lnTo>
                  <a:lnTo>
                    <a:pt x="268" y="1679"/>
                  </a:lnTo>
                  <a:lnTo>
                    <a:pt x="281" y="1622"/>
                  </a:lnTo>
                  <a:lnTo>
                    <a:pt x="290" y="1560"/>
                  </a:lnTo>
                  <a:lnTo>
                    <a:pt x="292" y="1491"/>
                  </a:lnTo>
                  <a:lnTo>
                    <a:pt x="292" y="1426"/>
                  </a:lnTo>
                  <a:lnTo>
                    <a:pt x="294" y="1352"/>
                  </a:lnTo>
                  <a:lnTo>
                    <a:pt x="297" y="1270"/>
                  </a:lnTo>
                  <a:lnTo>
                    <a:pt x="305" y="1182"/>
                  </a:lnTo>
                  <a:lnTo>
                    <a:pt x="318" y="1089"/>
                  </a:lnTo>
                  <a:lnTo>
                    <a:pt x="335" y="992"/>
                  </a:lnTo>
                  <a:lnTo>
                    <a:pt x="361" y="892"/>
                  </a:lnTo>
                  <a:lnTo>
                    <a:pt x="394" y="791"/>
                  </a:lnTo>
                  <a:lnTo>
                    <a:pt x="439" y="691"/>
                  </a:lnTo>
                  <a:lnTo>
                    <a:pt x="493" y="592"/>
                  </a:lnTo>
                  <a:lnTo>
                    <a:pt x="550" y="505"/>
                  </a:lnTo>
                  <a:lnTo>
                    <a:pt x="617" y="424"/>
                  </a:lnTo>
                  <a:lnTo>
                    <a:pt x="692" y="350"/>
                  </a:lnTo>
                  <a:lnTo>
                    <a:pt x="774" y="285"/>
                  </a:lnTo>
                  <a:lnTo>
                    <a:pt x="863" y="225"/>
                  </a:lnTo>
                  <a:lnTo>
                    <a:pt x="958" y="173"/>
                  </a:lnTo>
                  <a:lnTo>
                    <a:pt x="1062" y="127"/>
                  </a:lnTo>
                  <a:lnTo>
                    <a:pt x="1173" y="88"/>
                  </a:lnTo>
                  <a:lnTo>
                    <a:pt x="1291" y="56"/>
                  </a:lnTo>
                  <a:lnTo>
                    <a:pt x="1415" y="32"/>
                  </a:lnTo>
                  <a:lnTo>
                    <a:pt x="1547" y="15"/>
                  </a:lnTo>
                  <a:lnTo>
                    <a:pt x="1687" y="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93" y="3162"/>
              <a:ext cx="360" cy="347"/>
            </a:xfrm>
            <a:custGeom>
              <a:avLst/>
              <a:gdLst>
                <a:gd name="T0" fmla="*/ 179 w 720"/>
                <a:gd name="T1" fmla="*/ 181 h 695"/>
                <a:gd name="T2" fmla="*/ 179 w 720"/>
                <a:gd name="T3" fmla="*/ 507 h 695"/>
                <a:gd name="T4" fmla="*/ 180 w 720"/>
                <a:gd name="T5" fmla="*/ 510 h 695"/>
                <a:gd name="T6" fmla="*/ 184 w 720"/>
                <a:gd name="T7" fmla="*/ 512 h 695"/>
                <a:gd name="T8" fmla="*/ 188 w 720"/>
                <a:gd name="T9" fmla="*/ 514 h 695"/>
                <a:gd name="T10" fmla="*/ 532 w 720"/>
                <a:gd name="T11" fmla="*/ 514 h 695"/>
                <a:gd name="T12" fmla="*/ 536 w 720"/>
                <a:gd name="T13" fmla="*/ 512 h 695"/>
                <a:gd name="T14" fmla="*/ 538 w 720"/>
                <a:gd name="T15" fmla="*/ 510 h 695"/>
                <a:gd name="T16" fmla="*/ 539 w 720"/>
                <a:gd name="T17" fmla="*/ 507 h 695"/>
                <a:gd name="T18" fmla="*/ 539 w 720"/>
                <a:gd name="T19" fmla="*/ 181 h 695"/>
                <a:gd name="T20" fmla="*/ 179 w 720"/>
                <a:gd name="T21" fmla="*/ 181 h 695"/>
                <a:gd name="T22" fmla="*/ 89 w 720"/>
                <a:gd name="T23" fmla="*/ 0 h 695"/>
                <a:gd name="T24" fmla="*/ 629 w 720"/>
                <a:gd name="T25" fmla="*/ 0 h 695"/>
                <a:gd name="T26" fmla="*/ 658 w 720"/>
                <a:gd name="T27" fmla="*/ 6 h 695"/>
                <a:gd name="T28" fmla="*/ 683 w 720"/>
                <a:gd name="T29" fmla="*/ 17 h 695"/>
                <a:gd name="T30" fmla="*/ 701 w 720"/>
                <a:gd name="T31" fmla="*/ 38 h 695"/>
                <a:gd name="T32" fmla="*/ 714 w 720"/>
                <a:gd name="T33" fmla="*/ 62 h 695"/>
                <a:gd name="T34" fmla="*/ 720 w 720"/>
                <a:gd name="T35" fmla="*/ 90 h 695"/>
                <a:gd name="T36" fmla="*/ 720 w 720"/>
                <a:gd name="T37" fmla="*/ 507 h 695"/>
                <a:gd name="T38" fmla="*/ 714 w 720"/>
                <a:gd name="T39" fmla="*/ 550 h 695"/>
                <a:gd name="T40" fmla="*/ 699 w 720"/>
                <a:gd name="T41" fmla="*/ 589 h 695"/>
                <a:gd name="T42" fmla="*/ 677 w 720"/>
                <a:gd name="T43" fmla="*/ 624 h 695"/>
                <a:gd name="T44" fmla="*/ 649 w 720"/>
                <a:gd name="T45" fmla="*/ 652 h 695"/>
                <a:gd name="T46" fmla="*/ 614 w 720"/>
                <a:gd name="T47" fmla="*/ 674 h 695"/>
                <a:gd name="T48" fmla="*/ 575 w 720"/>
                <a:gd name="T49" fmla="*/ 689 h 695"/>
                <a:gd name="T50" fmla="*/ 532 w 720"/>
                <a:gd name="T51" fmla="*/ 695 h 695"/>
                <a:gd name="T52" fmla="*/ 188 w 720"/>
                <a:gd name="T53" fmla="*/ 695 h 695"/>
                <a:gd name="T54" fmla="*/ 145 w 720"/>
                <a:gd name="T55" fmla="*/ 689 h 695"/>
                <a:gd name="T56" fmla="*/ 104 w 720"/>
                <a:gd name="T57" fmla="*/ 674 h 695"/>
                <a:gd name="T58" fmla="*/ 71 w 720"/>
                <a:gd name="T59" fmla="*/ 652 h 695"/>
                <a:gd name="T60" fmla="*/ 41 w 720"/>
                <a:gd name="T61" fmla="*/ 624 h 695"/>
                <a:gd name="T62" fmla="*/ 19 w 720"/>
                <a:gd name="T63" fmla="*/ 589 h 695"/>
                <a:gd name="T64" fmla="*/ 4 w 720"/>
                <a:gd name="T65" fmla="*/ 550 h 695"/>
                <a:gd name="T66" fmla="*/ 0 w 720"/>
                <a:gd name="T67" fmla="*/ 507 h 695"/>
                <a:gd name="T68" fmla="*/ 0 w 720"/>
                <a:gd name="T69" fmla="*/ 90 h 695"/>
                <a:gd name="T70" fmla="*/ 4 w 720"/>
                <a:gd name="T71" fmla="*/ 62 h 695"/>
                <a:gd name="T72" fmla="*/ 17 w 720"/>
                <a:gd name="T73" fmla="*/ 38 h 695"/>
                <a:gd name="T74" fmla="*/ 35 w 720"/>
                <a:gd name="T75" fmla="*/ 17 h 695"/>
                <a:gd name="T76" fmla="*/ 61 w 720"/>
                <a:gd name="T77" fmla="*/ 6 h 695"/>
                <a:gd name="T78" fmla="*/ 89 w 720"/>
                <a:gd name="T7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0" h="695">
                  <a:moveTo>
                    <a:pt x="179" y="181"/>
                  </a:moveTo>
                  <a:lnTo>
                    <a:pt x="179" y="507"/>
                  </a:lnTo>
                  <a:lnTo>
                    <a:pt x="180" y="510"/>
                  </a:lnTo>
                  <a:lnTo>
                    <a:pt x="184" y="512"/>
                  </a:lnTo>
                  <a:lnTo>
                    <a:pt x="188" y="514"/>
                  </a:lnTo>
                  <a:lnTo>
                    <a:pt x="532" y="514"/>
                  </a:lnTo>
                  <a:lnTo>
                    <a:pt x="536" y="512"/>
                  </a:lnTo>
                  <a:lnTo>
                    <a:pt x="538" y="510"/>
                  </a:lnTo>
                  <a:lnTo>
                    <a:pt x="539" y="507"/>
                  </a:lnTo>
                  <a:lnTo>
                    <a:pt x="539" y="181"/>
                  </a:lnTo>
                  <a:lnTo>
                    <a:pt x="179" y="181"/>
                  </a:lnTo>
                  <a:close/>
                  <a:moveTo>
                    <a:pt x="89" y="0"/>
                  </a:moveTo>
                  <a:lnTo>
                    <a:pt x="629" y="0"/>
                  </a:lnTo>
                  <a:lnTo>
                    <a:pt x="658" y="6"/>
                  </a:lnTo>
                  <a:lnTo>
                    <a:pt x="683" y="17"/>
                  </a:lnTo>
                  <a:lnTo>
                    <a:pt x="701" y="38"/>
                  </a:lnTo>
                  <a:lnTo>
                    <a:pt x="714" y="62"/>
                  </a:lnTo>
                  <a:lnTo>
                    <a:pt x="720" y="90"/>
                  </a:lnTo>
                  <a:lnTo>
                    <a:pt x="720" y="507"/>
                  </a:lnTo>
                  <a:lnTo>
                    <a:pt x="714" y="550"/>
                  </a:lnTo>
                  <a:lnTo>
                    <a:pt x="699" y="589"/>
                  </a:lnTo>
                  <a:lnTo>
                    <a:pt x="677" y="624"/>
                  </a:lnTo>
                  <a:lnTo>
                    <a:pt x="649" y="652"/>
                  </a:lnTo>
                  <a:lnTo>
                    <a:pt x="614" y="674"/>
                  </a:lnTo>
                  <a:lnTo>
                    <a:pt x="575" y="689"/>
                  </a:lnTo>
                  <a:lnTo>
                    <a:pt x="532" y="695"/>
                  </a:lnTo>
                  <a:lnTo>
                    <a:pt x="188" y="695"/>
                  </a:lnTo>
                  <a:lnTo>
                    <a:pt x="145" y="689"/>
                  </a:lnTo>
                  <a:lnTo>
                    <a:pt x="104" y="674"/>
                  </a:lnTo>
                  <a:lnTo>
                    <a:pt x="71" y="652"/>
                  </a:lnTo>
                  <a:lnTo>
                    <a:pt x="41" y="624"/>
                  </a:lnTo>
                  <a:lnTo>
                    <a:pt x="19" y="589"/>
                  </a:lnTo>
                  <a:lnTo>
                    <a:pt x="4" y="550"/>
                  </a:lnTo>
                  <a:lnTo>
                    <a:pt x="0" y="507"/>
                  </a:lnTo>
                  <a:lnTo>
                    <a:pt x="0" y="90"/>
                  </a:lnTo>
                  <a:lnTo>
                    <a:pt x="4" y="62"/>
                  </a:lnTo>
                  <a:lnTo>
                    <a:pt x="17" y="38"/>
                  </a:lnTo>
                  <a:lnTo>
                    <a:pt x="35" y="17"/>
                  </a:lnTo>
                  <a:lnTo>
                    <a:pt x="61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11225" y="6351131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6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8150573" y="513968"/>
            <a:ext cx="1152128" cy="0"/>
            <a:chOff x="2711624" y="-819472"/>
            <a:chExt cx="1152128" cy="0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71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531974" y="-355709"/>
            <a:ext cx="12906262" cy="8813514"/>
          </a:xfrm>
          <a:custGeom>
            <a:avLst/>
            <a:gdLst>
              <a:gd name="connsiteX0" fmla="*/ 1868826 w 12906262"/>
              <a:gd name="connsiteY0" fmla="*/ 2142 h 8811638"/>
              <a:gd name="connsiteX1" fmla="*/ 2220518 w 12906262"/>
              <a:gd name="connsiteY1" fmla="*/ 1291680 h 8811638"/>
              <a:gd name="connsiteX2" fmla="*/ 3580395 w 12906262"/>
              <a:gd name="connsiteY2" fmla="*/ 2018511 h 8811638"/>
              <a:gd name="connsiteX3" fmla="*/ 2197072 w 12906262"/>
              <a:gd name="connsiteY3" fmla="*/ 5465096 h 8811638"/>
              <a:gd name="connsiteX4" fmla="*/ 2454980 w 12906262"/>
              <a:gd name="connsiteY4" fmla="*/ 6942203 h 8811638"/>
              <a:gd name="connsiteX5" fmla="*/ 1141995 w 12906262"/>
              <a:gd name="connsiteY5" fmla="*/ 6918757 h 8811638"/>
              <a:gd name="connsiteX6" fmla="*/ 368272 w 12906262"/>
              <a:gd name="connsiteY6" fmla="*/ 7880049 h 8811638"/>
              <a:gd name="connsiteX7" fmla="*/ 7402118 w 12906262"/>
              <a:gd name="connsiteY7" fmla="*/ 8700665 h 8811638"/>
              <a:gd name="connsiteX8" fmla="*/ 12443041 w 12906262"/>
              <a:gd name="connsiteY8" fmla="*/ 5277526 h 8811638"/>
              <a:gd name="connsiteX9" fmla="*/ 11481749 w 12906262"/>
              <a:gd name="connsiteY9" fmla="*/ 1619926 h 8811638"/>
              <a:gd name="connsiteX10" fmla="*/ 1868826 w 12906262"/>
              <a:gd name="connsiteY10" fmla="*/ 2142 h 8811638"/>
              <a:gd name="connsiteX0" fmla="*/ 1868826 w 12906262"/>
              <a:gd name="connsiteY0" fmla="*/ 1979 h 8811475"/>
              <a:gd name="connsiteX1" fmla="*/ 2127921 w 12906262"/>
              <a:gd name="connsiteY1" fmla="*/ 1303092 h 8811475"/>
              <a:gd name="connsiteX2" fmla="*/ 3580395 w 12906262"/>
              <a:gd name="connsiteY2" fmla="*/ 2018348 h 8811475"/>
              <a:gd name="connsiteX3" fmla="*/ 2197072 w 12906262"/>
              <a:gd name="connsiteY3" fmla="*/ 5464933 h 8811475"/>
              <a:gd name="connsiteX4" fmla="*/ 2454980 w 12906262"/>
              <a:gd name="connsiteY4" fmla="*/ 6942040 h 8811475"/>
              <a:gd name="connsiteX5" fmla="*/ 1141995 w 12906262"/>
              <a:gd name="connsiteY5" fmla="*/ 6918594 h 8811475"/>
              <a:gd name="connsiteX6" fmla="*/ 368272 w 12906262"/>
              <a:gd name="connsiteY6" fmla="*/ 7879886 h 8811475"/>
              <a:gd name="connsiteX7" fmla="*/ 7402118 w 12906262"/>
              <a:gd name="connsiteY7" fmla="*/ 8700502 h 8811475"/>
              <a:gd name="connsiteX8" fmla="*/ 12443041 w 12906262"/>
              <a:gd name="connsiteY8" fmla="*/ 5277363 h 8811475"/>
              <a:gd name="connsiteX9" fmla="*/ 11481749 w 12906262"/>
              <a:gd name="connsiteY9" fmla="*/ 1619763 h 8811475"/>
              <a:gd name="connsiteX10" fmla="*/ 1868826 w 12906262"/>
              <a:gd name="connsiteY10" fmla="*/ 1979 h 8811475"/>
              <a:gd name="connsiteX0" fmla="*/ 1868826 w 12906262"/>
              <a:gd name="connsiteY0" fmla="*/ 1917 h 8811413"/>
              <a:gd name="connsiteX1" fmla="*/ 2127921 w 12906262"/>
              <a:gd name="connsiteY1" fmla="*/ 1303030 h 8811413"/>
              <a:gd name="connsiteX2" fmla="*/ 3580395 w 12906262"/>
              <a:gd name="connsiteY2" fmla="*/ 2018286 h 8811413"/>
              <a:gd name="connsiteX3" fmla="*/ 2197072 w 12906262"/>
              <a:gd name="connsiteY3" fmla="*/ 5464871 h 8811413"/>
              <a:gd name="connsiteX4" fmla="*/ 2454980 w 12906262"/>
              <a:gd name="connsiteY4" fmla="*/ 6941978 h 8811413"/>
              <a:gd name="connsiteX5" fmla="*/ 1141995 w 12906262"/>
              <a:gd name="connsiteY5" fmla="*/ 6918532 h 8811413"/>
              <a:gd name="connsiteX6" fmla="*/ 368272 w 12906262"/>
              <a:gd name="connsiteY6" fmla="*/ 7879824 h 8811413"/>
              <a:gd name="connsiteX7" fmla="*/ 7402118 w 12906262"/>
              <a:gd name="connsiteY7" fmla="*/ 8700440 h 8811413"/>
              <a:gd name="connsiteX8" fmla="*/ 12443041 w 12906262"/>
              <a:gd name="connsiteY8" fmla="*/ 5277301 h 8811413"/>
              <a:gd name="connsiteX9" fmla="*/ 11481749 w 12906262"/>
              <a:gd name="connsiteY9" fmla="*/ 1619701 h 8811413"/>
              <a:gd name="connsiteX10" fmla="*/ 1868826 w 12906262"/>
              <a:gd name="connsiteY10" fmla="*/ 1917 h 8811413"/>
              <a:gd name="connsiteX0" fmla="*/ 1868826 w 12906262"/>
              <a:gd name="connsiteY0" fmla="*/ 4623 h 8814119"/>
              <a:gd name="connsiteX1" fmla="*/ 2266818 w 12906262"/>
              <a:gd name="connsiteY1" fmla="*/ 1155266 h 8814119"/>
              <a:gd name="connsiteX2" fmla="*/ 3580395 w 12906262"/>
              <a:gd name="connsiteY2" fmla="*/ 2020992 h 8814119"/>
              <a:gd name="connsiteX3" fmla="*/ 2197072 w 12906262"/>
              <a:gd name="connsiteY3" fmla="*/ 5467577 h 8814119"/>
              <a:gd name="connsiteX4" fmla="*/ 2454980 w 12906262"/>
              <a:gd name="connsiteY4" fmla="*/ 6944684 h 8814119"/>
              <a:gd name="connsiteX5" fmla="*/ 1141995 w 12906262"/>
              <a:gd name="connsiteY5" fmla="*/ 6921238 h 8814119"/>
              <a:gd name="connsiteX6" fmla="*/ 368272 w 12906262"/>
              <a:gd name="connsiteY6" fmla="*/ 7882530 h 8814119"/>
              <a:gd name="connsiteX7" fmla="*/ 7402118 w 12906262"/>
              <a:gd name="connsiteY7" fmla="*/ 8703146 h 8814119"/>
              <a:gd name="connsiteX8" fmla="*/ 12443041 w 12906262"/>
              <a:gd name="connsiteY8" fmla="*/ 5280007 h 8814119"/>
              <a:gd name="connsiteX9" fmla="*/ 11481749 w 12906262"/>
              <a:gd name="connsiteY9" fmla="*/ 1622407 h 8814119"/>
              <a:gd name="connsiteX10" fmla="*/ 1868826 w 12906262"/>
              <a:gd name="connsiteY10" fmla="*/ 4623 h 8814119"/>
              <a:gd name="connsiteX0" fmla="*/ 1868826 w 12906262"/>
              <a:gd name="connsiteY0" fmla="*/ 4018 h 8813514"/>
              <a:gd name="connsiteX1" fmla="*/ 2266818 w 12906262"/>
              <a:gd name="connsiteY1" fmla="*/ 1154661 h 8813514"/>
              <a:gd name="connsiteX2" fmla="*/ 3580395 w 12906262"/>
              <a:gd name="connsiteY2" fmla="*/ 2020387 h 8813514"/>
              <a:gd name="connsiteX3" fmla="*/ 2197072 w 12906262"/>
              <a:gd name="connsiteY3" fmla="*/ 5466972 h 8813514"/>
              <a:gd name="connsiteX4" fmla="*/ 2454980 w 12906262"/>
              <a:gd name="connsiteY4" fmla="*/ 6944079 h 8813514"/>
              <a:gd name="connsiteX5" fmla="*/ 1141995 w 12906262"/>
              <a:gd name="connsiteY5" fmla="*/ 6920633 h 8813514"/>
              <a:gd name="connsiteX6" fmla="*/ 368272 w 12906262"/>
              <a:gd name="connsiteY6" fmla="*/ 7881925 h 8813514"/>
              <a:gd name="connsiteX7" fmla="*/ 7402118 w 12906262"/>
              <a:gd name="connsiteY7" fmla="*/ 8702541 h 8813514"/>
              <a:gd name="connsiteX8" fmla="*/ 12443041 w 12906262"/>
              <a:gd name="connsiteY8" fmla="*/ 5279402 h 8813514"/>
              <a:gd name="connsiteX9" fmla="*/ 11481749 w 12906262"/>
              <a:gd name="connsiteY9" fmla="*/ 1621802 h 8813514"/>
              <a:gd name="connsiteX10" fmla="*/ 1868826 w 12906262"/>
              <a:gd name="connsiteY10" fmla="*/ 4018 h 881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06262" h="8813514">
                <a:moveTo>
                  <a:pt x="1868826" y="4018"/>
                </a:moveTo>
                <a:cubicBezTo>
                  <a:pt x="333004" y="-73839"/>
                  <a:pt x="1854235" y="1003795"/>
                  <a:pt x="2266818" y="1154661"/>
                </a:cubicBezTo>
                <a:cubicBezTo>
                  <a:pt x="2679401" y="1305527"/>
                  <a:pt x="3592019" y="1301669"/>
                  <a:pt x="3580395" y="2020387"/>
                </a:cubicBezTo>
                <a:cubicBezTo>
                  <a:pt x="3568771" y="2739105"/>
                  <a:pt x="2384641" y="4646357"/>
                  <a:pt x="2197072" y="5466972"/>
                </a:cubicBezTo>
                <a:cubicBezTo>
                  <a:pt x="2009503" y="6287587"/>
                  <a:pt x="2630826" y="6701802"/>
                  <a:pt x="2454980" y="6944079"/>
                </a:cubicBezTo>
                <a:cubicBezTo>
                  <a:pt x="2279134" y="7186356"/>
                  <a:pt x="1489780" y="6764325"/>
                  <a:pt x="1141995" y="6920633"/>
                </a:cubicBezTo>
                <a:cubicBezTo>
                  <a:pt x="794210" y="7076941"/>
                  <a:pt x="-675082" y="7584940"/>
                  <a:pt x="368272" y="7881925"/>
                </a:cubicBezTo>
                <a:cubicBezTo>
                  <a:pt x="1411626" y="8178910"/>
                  <a:pt x="5389657" y="9136295"/>
                  <a:pt x="7402118" y="8702541"/>
                </a:cubicBezTo>
                <a:cubicBezTo>
                  <a:pt x="9414579" y="8268787"/>
                  <a:pt x="11763103" y="6459525"/>
                  <a:pt x="12443041" y="5279402"/>
                </a:cubicBezTo>
                <a:cubicBezTo>
                  <a:pt x="13122979" y="4099279"/>
                  <a:pt x="13244118" y="2501033"/>
                  <a:pt x="11481749" y="1621802"/>
                </a:cubicBezTo>
                <a:cubicBezTo>
                  <a:pt x="9719380" y="742571"/>
                  <a:pt x="3404648" y="81875"/>
                  <a:pt x="1868826" y="4018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377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>
                <a:solidFill>
                  <a:srgbClr val="116967"/>
                </a:solidFill>
              </a:rPr>
              <a:t>«Значимый взрослый»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416" y="1619508"/>
            <a:ext cx="453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Результаты взаимодействия значимого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 взрослого и подростка: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7" y="2549235"/>
            <a:ext cx="5040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Подросток получает персональную поддержку в кризисной ситуации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Учится строить доверительные долгосрочные отношения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Перенимает эффективные стратегии взаимодействия с миром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Получает обратную связь о себе, формирует адекватную самооценку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973" y="332656"/>
            <a:ext cx="307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Направления деятельности</a:t>
            </a:r>
            <a:endParaRPr lang="ru-RU" sz="1600" dirty="0"/>
          </a:p>
        </p:txBody>
      </p:sp>
      <p:pic>
        <p:nvPicPr>
          <p:cNvPr id="11" name="Рисунок 10" descr="two person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12356"/>
          <a:stretch>
            <a:fillRect/>
          </a:stretch>
        </p:blipFill>
        <p:spPr bwMode="auto">
          <a:xfrm>
            <a:off x="6672263" y="-639105"/>
            <a:ext cx="6023298" cy="7919518"/>
          </a:xfrm>
          <a:custGeom>
            <a:avLst/>
            <a:gdLst>
              <a:gd name="connsiteX0" fmla="*/ 4572161 w 6023298"/>
              <a:gd name="connsiteY0" fmla="*/ 0 h 7919518"/>
              <a:gd name="connsiteX1" fmla="*/ 5931782 w 6023298"/>
              <a:gd name="connsiteY1" fmla="*/ 205555 h 7919518"/>
              <a:gd name="connsiteX2" fmla="*/ 6023298 w 6023298"/>
              <a:gd name="connsiteY2" fmla="*/ 236521 h 7919518"/>
              <a:gd name="connsiteX3" fmla="*/ 6023298 w 6023298"/>
              <a:gd name="connsiteY3" fmla="*/ 7919518 h 7919518"/>
              <a:gd name="connsiteX4" fmla="*/ 1464973 w 6023298"/>
              <a:gd name="connsiteY4" fmla="*/ 7919518 h 7919518"/>
              <a:gd name="connsiteX5" fmla="*/ 1339155 w 6023298"/>
              <a:gd name="connsiteY5" fmla="*/ 7805167 h 7919518"/>
              <a:gd name="connsiteX6" fmla="*/ 0 w 6023298"/>
              <a:gd name="connsiteY6" fmla="*/ 4572161 h 7919518"/>
              <a:gd name="connsiteX7" fmla="*/ 4572161 w 6023298"/>
              <a:gd name="connsiteY7" fmla="*/ 0 h 791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3298" h="7919518">
                <a:moveTo>
                  <a:pt x="4572161" y="0"/>
                </a:moveTo>
                <a:cubicBezTo>
                  <a:pt x="5045624" y="0"/>
                  <a:pt x="5502278" y="71966"/>
                  <a:pt x="5931782" y="205555"/>
                </a:cubicBezTo>
                <a:lnTo>
                  <a:pt x="6023298" y="236521"/>
                </a:lnTo>
                <a:lnTo>
                  <a:pt x="6023298" y="7919518"/>
                </a:lnTo>
                <a:lnTo>
                  <a:pt x="1464973" y="7919518"/>
                </a:lnTo>
                <a:lnTo>
                  <a:pt x="1339155" y="7805167"/>
                </a:lnTo>
                <a:cubicBezTo>
                  <a:pt x="511757" y="6977769"/>
                  <a:pt x="0" y="5834729"/>
                  <a:pt x="0" y="4572161"/>
                </a:cubicBezTo>
                <a:cubicBezTo>
                  <a:pt x="0" y="2047026"/>
                  <a:pt x="2047026" y="0"/>
                  <a:pt x="45721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1225" y="6351131"/>
            <a:ext cx="3430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/>
              <a:t>7</a:t>
            </a:r>
            <a:r>
              <a:rPr lang="ru-RU" sz="1100" dirty="0" smtClean="0"/>
              <a:t>/56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03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-2066487" y="4706506"/>
            <a:ext cx="15877014" cy="2427656"/>
          </a:xfrm>
          <a:custGeom>
            <a:avLst/>
            <a:gdLst>
              <a:gd name="connsiteX0" fmla="*/ 1661146 w 16883550"/>
              <a:gd name="connsiteY0" fmla="*/ 1703514 h 2400751"/>
              <a:gd name="connsiteX1" fmla="*/ 3547819 w 16883550"/>
              <a:gd name="connsiteY1" fmla="*/ 164081 h 2400751"/>
              <a:gd name="connsiteX2" fmla="*/ 5735434 w 16883550"/>
              <a:gd name="connsiteY2" fmla="*/ 1402572 h 2400751"/>
              <a:gd name="connsiteX3" fmla="*/ 7321166 w 16883550"/>
              <a:gd name="connsiteY3" fmla="*/ 1032182 h 2400751"/>
              <a:gd name="connsiteX4" fmla="*/ 8652254 w 16883550"/>
              <a:gd name="connsiteY4" fmla="*/ 1553043 h 2400751"/>
              <a:gd name="connsiteX5" fmla="*/ 10388457 w 16883550"/>
              <a:gd name="connsiteY5" fmla="*/ 742815 h 2400751"/>
              <a:gd name="connsiteX6" fmla="*/ 11823718 w 16883550"/>
              <a:gd name="connsiteY6" fmla="*/ 1691939 h 2400751"/>
              <a:gd name="connsiteX7" fmla="*/ 14728963 w 16883550"/>
              <a:gd name="connsiteY7" fmla="*/ 2035 h 2400751"/>
              <a:gd name="connsiteX8" fmla="*/ 16013753 w 16883550"/>
              <a:gd name="connsiteY8" fmla="*/ 2097053 h 2400751"/>
              <a:gd name="connsiteX9" fmla="*/ 989814 w 16883550"/>
              <a:gd name="connsiteY9" fmla="*/ 2351696 h 2400751"/>
              <a:gd name="connsiteX10" fmla="*/ 1661146 w 16883550"/>
              <a:gd name="connsiteY10" fmla="*/ 1703514 h 2400751"/>
              <a:gd name="connsiteX0" fmla="*/ 1499328 w 15877014"/>
              <a:gd name="connsiteY0" fmla="*/ 1703514 h 2427656"/>
              <a:gd name="connsiteX1" fmla="*/ 3386001 w 15877014"/>
              <a:gd name="connsiteY1" fmla="*/ 164081 h 2427656"/>
              <a:gd name="connsiteX2" fmla="*/ 5573616 w 15877014"/>
              <a:gd name="connsiteY2" fmla="*/ 1402572 h 2427656"/>
              <a:gd name="connsiteX3" fmla="*/ 7159348 w 15877014"/>
              <a:gd name="connsiteY3" fmla="*/ 1032182 h 2427656"/>
              <a:gd name="connsiteX4" fmla="*/ 8490436 w 15877014"/>
              <a:gd name="connsiteY4" fmla="*/ 1553043 h 2427656"/>
              <a:gd name="connsiteX5" fmla="*/ 10226639 w 15877014"/>
              <a:gd name="connsiteY5" fmla="*/ 742815 h 2427656"/>
              <a:gd name="connsiteX6" fmla="*/ 11661900 w 15877014"/>
              <a:gd name="connsiteY6" fmla="*/ 1691939 h 2427656"/>
              <a:gd name="connsiteX7" fmla="*/ 14567145 w 15877014"/>
              <a:gd name="connsiteY7" fmla="*/ 2035 h 2427656"/>
              <a:gd name="connsiteX8" fmla="*/ 15851935 w 15877014"/>
              <a:gd name="connsiteY8" fmla="*/ 2097053 h 2427656"/>
              <a:gd name="connsiteX9" fmla="*/ 13641171 w 15877014"/>
              <a:gd name="connsiteY9" fmla="*/ 2386420 h 2427656"/>
              <a:gd name="connsiteX10" fmla="*/ 827996 w 15877014"/>
              <a:gd name="connsiteY10" fmla="*/ 2351696 h 2427656"/>
              <a:gd name="connsiteX11" fmla="*/ 1499328 w 15877014"/>
              <a:gd name="connsiteY11" fmla="*/ 1703514 h 24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77014" h="2427656">
                <a:moveTo>
                  <a:pt x="1499328" y="1703514"/>
                </a:moveTo>
                <a:cubicBezTo>
                  <a:pt x="1925662" y="1338911"/>
                  <a:pt x="2706953" y="214238"/>
                  <a:pt x="3386001" y="164081"/>
                </a:cubicBezTo>
                <a:cubicBezTo>
                  <a:pt x="4065049" y="113924"/>
                  <a:pt x="4944725" y="1257889"/>
                  <a:pt x="5573616" y="1402572"/>
                </a:cubicBezTo>
                <a:cubicBezTo>
                  <a:pt x="6202507" y="1547255"/>
                  <a:pt x="6673211" y="1007104"/>
                  <a:pt x="7159348" y="1032182"/>
                </a:cubicBezTo>
                <a:cubicBezTo>
                  <a:pt x="7645485" y="1057260"/>
                  <a:pt x="7979221" y="1601271"/>
                  <a:pt x="8490436" y="1553043"/>
                </a:cubicBezTo>
                <a:cubicBezTo>
                  <a:pt x="9001651" y="1504815"/>
                  <a:pt x="9698062" y="719666"/>
                  <a:pt x="10226639" y="742815"/>
                </a:cubicBezTo>
                <a:cubicBezTo>
                  <a:pt x="10755216" y="765964"/>
                  <a:pt x="10938482" y="1815402"/>
                  <a:pt x="11661900" y="1691939"/>
                </a:cubicBezTo>
                <a:cubicBezTo>
                  <a:pt x="12385318" y="1568476"/>
                  <a:pt x="13868806" y="-65484"/>
                  <a:pt x="14567145" y="2035"/>
                </a:cubicBezTo>
                <a:cubicBezTo>
                  <a:pt x="15265484" y="69554"/>
                  <a:pt x="16025555" y="1722805"/>
                  <a:pt x="15851935" y="2097053"/>
                </a:cubicBezTo>
                <a:cubicBezTo>
                  <a:pt x="15678315" y="2471301"/>
                  <a:pt x="16145161" y="2343980"/>
                  <a:pt x="13641171" y="2386420"/>
                </a:cubicBezTo>
                <a:cubicBezTo>
                  <a:pt x="11137181" y="2428860"/>
                  <a:pt x="2851637" y="2465514"/>
                  <a:pt x="827996" y="2351696"/>
                </a:cubicBezTo>
                <a:cubicBezTo>
                  <a:pt x="-1195645" y="2237878"/>
                  <a:pt x="1072994" y="2068117"/>
                  <a:pt x="1499328" y="1703514"/>
                </a:cubicBezTo>
                <a:close/>
              </a:path>
            </a:pathLst>
          </a:custGeom>
          <a:solidFill>
            <a:srgbClr val="9EDCD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28" y="3783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solidFill>
                  <a:srgbClr val="116967"/>
                </a:solidFill>
              </a:rPr>
              <a:t>Информация о добровольцах</a:t>
            </a:r>
            <a:endParaRPr lang="ru-RU" sz="3800" b="1" dirty="0">
              <a:solidFill>
                <a:srgbClr val="11696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74978"/>
              </p:ext>
            </p:extLst>
          </p:nvPr>
        </p:nvGraphicFramePr>
        <p:xfrm>
          <a:off x="5160276" y="2232369"/>
          <a:ext cx="6123361" cy="411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3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7869">
                <a:tc>
                  <a:txBody>
                    <a:bodyPr/>
                    <a:lstStyle/>
                    <a:p>
                      <a:pPr marL="285750" lvl="0" indent="-28575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Возраст  старше 32-х лет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135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Основной мотив добровольца усыновить ребенка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и доброволец пришел в проект, чтобы «попробовать»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свои силы, «подготовиться»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3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Состояние здоровья (соматическое и психическое),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не позволяющее добровольцу принимать активное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участие в проекте.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8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Отсутствие временного и эмоционально ресурса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для долгосрочного участия в проекте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42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Фанатичное навязывание своих жизненных взглядов (религиозных, этических и т.д.), а также невозможность выхода из своей профессиональной роли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(педагога или психолога)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8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Переживание утраты на текущий момент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84577"/>
              </p:ext>
            </p:extLst>
          </p:nvPr>
        </p:nvGraphicFramePr>
        <p:xfrm>
          <a:off x="551384" y="2262754"/>
          <a:ext cx="4390576" cy="388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0576">
                  <a:extLst>
                    <a:ext uri="{9D8B030D-6E8A-4147-A177-3AD203B41FA5}">
                      <a16:colId xmlns:a16="http://schemas.microsoft.com/office/drawing/2014/main" xmlns="" val="2153903793"/>
                    </a:ext>
                  </a:extLst>
                </a:gridCol>
              </a:tblGrid>
              <a:tr h="247869"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Молодые люди от 18 до 32 лет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80638814"/>
                  </a:ext>
                </a:extLst>
              </a:tr>
              <a:tr h="9760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Не планируют серьезные изменения в жизни в ближайшее время на момент прихода в проект (переезд в другой город, страну)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42532"/>
                  </a:ext>
                </a:extLst>
              </a:tr>
              <a:tr h="7683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Готовы  уделять своё время на общение с подростком (от 2 до 5 часов) регулярно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не менее 1 раза в неделю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97657901"/>
                  </a:ext>
                </a:extLst>
              </a:tr>
              <a:tr h="5948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Готовы к построению долгосрочных отношений, не менее 3-х лет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4891092"/>
                  </a:ext>
                </a:extLst>
              </a:tr>
              <a:tr h="8242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Настроены делиться своим опытом и развиваться личностно, преодолевать сложности и быть готовым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к расширению своих стратегий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5185767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913456" y="1716985"/>
            <a:ext cx="2608742" cy="360040"/>
            <a:chOff x="913456" y="1716985"/>
            <a:chExt cx="2608742" cy="3600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13456" y="1716985"/>
              <a:ext cx="2590256" cy="360040"/>
            </a:xfrm>
            <a:prstGeom prst="roundRect">
              <a:avLst/>
            </a:prstGeom>
            <a:solidFill>
              <a:srgbClr val="9ED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4761" y="1727728"/>
              <a:ext cx="25774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+mj-lt"/>
                </a:rPr>
                <a:t>Профиль добровольца</a:t>
              </a:r>
              <a:endParaRPr lang="ru-RU" sz="1600" b="1" dirty="0">
                <a:latin typeface="+mj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19936" y="1716985"/>
            <a:ext cx="5614037" cy="360040"/>
            <a:chOff x="5519936" y="1716985"/>
            <a:chExt cx="5614037" cy="36004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519937" y="1716985"/>
              <a:ext cx="5544616" cy="360040"/>
            </a:xfrm>
            <a:prstGeom prst="round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519936" y="1727728"/>
              <a:ext cx="56140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Ограничения-противопоказания к участию в проекте</a:t>
              </a:r>
              <a:endParaRPr lang="ru-RU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13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216695" y="6597352"/>
            <a:ext cx="1152128" cy="0"/>
            <a:chOff x="2711624" y="-819472"/>
            <a:chExt cx="1152128" cy="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>
                  <a:alpha val="7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>
                  <a:alpha val="7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8204920" y="5805264"/>
            <a:ext cx="216024" cy="0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9771851" y="620688"/>
            <a:ext cx="1152128" cy="0"/>
            <a:chOff x="2711624" y="-819472"/>
            <a:chExt cx="1152128" cy="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rgbClr val="F7941D">
                  <a:alpha val="7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rgbClr val="F7941D">
                  <a:alpha val="7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1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2686" y="548680"/>
            <a:ext cx="107946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077772"/>
                </a:solidFill>
                <a:latin typeface="+mj-lt"/>
                <a:cs typeface="Lato Black" panose="020F0A02020204030203" pitchFamily="34" charset="0"/>
              </a:rPr>
              <a:t>Как стать значимым взрослым за 5 шагов?*</a:t>
            </a:r>
            <a:endParaRPr lang="ru-RU" sz="3800" b="1" dirty="0">
              <a:solidFill>
                <a:srgbClr val="077772"/>
              </a:solidFill>
              <a:latin typeface="+mj-lt"/>
              <a:cs typeface="Lato Black" panose="020F0A0202020403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528736" y="1410567"/>
            <a:ext cx="11838895" cy="5186785"/>
            <a:chOff x="-670560" y="1410567"/>
            <a:chExt cx="11838895" cy="5186785"/>
          </a:xfrm>
        </p:grpSpPr>
        <p:pic>
          <p:nvPicPr>
            <p:cNvPr id="6" name="Picture 2" descr="Group of young people posing for a photo Free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28"/>
            <a:stretch/>
          </p:blipFill>
          <p:spPr bwMode="auto">
            <a:xfrm>
              <a:off x="-88094" y="2461941"/>
              <a:ext cx="3447790" cy="325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-670560" y="2005346"/>
              <a:ext cx="4368782" cy="4165839"/>
            </a:xfrm>
            <a:prstGeom prst="ellipse">
              <a:avLst/>
            </a:prstGeom>
            <a:noFill/>
            <a:ln w="57150" cap="rnd">
              <a:solidFill>
                <a:srgbClr val="97D6D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703512" y="1410567"/>
              <a:ext cx="7805124" cy="1046441"/>
              <a:chOff x="835638" y="1809278"/>
              <a:chExt cx="7805124" cy="1046441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835638" y="1840056"/>
                <a:ext cx="900000" cy="1015663"/>
                <a:chOff x="1920301" y="2054670"/>
                <a:chExt cx="900000" cy="1015663"/>
              </a:xfrm>
            </p:grpSpPr>
            <p:sp>
              <p:nvSpPr>
                <p:cNvPr id="13" name="Овал 12"/>
                <p:cNvSpPr/>
                <p:nvPr/>
              </p:nvSpPr>
              <p:spPr>
                <a:xfrm>
                  <a:off x="1920301" y="2112501"/>
                  <a:ext cx="900000" cy="900000"/>
                </a:xfrm>
                <a:prstGeom prst="ellipse">
                  <a:avLst/>
                </a:prstGeom>
                <a:solidFill>
                  <a:srgbClr val="105F98"/>
                </a:solidFill>
                <a:ln w="285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+mj-lt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043786" y="2054670"/>
                  <a:ext cx="65303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0" b="1" dirty="0" smtClean="0">
                      <a:solidFill>
                        <a:schemeClr val="bg1"/>
                      </a:solidFill>
                      <a:latin typeface="+mj-lt"/>
                      <a:cs typeface="Lato Black" panose="020F0A02020204030203" pitchFamily="34" charset="0"/>
                    </a:rPr>
                    <a:t>1</a:t>
                  </a:r>
                  <a:endParaRPr lang="ru-RU" sz="6000" b="1" dirty="0">
                    <a:solidFill>
                      <a:schemeClr val="bg1"/>
                    </a:solidFill>
                    <a:latin typeface="+mj-lt"/>
                    <a:cs typeface="Lato Black" panose="020F0A02020204030203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879637" y="1809278"/>
                <a:ext cx="676112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Lato Semibold" panose="020F0702020204030203" pitchFamily="34" charset="0"/>
                  </a:rPr>
                  <a:t>Оставить заявку любым удобным способом:</a:t>
                </a:r>
                <a:r>
                  <a:rPr lang="ru-RU" sz="1600" dirty="0" smtClean="0">
                    <a:latin typeface="+mj-lt"/>
                    <a:cs typeface="Lato Light" panose="020F0402020204030203" pitchFamily="34" charset="0"/>
                  </a:rPr>
                  <a:t/>
                </a:r>
                <a:br>
                  <a:rPr lang="ru-RU" sz="1600" dirty="0" smtClean="0">
                    <a:latin typeface="+mj-lt"/>
                    <a:cs typeface="Lato Light" panose="020F0402020204030203" pitchFamily="34" charset="0"/>
                  </a:rPr>
                </a:b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1. В группе «Право выбора»</a:t>
                </a:r>
                <a:r>
                  <a:rPr lang="en-US" sz="1400" dirty="0" smtClean="0">
                    <a:latin typeface="+mj-lt"/>
                    <a:cs typeface="Lato Light" panose="020F0402020204030203" pitchFamily="34" charset="0"/>
                  </a:rPr>
                  <a:t> 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в 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ВК </a:t>
                </a:r>
                <a:r>
                  <a:rPr lang="en-US" sz="1400" dirty="0">
                    <a:latin typeface="+mj-lt"/>
                    <a:cs typeface="Lato Light" panose="020F0402020204030203" pitchFamily="34" charset="0"/>
                  </a:rPr>
                  <a:t>https://vk.com/pravo_vybora</a:t>
                </a:r>
                <a:endParaRPr lang="ru-RU" sz="1400" dirty="0" smtClean="0">
                  <a:latin typeface="+mj-lt"/>
                  <a:cs typeface="Lato Light" panose="020F0402020204030203" pitchFamily="34" charset="0"/>
                </a:endParaRPr>
              </a:p>
              <a:p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2. В личном сообщении руководителю проекта</a:t>
                </a:r>
                <a:r>
                  <a:rPr lang="en-US" sz="1400" dirty="0" smtClean="0">
                    <a:latin typeface="+mj-lt"/>
                    <a:cs typeface="Lato Light" panose="020F0402020204030203" pitchFamily="34" charset="0"/>
                  </a:rPr>
                  <a:t> 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Дарье </a:t>
                </a:r>
                <a:r>
                  <a:rPr lang="ru-RU" sz="1400" dirty="0" err="1" smtClean="0">
                    <a:latin typeface="+mj-lt"/>
                    <a:cs typeface="Lato Light" panose="020F0402020204030203" pitchFamily="34" charset="0"/>
                  </a:rPr>
                  <a:t>Кибасовой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/>
                </a:r>
                <a:br>
                  <a:rPr lang="ru-RU" sz="1400" dirty="0" smtClean="0">
                    <a:latin typeface="+mj-lt"/>
                    <a:cs typeface="Lato Light" panose="020F0402020204030203" pitchFamily="34" charset="0"/>
                  </a:rPr>
                </a:b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3. 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На сайте </a:t>
                </a:r>
                <a:r>
                  <a:rPr lang="en-US" sz="1400" dirty="0">
                    <a:latin typeface="+mj-lt"/>
                    <a:cs typeface="Lato Light" panose="020F0402020204030203" pitchFamily="34" charset="0"/>
                  </a:rPr>
                  <a:t>https://pravovybora.spb.ru/</a:t>
                </a:r>
                <a:endParaRPr lang="ru-RU" sz="1400" dirty="0">
                  <a:latin typeface="+mj-lt"/>
                  <a:cs typeface="Lato Light" panose="020F0402020204030203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133017" y="2288586"/>
              <a:ext cx="8035318" cy="1044000"/>
              <a:chOff x="3287101" y="3311558"/>
              <a:chExt cx="8035318" cy="10440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3287101" y="3383558"/>
                <a:ext cx="900000" cy="900000"/>
              </a:xfrm>
              <a:prstGeom prst="ellipse">
                <a:avLst/>
              </a:prstGeom>
              <a:solidFill>
                <a:srgbClr val="9EDCDA"/>
              </a:solidFill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+mj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01324" y="3311558"/>
                <a:ext cx="671555" cy="10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dirty="0">
                    <a:solidFill>
                      <a:schemeClr val="bg1"/>
                    </a:solidFill>
                    <a:latin typeface="+mj-lt"/>
                    <a:cs typeface="Lato Black" panose="020F0A02020204030203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31100" y="3556559"/>
                <a:ext cx="699131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Lato Semibold" panose="020F0702020204030203" pitchFamily="34" charset="0"/>
                  </a:rPr>
                  <a:t>Заполнить анкету добровольца</a:t>
                </a:r>
                <a:br>
                  <a:rPr lang="ru-RU" sz="1600" dirty="0" smtClean="0">
                    <a:latin typeface="+mj-lt"/>
                    <a:cs typeface="Lato Semibold" panose="020F0702020204030203" pitchFamily="34" charset="0"/>
                  </a:rPr>
                </a:b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в нашем центре по адресу м. Ладожская, пр. Энергетиков, д. 11 к.2</a:t>
                </a:r>
                <a:endParaRPr lang="ru-RU" sz="1400" dirty="0">
                  <a:latin typeface="+mj-lt"/>
                  <a:cs typeface="Lato Light" panose="020F0402020204030203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3505261" y="3406396"/>
              <a:ext cx="7343312" cy="1015663"/>
              <a:chOff x="3807016" y="4681897"/>
              <a:chExt cx="7343312" cy="1015663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3807016" y="4681897"/>
                <a:ext cx="900000" cy="1015663"/>
                <a:chOff x="3807016" y="4681897"/>
                <a:chExt cx="900000" cy="1015663"/>
              </a:xfrm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3807016" y="4739728"/>
                  <a:ext cx="900000" cy="900000"/>
                </a:xfrm>
                <a:prstGeom prst="ellipse">
                  <a:avLst/>
                </a:prstGeom>
                <a:solidFill>
                  <a:srgbClr val="D63A45"/>
                </a:solidFill>
                <a:ln w="285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930501" y="4681897"/>
                  <a:ext cx="65303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0" b="1" dirty="0" smtClean="0">
                      <a:solidFill>
                        <a:schemeClr val="bg1"/>
                      </a:solidFill>
                      <a:latin typeface="+mj-lt"/>
                      <a:cs typeface="Lato Black" panose="020F0A02020204030203" pitchFamily="34" charset="0"/>
                    </a:rPr>
                    <a:t>3</a:t>
                  </a:r>
                  <a:endParaRPr lang="ru-RU" sz="6000" b="1" dirty="0">
                    <a:solidFill>
                      <a:schemeClr val="bg1"/>
                    </a:solidFill>
                    <a:latin typeface="+mj-lt"/>
                    <a:cs typeface="Lato Black" panose="020F0A02020204030203" pitchFamily="34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4851016" y="4912729"/>
                <a:ext cx="629931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Lato Semibold" panose="020F0702020204030203" pitchFamily="34" charset="0"/>
                  </a:rPr>
                  <a:t>Пройти 3-месячную подготовку </a:t>
                </a:r>
                <a:br>
                  <a:rPr lang="ru-RU" sz="1600" dirty="0" smtClean="0">
                    <a:latin typeface="+mj-lt"/>
                    <a:cs typeface="Lato Semibold" panose="020F0702020204030203" pitchFamily="34" charset="0"/>
                  </a:rPr>
                </a:b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(занятия проходят дважды в неделю по пятницам и воскресеньям)</a:t>
                </a:r>
                <a:endParaRPr lang="ru-RU" sz="1400" dirty="0">
                  <a:latin typeface="+mj-lt"/>
                  <a:cs typeface="Lato Light" panose="020F0402020204030203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2879526" y="4475549"/>
              <a:ext cx="7694756" cy="1015663"/>
              <a:chOff x="3287101" y="6045151"/>
              <a:chExt cx="7694756" cy="1015663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287101" y="6045151"/>
                <a:ext cx="900000" cy="1015663"/>
                <a:chOff x="4234900" y="5326648"/>
                <a:chExt cx="900000" cy="1015663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4234900" y="5384479"/>
                  <a:ext cx="900000" cy="900000"/>
                </a:xfrm>
                <a:prstGeom prst="ellipse">
                  <a:avLst/>
                </a:prstGeom>
                <a:solidFill>
                  <a:srgbClr val="F7941D"/>
                </a:solidFill>
                <a:ln w="285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358385" y="5326648"/>
                  <a:ext cx="65303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0" b="1" dirty="0">
                      <a:solidFill>
                        <a:schemeClr val="bg1"/>
                      </a:solidFill>
                      <a:latin typeface="+mj-lt"/>
                      <a:cs typeface="Lato Black" panose="020F0A02020204030203" pitchFamily="34" charset="0"/>
                    </a:rPr>
                    <a:t>4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4329016" y="6383705"/>
                <a:ext cx="66528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Lato Semibold" panose="020F0702020204030203" pitchFamily="34" charset="0"/>
                  </a:rPr>
                  <a:t>Собрать необходимые документы </a:t>
                </a: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для посещения детского дома</a:t>
                </a:r>
                <a:endParaRPr lang="ru-RU" sz="1400" dirty="0">
                  <a:latin typeface="+mj-lt"/>
                  <a:cs typeface="Lato Light" panose="020F0402020204030203" pitchFamily="34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703512" y="5553352"/>
              <a:ext cx="7018766" cy="1044000"/>
              <a:chOff x="1160730" y="7538364"/>
              <a:chExt cx="7018766" cy="1044000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1160730" y="7538364"/>
                <a:ext cx="900000" cy="1044000"/>
                <a:chOff x="1181577" y="2065497"/>
                <a:chExt cx="613005" cy="711087"/>
              </a:xfrm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181577" y="2114537"/>
                  <a:ext cx="613005" cy="613006"/>
                </a:xfrm>
                <a:prstGeom prst="ellipse">
                  <a:avLst/>
                </a:prstGeom>
                <a:solidFill>
                  <a:srgbClr val="2B8F87"/>
                </a:solidFill>
                <a:ln w="285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+mj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259480" y="2065497"/>
                  <a:ext cx="457200" cy="7110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000" b="1" dirty="0" smtClean="0">
                      <a:solidFill>
                        <a:schemeClr val="bg1"/>
                      </a:solidFill>
                      <a:latin typeface="+mj-lt"/>
                      <a:cs typeface="Lato Black" panose="020F0A02020204030203" pitchFamily="34" charset="0"/>
                    </a:rPr>
                    <a:t>5</a:t>
                  </a:r>
                  <a:endParaRPr lang="ru-RU" sz="6000" b="1" dirty="0">
                    <a:solidFill>
                      <a:schemeClr val="bg1"/>
                    </a:solidFill>
                    <a:latin typeface="+mj-lt"/>
                    <a:cs typeface="Lato Black" panose="020F0A02020204030203" pitchFamily="34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204730" y="7767977"/>
                <a:ext cx="59747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+mj-lt"/>
                    <a:cs typeface="Lato Semibold" panose="020F0702020204030203" pitchFamily="34" charset="0"/>
                  </a:rPr>
                  <a:t>Пройти финальное собеседование </a:t>
                </a:r>
                <a:br>
                  <a:rPr lang="ru-RU" sz="1600" dirty="0" smtClean="0">
                    <a:latin typeface="+mj-lt"/>
                    <a:cs typeface="Lato Semibold" panose="020F0702020204030203" pitchFamily="34" charset="0"/>
                  </a:rPr>
                </a:br>
                <a:r>
                  <a:rPr lang="ru-RU" sz="1400" dirty="0" smtClean="0">
                    <a:latin typeface="+mj-lt"/>
                    <a:cs typeface="Lato Light" panose="020F0402020204030203" pitchFamily="34" charset="0"/>
                  </a:rPr>
                  <a:t>и быть готовым к встрече с значимым подростком!</a:t>
                </a:r>
                <a:endParaRPr lang="ru-RU" sz="1400" dirty="0">
                  <a:latin typeface="+mj-lt"/>
                  <a:cs typeface="Lato Light" panose="020F0402020204030203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911225" y="6351131"/>
            <a:ext cx="4231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>
                <a:latin typeface="+mj-lt"/>
              </a:rPr>
              <a:t>14</a:t>
            </a:r>
            <a:r>
              <a:rPr lang="ru-RU" sz="1100" dirty="0" smtClean="0">
                <a:latin typeface="+mj-lt"/>
              </a:rPr>
              <a:t>/56</a:t>
            </a:r>
            <a:endParaRPr lang="ru-RU" sz="11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4232" y="6351131"/>
            <a:ext cx="3413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* Макет объявления для публикации в соц. сетях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2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591652"/>
            <a:ext cx="10801200" cy="677108"/>
          </a:xfrm>
        </p:spPr>
        <p:txBody>
          <a:bodyPr wrap="square">
            <a:spAutoFit/>
          </a:bodyPr>
          <a:lstStyle/>
          <a:p>
            <a:pPr algn="l"/>
            <a:r>
              <a:rPr lang="ru-RU" sz="3800" b="1" dirty="0" smtClean="0">
                <a:solidFill>
                  <a:srgbClr val="116967"/>
                </a:solidFill>
              </a:rPr>
              <a:t>Набор добровольцев </a:t>
            </a:r>
            <a:r>
              <a:rPr lang="ru-RU" sz="3800" b="1" dirty="0">
                <a:solidFill>
                  <a:srgbClr val="116967"/>
                </a:solidFill>
              </a:rPr>
              <a:t>проходит в два этапа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096001" y="1893953"/>
            <a:ext cx="4319463" cy="4127336"/>
          </a:xfrm>
        </p:spPr>
        <p:txBody>
          <a:bodyPr>
            <a:noAutofit/>
          </a:bodyPr>
          <a:lstStyle/>
          <a:p>
            <a:pPr marL="0" indent="447675" algn="just">
              <a:buNone/>
            </a:pPr>
            <a:endParaRPr lang="ru-RU" sz="1600" dirty="0"/>
          </a:p>
          <a:p>
            <a:pPr lvl="0" algn="just"/>
            <a:endParaRPr lang="ru-RU" sz="1600" dirty="0"/>
          </a:p>
          <a:p>
            <a:pPr lvl="0" algn="just"/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14054"/>
              </p:ext>
            </p:extLst>
          </p:nvPr>
        </p:nvGraphicFramePr>
        <p:xfrm>
          <a:off x="6312024" y="2182159"/>
          <a:ext cx="5184576" cy="3090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3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Доброволец заполняет подробную анкету и проходит детальное, последовательное интервью с психологом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 руководителем проекта.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Предоставляем  информацию о проекте, его целях, идее, говорим о детях, которые в проекте нуждаются.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6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Подчеркиваем долгосрочность участия в проекте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 ответственность за развитие и понимание дружеских отношений, особенности построения контакта.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9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Разъясняем важность наличия ресурса.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84387"/>
              </p:ext>
            </p:extLst>
          </p:nvPr>
        </p:nvGraphicFramePr>
        <p:xfrm>
          <a:off x="551384" y="2182159"/>
          <a:ext cx="4680719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719">
                  <a:extLst>
                    <a:ext uri="{9D8B030D-6E8A-4147-A177-3AD203B41FA5}">
                      <a16:colId xmlns:a16="http://schemas.microsoft.com/office/drawing/2014/main" xmlns="" val="3987409851"/>
                    </a:ext>
                  </a:extLst>
                </a:gridCol>
              </a:tblGrid>
              <a:tr h="12852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Первичное привлечение добровольцев осуществляется в социальных сетях, путем размещения информации о проекте (в группе  «Право выбора», «Петербургские родители»,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 других дружественных группах, на страницах добровольцев).</a:t>
                      </a:r>
                      <a:endParaRPr lang="ru-RU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279171"/>
                  </a:ext>
                </a:extLst>
              </a:tr>
              <a:tr h="10414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Размещаются информационные материалы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 проекте – ролики, листовки, статьи, фотографии. В материалах указан телефон </a:t>
                      </a:r>
                      <a:b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для связи и ссылка на страницу руководителя проекта в социальных сетях.</a:t>
                      </a:r>
                      <a:endParaRPr lang="ru-RU" sz="1400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56275708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13456" y="1716985"/>
            <a:ext cx="3357152" cy="360040"/>
            <a:chOff x="913456" y="1716985"/>
            <a:chExt cx="3357152" cy="36004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13456" y="1716985"/>
              <a:ext cx="3192748" cy="360040"/>
            </a:xfrm>
            <a:prstGeom prst="roundRect">
              <a:avLst/>
            </a:prstGeom>
            <a:solidFill>
              <a:srgbClr val="9ED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761" y="1727728"/>
              <a:ext cx="3325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+mj-lt"/>
                </a:rPr>
                <a:t>1. Привлечение добровольцев</a:t>
              </a:r>
              <a:endParaRPr lang="ru-RU" sz="1600" b="1" dirty="0"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72263" y="1716985"/>
            <a:ext cx="2160240" cy="360040"/>
            <a:chOff x="5519936" y="1716985"/>
            <a:chExt cx="2160240" cy="3600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519937" y="1716985"/>
              <a:ext cx="2160239" cy="360040"/>
            </a:xfrm>
            <a:prstGeom prst="round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19936" y="1727728"/>
              <a:ext cx="20083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2. Собеседование</a:t>
              </a:r>
              <a:endParaRPr lang="ru-RU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-2228305" y="4711999"/>
            <a:ext cx="16883550" cy="2400751"/>
          </a:xfrm>
          <a:custGeom>
            <a:avLst/>
            <a:gdLst>
              <a:gd name="connsiteX0" fmla="*/ 1661146 w 16883550"/>
              <a:gd name="connsiteY0" fmla="*/ 1703514 h 2400751"/>
              <a:gd name="connsiteX1" fmla="*/ 3547819 w 16883550"/>
              <a:gd name="connsiteY1" fmla="*/ 164081 h 2400751"/>
              <a:gd name="connsiteX2" fmla="*/ 5735434 w 16883550"/>
              <a:gd name="connsiteY2" fmla="*/ 1402572 h 2400751"/>
              <a:gd name="connsiteX3" fmla="*/ 7321166 w 16883550"/>
              <a:gd name="connsiteY3" fmla="*/ 1032182 h 2400751"/>
              <a:gd name="connsiteX4" fmla="*/ 8652254 w 16883550"/>
              <a:gd name="connsiteY4" fmla="*/ 1553043 h 2400751"/>
              <a:gd name="connsiteX5" fmla="*/ 10388457 w 16883550"/>
              <a:gd name="connsiteY5" fmla="*/ 742815 h 2400751"/>
              <a:gd name="connsiteX6" fmla="*/ 11823718 w 16883550"/>
              <a:gd name="connsiteY6" fmla="*/ 1691939 h 2400751"/>
              <a:gd name="connsiteX7" fmla="*/ 14728963 w 16883550"/>
              <a:gd name="connsiteY7" fmla="*/ 2035 h 2400751"/>
              <a:gd name="connsiteX8" fmla="*/ 16013753 w 16883550"/>
              <a:gd name="connsiteY8" fmla="*/ 2097053 h 2400751"/>
              <a:gd name="connsiteX9" fmla="*/ 989814 w 16883550"/>
              <a:gd name="connsiteY9" fmla="*/ 2351696 h 2400751"/>
              <a:gd name="connsiteX10" fmla="*/ 1661146 w 16883550"/>
              <a:gd name="connsiteY10" fmla="*/ 1703514 h 240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3550" h="2400751">
                <a:moveTo>
                  <a:pt x="1661146" y="1703514"/>
                </a:moveTo>
                <a:cubicBezTo>
                  <a:pt x="2087480" y="1338911"/>
                  <a:pt x="2868771" y="214238"/>
                  <a:pt x="3547819" y="164081"/>
                </a:cubicBezTo>
                <a:cubicBezTo>
                  <a:pt x="4226867" y="113924"/>
                  <a:pt x="5106543" y="1257889"/>
                  <a:pt x="5735434" y="1402572"/>
                </a:cubicBezTo>
                <a:cubicBezTo>
                  <a:pt x="6364325" y="1547255"/>
                  <a:pt x="6835029" y="1007104"/>
                  <a:pt x="7321166" y="1032182"/>
                </a:cubicBezTo>
                <a:cubicBezTo>
                  <a:pt x="7807303" y="1057260"/>
                  <a:pt x="8141039" y="1601271"/>
                  <a:pt x="8652254" y="1553043"/>
                </a:cubicBezTo>
                <a:cubicBezTo>
                  <a:pt x="9163469" y="1504815"/>
                  <a:pt x="9859880" y="719666"/>
                  <a:pt x="10388457" y="742815"/>
                </a:cubicBezTo>
                <a:cubicBezTo>
                  <a:pt x="10917034" y="765964"/>
                  <a:pt x="11100300" y="1815402"/>
                  <a:pt x="11823718" y="1691939"/>
                </a:cubicBezTo>
                <a:cubicBezTo>
                  <a:pt x="12547136" y="1568476"/>
                  <a:pt x="14030624" y="-65484"/>
                  <a:pt x="14728963" y="2035"/>
                </a:cubicBezTo>
                <a:cubicBezTo>
                  <a:pt x="15427302" y="69554"/>
                  <a:pt x="18303611" y="1705443"/>
                  <a:pt x="16013753" y="2097053"/>
                </a:cubicBezTo>
                <a:cubicBezTo>
                  <a:pt x="13723895" y="2488663"/>
                  <a:pt x="3379986" y="2411498"/>
                  <a:pt x="989814" y="2351696"/>
                </a:cubicBezTo>
                <a:cubicBezTo>
                  <a:pt x="-1400358" y="2291894"/>
                  <a:pt x="1234812" y="2068117"/>
                  <a:pt x="1661146" y="1703514"/>
                </a:cubicBezTo>
                <a:close/>
              </a:path>
            </a:pathLst>
          </a:custGeom>
          <a:solidFill>
            <a:srgbClr val="01A39E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11225" y="6351131"/>
            <a:ext cx="4616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600" dirty="0" smtClean="0"/>
              <a:t>15</a:t>
            </a:r>
            <a:r>
              <a:rPr lang="ru-RU" sz="1100" dirty="0" smtClean="0"/>
              <a:t>/56</a:t>
            </a:r>
            <a:endParaRPr lang="ru-RU" sz="11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216695" y="6597352"/>
            <a:ext cx="1152128" cy="0"/>
            <a:chOff x="2711624" y="-819472"/>
            <a:chExt cx="1152128" cy="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711624" y="-819472"/>
              <a:ext cx="79208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4772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1148660" y="5661248"/>
            <a:ext cx="779988" cy="0"/>
            <a:chOff x="2711624" y="-819472"/>
            <a:chExt cx="779988" cy="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711624" y="-819472"/>
              <a:ext cx="419948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75588" y="-819472"/>
              <a:ext cx="216024" cy="0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2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10009</TotalTime>
  <Words>1068</Words>
  <Application>Microsoft Office PowerPoint</Application>
  <PresentationFormat>Широкоэкранный</PresentationFormat>
  <Paragraphs>192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</vt:lpstr>
      <vt:lpstr>Lato Black</vt:lpstr>
      <vt:lpstr>Lato Light</vt:lpstr>
      <vt:lpstr>Lato Semibold</vt:lpstr>
      <vt:lpstr>Times New Roman</vt:lpstr>
      <vt:lpstr>Тема Office</vt:lpstr>
      <vt:lpstr>Презентация PowerPoint</vt:lpstr>
      <vt:lpstr>О проекте «Право выбора»</vt:lpstr>
      <vt:lpstr>Почему проект называется «Право выбора»?</vt:lpstr>
      <vt:lpstr>Цели проекта</vt:lpstr>
      <vt:lpstr>«Значимый взрослый»</vt:lpstr>
      <vt:lpstr>«Значимый взрослый»</vt:lpstr>
      <vt:lpstr>Информация о добровольцах</vt:lpstr>
      <vt:lpstr>Презентация PowerPoint</vt:lpstr>
      <vt:lpstr>Набор добровольцев проходит в два этапа</vt:lpstr>
      <vt:lpstr>Подготовка добровольцев</vt:lpstr>
      <vt:lpstr>Подготовка добровольцев делится  на две части</vt:lpstr>
      <vt:lpstr>Подготовка добровольцев</vt:lpstr>
      <vt:lpstr>Цели и задачи добровольца</vt:lpstr>
      <vt:lpstr>Почему эти задачи решает доброволец?</vt:lpstr>
      <vt:lpstr>Презентация PowerPoint</vt:lpstr>
      <vt:lpstr>Презентация PowerPoint</vt:lpstr>
      <vt:lpstr>Презентация PowerPoint</vt:lpstr>
      <vt:lpstr>Кому нужен значимый взрослый?</vt:lpstr>
      <vt:lpstr>Как складывается пара значимый взрослый - подросток?</vt:lpstr>
      <vt:lpstr>Кулинарные мастер-классы</vt:lpstr>
      <vt:lpstr>Выезды на природу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«Право выбора»</dc:title>
  <dc:creator>Юлечка</dc:creator>
  <cp:lastModifiedBy>Пользователь Windows</cp:lastModifiedBy>
  <cp:revision>283</cp:revision>
  <dcterms:created xsi:type="dcterms:W3CDTF">2020-08-19T18:30:15Z</dcterms:created>
  <dcterms:modified xsi:type="dcterms:W3CDTF">2023-06-21T17:22:05Z</dcterms:modified>
</cp:coreProperties>
</file>