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8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ясоедова Динара Салигжановна" initials="МДС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D12"/>
    <a:srgbClr val="009242"/>
    <a:srgbClr val="BF3A11"/>
    <a:srgbClr val="F1A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3211" autoAdjust="0"/>
  </p:normalViewPr>
  <p:slideViewPr>
    <p:cSldViewPr snapToGrid="0">
      <p:cViewPr varScale="1">
        <p:scale>
          <a:sx n="112" d="100"/>
          <a:sy n="112" d="100"/>
        </p:scale>
        <p:origin x="660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7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FB4FC03-38D2-4F4C-8528-C4AC8A2EDA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13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4BD4ADA-1103-4C7A-A7EB-2C8BB106CC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F5831B8D-3010-4913-BEE3-B7AF55BE538E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9D79A-764C-4720-A5BE-F41C155A8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r>
              <a:rPr lang="ru-RU" smtClean="0"/>
              <a:t>ТРЕБУЕТСЯ СОГЛАСОВАНИЕ С ГСН, МЭФ, УПРАВЛЕНИЕМ ГОССЛУЖБЫ,СОГЛАСОВАНИЕ С ПРОКУРАТУРОЙ И ГУРБ НЕ ТРЕБУЕТСЯ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2C3036-1EE8-4D43-8971-7E33FC2EB1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70BDE6AE-26F6-40CD-9012-51EED6265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18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13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0AEF90F6-728B-47DA-84BB-6D65D3FBEEAE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r>
              <a:rPr lang="ru-RU" smtClean="0"/>
              <a:t>ТРЕБУЕТСЯ СОГЛАСОВАНИЕ С ГСН, МЭФ, УПРАВЛЕНИЕМ ГОССЛУЖБЫ,СОГЛАСОВАНИЕ С ПРОКУРАТУРОЙ И ГУРБ НЕ ТРЕБУЕТСЯ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9FA5C02D-9F47-43C6-B4CE-418B8168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99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C5FA-74D7-4AE8-B9AD-E9D005924F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2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xmlns="" id="{1BC2A1CC-2F41-4B75-BAE1-ED0949F4B25B}"/>
              </a:ext>
            </a:extLst>
          </p:cNvPr>
          <p:cNvSpPr/>
          <p:nvPr userDrawn="1"/>
        </p:nvSpPr>
        <p:spPr>
          <a:xfrm>
            <a:off x="0" y="-6482"/>
            <a:ext cx="12192000" cy="587956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xmlns="" id="{D3B231C8-2751-427F-A220-6F8CF210C6E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8EFF60-8503-4342-9DAF-2F19B4FA4C62}"/>
              </a:ext>
            </a:extLst>
          </p:cNvPr>
          <p:cNvSpPr txBox="1"/>
          <p:nvPr userDrawn="1"/>
        </p:nvSpPr>
        <p:spPr>
          <a:xfrm>
            <a:off x="193909" y="6375721"/>
            <a:ext cx="11804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Franklin Gothic Medium" panose="020B0603020102020204" pitchFamily="34" charset="0"/>
              </a:rPr>
              <a:t>ГЛАВНОЕ УПРАВЛЕНИЕ ГОСУДАРСТВЕННОГО СТРОИТЕЛЬНОГО НАДЗОРА МОСКОВСКОЙ ОБЛАСТИ</a:t>
            </a:r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xmlns="" id="{67289E23-E6B8-4213-A45E-5582146B4103}"/>
              </a:ext>
            </a:extLst>
          </p:cNvPr>
          <p:cNvSpPr/>
          <p:nvPr userDrawn="1"/>
        </p:nvSpPr>
        <p:spPr>
          <a:xfrm>
            <a:off x="0" y="6289492"/>
            <a:ext cx="12192000" cy="5879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0701EA-1BC3-4BCA-9F4D-888DBF631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08" y="5886993"/>
            <a:ext cx="709038" cy="785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259348-B8E0-4796-99DA-3C3730F72FFA}"/>
              </a:ext>
            </a:extLst>
          </p:cNvPr>
          <p:cNvSpPr txBox="1"/>
          <p:nvPr userDrawn="1"/>
        </p:nvSpPr>
        <p:spPr>
          <a:xfrm>
            <a:off x="193908" y="6375721"/>
            <a:ext cx="11804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Franklin Gothic Medium" panose="020B0603020102020204" pitchFamily="34" charset="0"/>
              </a:rPr>
              <a:t>ГЛАВНОЕ УПРАВЛЕНИЕ ГОСУДАРСТВЕННОГО СТРОИТЕЛЬНОГО НАДЗОРА МОСКОВСКОЙ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A23224-CE05-47EA-BA7E-D21D5D425E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49" y="2138921"/>
            <a:ext cx="2554556" cy="25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26318-77C7-41FB-987B-555BA2CD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2AE4FC-67FB-4D9D-A06B-39FD76584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A07C8C-B164-4DBE-8D52-E14F4988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ECD42D-6965-4B86-A0A1-C08999B0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ПТПИАПИАС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D2964B-BCAD-4C65-9C6D-350186D3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B088-7044-43A9-B899-A2770B7673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9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0C501DD-E1C2-4EC9-9586-34D0C0098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A07953-E9B9-41FA-A687-C8AD1586E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1EFAE0-C2FB-4F5D-99D6-4BE70358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9E7F74-ECC6-4DA5-AD35-D298FFEA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ПТПИАПИАС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72097E-B4CC-4ADA-B04D-77A18492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B088-7044-43A9-B899-A2770B7673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xmlns="" id="{F154C61F-1A33-4E09-BFD5-C902A571448E}"/>
              </a:ext>
            </a:extLst>
          </p:cNvPr>
          <p:cNvSpPr/>
          <p:nvPr userDrawn="1"/>
        </p:nvSpPr>
        <p:spPr>
          <a:xfrm>
            <a:off x="0" y="-6482"/>
            <a:ext cx="12192000" cy="587956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289F89A1-C3E7-42E3-8868-0AC3AF635285}"/>
              </a:ext>
            </a:extLst>
          </p:cNvPr>
          <p:cNvSpPr/>
          <p:nvPr userDrawn="1"/>
        </p:nvSpPr>
        <p:spPr>
          <a:xfrm rot="16200000">
            <a:off x="10226540" y="-1383992"/>
            <a:ext cx="587954" cy="334296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3AD0A6B-57C9-493C-8CE2-DBEC5DBBB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3000" contras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082" y="63769"/>
            <a:ext cx="403840" cy="447446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517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ручной ввод 6">
            <a:extLst>
              <a:ext uri="{FF2B5EF4-FFF2-40B4-BE49-F238E27FC236}">
                <a16:creationId xmlns:a16="http://schemas.microsoft.com/office/drawing/2014/main" xmlns="" id="{4B7960DE-04B8-467A-8502-507A86245A2A}"/>
              </a:ext>
            </a:extLst>
          </p:cNvPr>
          <p:cNvSpPr/>
          <p:nvPr userDrawn="1"/>
        </p:nvSpPr>
        <p:spPr>
          <a:xfrm rot="5400000" flipH="1">
            <a:off x="87595" y="2158056"/>
            <a:ext cx="4137236" cy="2887868"/>
          </a:xfrm>
          <a:prstGeom prst="flowChartManualInp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FD890505-05AA-4F05-9F59-EFBBD3B703C4}"/>
              </a:ext>
            </a:extLst>
          </p:cNvPr>
          <p:cNvSpPr/>
          <p:nvPr userDrawn="1"/>
        </p:nvSpPr>
        <p:spPr>
          <a:xfrm>
            <a:off x="2906084" y="1528265"/>
            <a:ext cx="683046" cy="4137236"/>
          </a:xfrm>
          <a:custGeom>
            <a:avLst/>
            <a:gdLst>
              <a:gd name="connsiteX0" fmla="*/ 1002535 w 1002535"/>
              <a:gd name="connsiteY0" fmla="*/ 0 h 4131325"/>
              <a:gd name="connsiteX1" fmla="*/ 198304 w 1002535"/>
              <a:gd name="connsiteY1" fmla="*/ 4131325 h 4131325"/>
              <a:gd name="connsiteX2" fmla="*/ 0 w 1002535"/>
              <a:gd name="connsiteY2" fmla="*/ 4131325 h 4131325"/>
              <a:gd name="connsiteX3" fmla="*/ 1002535 w 1002535"/>
              <a:gd name="connsiteY3" fmla="*/ 0 h 41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35" h="4131325">
                <a:moveTo>
                  <a:pt x="1002535" y="0"/>
                </a:moveTo>
                <a:lnTo>
                  <a:pt x="198304" y="4131325"/>
                </a:lnTo>
                <a:lnTo>
                  <a:pt x="0" y="4131325"/>
                </a:lnTo>
                <a:lnTo>
                  <a:pt x="10025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Блок-схема: ручной ввод 8">
            <a:extLst>
              <a:ext uri="{FF2B5EF4-FFF2-40B4-BE49-F238E27FC236}">
                <a16:creationId xmlns:a16="http://schemas.microsoft.com/office/drawing/2014/main" xmlns="" id="{F0D2B153-AFC8-4CB1-8589-482C65874E5F}"/>
              </a:ext>
            </a:extLst>
          </p:cNvPr>
          <p:cNvSpPr/>
          <p:nvPr userDrawn="1"/>
        </p:nvSpPr>
        <p:spPr>
          <a:xfrm rot="16200000" flipH="1">
            <a:off x="8007029" y="2152949"/>
            <a:ext cx="4137236" cy="2887868"/>
          </a:xfrm>
          <a:prstGeom prst="flowChartManualInp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78335B1D-EEA9-4A33-A6E0-2DD83445E3C7}"/>
              </a:ext>
            </a:extLst>
          </p:cNvPr>
          <p:cNvSpPr/>
          <p:nvPr userDrawn="1"/>
        </p:nvSpPr>
        <p:spPr>
          <a:xfrm>
            <a:off x="8526477" y="1528265"/>
            <a:ext cx="694063" cy="4131325"/>
          </a:xfrm>
          <a:custGeom>
            <a:avLst/>
            <a:gdLst>
              <a:gd name="connsiteX0" fmla="*/ 694063 w 694063"/>
              <a:gd name="connsiteY0" fmla="*/ 0 h 4131325"/>
              <a:gd name="connsiteX1" fmla="*/ 143219 w 694063"/>
              <a:gd name="connsiteY1" fmla="*/ 4131325 h 4131325"/>
              <a:gd name="connsiteX2" fmla="*/ 0 w 694063"/>
              <a:gd name="connsiteY2" fmla="*/ 4131325 h 4131325"/>
              <a:gd name="connsiteX3" fmla="*/ 694063 w 694063"/>
              <a:gd name="connsiteY3" fmla="*/ 0 h 41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063" h="4131325">
                <a:moveTo>
                  <a:pt x="694063" y="0"/>
                </a:moveTo>
                <a:lnTo>
                  <a:pt x="143219" y="4131325"/>
                </a:lnTo>
                <a:lnTo>
                  <a:pt x="0" y="4131325"/>
                </a:lnTo>
                <a:lnTo>
                  <a:pt x="69406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FC0761A-35FC-49C4-ADE9-8D9BC606AA50}"/>
              </a:ext>
            </a:extLst>
          </p:cNvPr>
          <p:cNvCxnSpPr>
            <a:cxnSpLocks/>
          </p:cNvCxnSpPr>
          <p:nvPr userDrawn="1"/>
        </p:nvCxnSpPr>
        <p:spPr>
          <a:xfrm>
            <a:off x="1079573" y="3648941"/>
            <a:ext cx="18265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F62CFF6-13EB-4AFC-9742-8A51CA08D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9386282" y="3585866"/>
            <a:ext cx="1813001" cy="76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Блок-схема: процесс 12">
            <a:extLst>
              <a:ext uri="{FF2B5EF4-FFF2-40B4-BE49-F238E27FC236}">
                <a16:creationId xmlns:a16="http://schemas.microsoft.com/office/drawing/2014/main" xmlns="" id="{D8343E14-6A58-4F1B-BAB2-7870C563F335}"/>
              </a:ext>
            </a:extLst>
          </p:cNvPr>
          <p:cNvSpPr/>
          <p:nvPr userDrawn="1"/>
        </p:nvSpPr>
        <p:spPr>
          <a:xfrm>
            <a:off x="0" y="-6482"/>
            <a:ext cx="12192000" cy="587956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ручной ввод 13">
            <a:extLst>
              <a:ext uri="{FF2B5EF4-FFF2-40B4-BE49-F238E27FC236}">
                <a16:creationId xmlns:a16="http://schemas.microsoft.com/office/drawing/2014/main" xmlns="" id="{372BBC62-F6D1-477A-83AB-0B31E5EEEB6B}"/>
              </a:ext>
            </a:extLst>
          </p:cNvPr>
          <p:cNvSpPr/>
          <p:nvPr userDrawn="1"/>
        </p:nvSpPr>
        <p:spPr>
          <a:xfrm rot="16200000">
            <a:off x="10226540" y="-1383992"/>
            <a:ext cx="587954" cy="334296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E632964-A61C-4C41-923C-C46C8B32B1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3000" contras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082" y="63769"/>
            <a:ext cx="403840" cy="447446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780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70E040-3ADD-46D1-AE1B-5E5A4F5D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D68922-F83F-4AB2-ADFF-A92297EB0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854B4A1-390D-4688-B33E-1A3BB4828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0C6C19-8EFC-45F7-B06B-68984DAE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C6A128-3593-4409-84E0-875D808E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ПТПИАПИАС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249F10-A913-4DA2-A0BB-A9E3C8D0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B088-7044-43A9-B899-A2770B7673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3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5F0AF-7D6A-49DE-A7CE-F75522C3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C03A2D-2D17-43FC-99AC-4297E2E3F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072D9E-2AF3-4A6B-9C57-34E442094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F07FFD-ECF9-4394-AE31-BF7E6AF31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80D22DB-C019-4DC6-9D30-4494F1CD5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63E4F1-BBED-429E-9A91-5AB8FA70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165EC78-F715-44D1-8304-79559741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ПТПИАПИАС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54EB6B-F06D-4B10-8DFF-E02EC64A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B088-7044-43A9-B899-A2770B7673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1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6AFF6-81F2-4F73-99C3-B9376D6D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6F0BE3-1595-47AD-9A80-C3F2E4A4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6CA3A6-1525-4A39-9086-09FFF78E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ПТПИАПИАС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FFE3D4-3A10-49F2-BE47-7016DA6C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B088-7044-43A9-B899-A2770B7673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8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FFA241B-DAED-4839-921F-65906CD0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87E0A-AC71-4DD9-BDCB-77C164F7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ПТПИАПИАС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F6044C-D11E-4318-867F-34B37CC7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B088-7044-43A9-B899-A2770B7673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DE9CE-EACB-4EF9-99A4-728DD31B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A6A27C-CED0-4A8E-AF7D-D9CC981BF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92C0D4-AD25-4F0A-A546-595456650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AFA6AE-D8E8-4898-A85C-0838162A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D5816B-4401-4F28-9D1C-C9FCD1C7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ПТПИАПИАС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A975D6-9FD6-44B5-8D7E-D8285ED9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B088-7044-43A9-B899-A2770B7673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5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F170-1009-4F4F-AEA7-25D3870B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3D09DB-F1E8-4A07-88E7-4B289054E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42CC27-F235-4056-B180-282E326D7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32CA5D-41F6-430C-94D3-C1361B5F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37EB46-DC7E-415B-829A-B89E6426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ПТПИАПИАС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E0E915-A108-4C54-AC2C-BD6AFEE6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B088-7044-43A9-B899-A2770B7673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4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534380-8BE5-4DAD-AF58-5C0508DD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FDA1BB-973D-455A-8651-63536AAD2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C6B55A-6A7A-42E9-8143-19390AD40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FFED3D-3CA0-4EE8-8426-CCE63DD1B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ПТПИАПИАС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96F388-0682-4FBB-846E-34B96DAEF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B088-7044-43A9-B899-A2770B7673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3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льтимедиа1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47" y="1538884"/>
            <a:ext cx="9356576" cy="52734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1159423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ИНСПЕКТОР (УМНОЕ РЕШЕНИЕ)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69387"/>
            <a:ext cx="7669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РЕАЛИЗОВАНО ГЛАВГОССТРОЙНАДЗОРОМ 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ЕГИС ОКНД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2067" y="866255"/>
            <a:ext cx="9700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99"/>
              </a:spcBef>
              <a:buClr>
                <a:srgbClr val="00843C"/>
              </a:buClr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МЕСТОПОЛОЖЕНИЕ ИНСПЕКТОРА, ВЫПОЛНЯЕМОЕ ЗАДАНИЕ ЕГИС ОКНД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0045" y="6184355"/>
            <a:ext cx="9356577" cy="6279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0047" y="4738255"/>
            <a:ext cx="1893320" cy="190361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896826" y="2471280"/>
            <a:ext cx="1873776" cy="400110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ИНСПЕКТОР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896826" y="2938456"/>
            <a:ext cx="2440425" cy="707886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ПИЛОТ КВАДРОКОПТЕРА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54" y="5134295"/>
            <a:ext cx="9278346" cy="93968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8" y="4666457"/>
            <a:ext cx="9265951" cy="47625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83" y="3053779"/>
            <a:ext cx="496800" cy="4968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622" y="2346374"/>
            <a:ext cx="496319" cy="49631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886" y="3528465"/>
            <a:ext cx="140255" cy="11787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246" y="2017419"/>
            <a:ext cx="1444615" cy="84919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886" y="2421961"/>
            <a:ext cx="140255" cy="117877"/>
          </a:xfrm>
          <a:prstGeom prst="rect">
            <a:avLst/>
          </a:prstGeom>
        </p:spPr>
      </p:pic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C9DF92D8-1371-40FE-AB90-C65DFF928F5D}"/>
              </a:ext>
            </a:extLst>
          </p:cNvPr>
          <p:cNvSpPr txBox="1">
            <a:spLocks/>
          </p:cNvSpPr>
          <p:nvPr/>
        </p:nvSpPr>
        <p:spPr>
          <a:xfrm>
            <a:off x="274311" y="1227554"/>
            <a:ext cx="11917689" cy="3674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99"/>
              </a:spcBef>
              <a:buClr>
                <a:srgbClr val="00843C"/>
              </a:buCl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АВТООПРЕДЕЛЕНИЕ БЛИЖАЙШЕГО ИНСПЕКТОРА ДЛЯ «ОСОБОГО ПОРУЧЕНИЯ»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30</Words>
  <Application>Microsoft Office PowerPoint</Application>
  <PresentationFormat>Широкоэкранный</PresentationFormat>
  <Paragraphs>7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Medium</vt:lpstr>
      <vt:lpstr>2_Тема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Тюников Кирилл Владимирович</cp:lastModifiedBy>
  <cp:revision>469</cp:revision>
  <cp:lastPrinted>2021-09-08T11:38:42Z</cp:lastPrinted>
  <dcterms:created xsi:type="dcterms:W3CDTF">2021-07-26T11:18:48Z</dcterms:created>
  <dcterms:modified xsi:type="dcterms:W3CDTF">2023-07-11T12:51:14Z</dcterms:modified>
</cp:coreProperties>
</file>