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33149-FAD3-CF13-5C9C-28A19B611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1BFA11-74FC-9CC9-BCEF-73DC11487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612DB-C507-03DD-4062-B31C333D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36487-C5A5-4D6E-06CB-71003CB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F3B5A-7053-E2EE-221E-B36F0C16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2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C1659-F6DA-5605-8880-CADDEF32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AC7C0-61E0-3705-C420-B80B45BB0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52E8F-3A75-2C1E-2CC8-204EC8DD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83536-ED01-B3F2-FAB4-2242EADD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B234B-D8A1-AD8C-CCDA-EB0E814B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1A736F-0689-2EB8-D49D-6C39A5187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34BAC-F3FB-2CE5-D7C6-E820565E4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9C68F-CAE8-138A-FE49-EC2FDFA7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5D1E9-EF54-5DBC-D839-1C8E18B8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D83EC-CBCF-3E23-0650-B4DE080E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4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8324A-9ABC-0143-1665-8964044F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E7810-11B3-AC27-7688-6F6267CA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D2272-5E98-ABB2-B913-46F64C51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5B6AF-DA7A-68A5-C4AF-D7E7CE5C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F338A-DB5A-8822-5DB8-90DE9263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8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A703D-6BFA-23C0-B3C5-4D1C550D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35F880-8F5D-24C7-5098-05D3A917F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937FE-905A-3CE7-EEC4-E4EEFD5C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6517D-58EB-709B-1498-D1D2B736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70EB0-68A5-840D-3DD1-C51B6D8A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23130-64AA-13AD-CC27-6BA35B3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DD995-27F9-C32A-2363-DFA6946E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58300-7231-D78E-DF08-10B559971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7C88D-7F6D-11E5-0AC8-EDAA0C30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92970D-2721-4F41-688B-981BF0E0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AA6E6-677B-6448-98CC-91C388D2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48992-CC6A-7F6C-66B9-BA1CF360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30BEB-0F61-52BE-D686-660DBA870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67E4B-2989-0446-708E-4001CAA9D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8B7F42-1275-2811-2B9B-BB579176E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E512C6-3BC5-95BE-0631-76D754ED4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76AE29-B28A-8A14-852D-2768F40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44138C-A01A-8F72-03CC-C10D1E6A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11E0AD-4FB5-73ED-5A52-6508B85B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0548E-9C9E-89C7-7E55-BC31893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117EBA-5038-7486-781E-CAB950BB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D4F52D-FE8F-3F12-4408-BA8C1CB9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E90BF-F13E-5E63-7D8E-53F294EF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7A8E65-A85D-B3C6-DEAA-A249261A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9A4A04-8293-8CF1-147E-8A504FD2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C794AC-DC1A-565F-0738-13B53B34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0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AD54F-6EBD-B74A-3664-2BA590B9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D61D7-95B0-4248-8F7D-5E187FB3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D2C86-56E7-EF92-EED8-300F039CC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2BDF9-1664-52C7-C78B-22B3C4B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CDFE2-871E-F44E-8AB3-9FF1509E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CB0687-BF37-297C-8DD3-5B365F0C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EBFA1-79BB-47C9-5A8E-6B7F1877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F8EC50-C41F-9838-16B1-73DB9B9C2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A6B50-34ED-D48D-1C4B-6D6EC2C2A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325960-F4AE-0FE7-99E9-CAB9CCBD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49F427-720C-A30A-980C-20422279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BACA7-78B6-B1B6-E07C-E277F5EE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0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E6B65-DEA6-4502-9454-A2730F69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6BFF4-F3C3-6D67-FFB9-E18DDBF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C31B2-673F-94DF-A22A-4BE06BBE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6CFA-B676-4EB0-A4C3-230F47D213C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98070-C772-26C3-5CD5-2E801DB63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B8239-0296-FB74-F891-A95236B9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56DF-AE4A-466D-A43B-2BA97929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6111118@N00/557104616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8D5A0-5252-BB1B-878A-BC74333D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90843" y="-309489"/>
            <a:ext cx="13322105" cy="7329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40249A-AC37-FD0A-D819-EB7D4689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64930"/>
            <a:ext cx="6893169" cy="534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6FE57D-B395-C0A5-717C-0E7D3026BB8E}"/>
              </a:ext>
            </a:extLst>
          </p:cNvPr>
          <p:cNvSpPr txBox="1"/>
          <p:nvPr/>
        </p:nvSpPr>
        <p:spPr>
          <a:xfrm>
            <a:off x="7195625" y="2667503"/>
            <a:ext cx="642893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ХОХЛОМА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урока)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4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AD39A-3367-6AF8-9E82-9C17377E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61"/>
            <a:ext cx="10515600" cy="114011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Вступление-приветствие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96BA2-F02B-1910-4CF7-9E31718B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7" y="1012874"/>
            <a:ext cx="11959883" cy="5373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«Здравствуйте, добры молодцы! Здравствуйте, красны-девицы! 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поклоном к Вам – Марья–Царевна (если ведущий парень, то Иван Царевич).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я к Вам издалёка, из святой земли Русской Московской, 33 посоха я истесала, 33 пар лаптей я стоптала, но зато! 33 сказа я по дороге узнала.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сказы – рассказы о Земле Русской, о Земле Русской да распрекрасной.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седьмой–то сказ – «Хохлома», у нас!»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A833F-2AB2-FF5D-6CFC-E0561674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87" b="45451"/>
          <a:stretch/>
        </p:blipFill>
        <p:spPr>
          <a:xfrm>
            <a:off x="0" y="6623484"/>
            <a:ext cx="12192000" cy="234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F450D-D921-548D-A40C-6FAF5016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6"/>
            <a:ext cx="12192000" cy="2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5C388-899D-294F-5F9D-14A08E1E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11" y="53706"/>
            <a:ext cx="10515600" cy="109984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Введение, теоретический блок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9C21A2-1837-7BEE-7C38-EDE506BB4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0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309C6-36AC-7905-6BE6-DA1C7456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646"/>
            <a:ext cx="12192000" cy="230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19E5F-1905-BEEE-7B19-9335ADB59ED4}"/>
              </a:ext>
            </a:extLst>
          </p:cNvPr>
          <p:cNvSpPr txBox="1"/>
          <p:nvPr/>
        </p:nvSpPr>
        <p:spPr>
          <a:xfrm>
            <a:off x="379828" y="1153551"/>
            <a:ext cx="1156364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старинный русский народный промысел, появившийся в XVII веке в селе Хохлома (с XVIII века по 1929 год — центр Хохломской волости Семёновского уезда Нижегородской губернии. Представляет собой декоративную роспись деревянной посуды и мебели, выполненную красными, зелёными и золотистыми тонами по чёрному фону.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Любование (показываем ребятам оригинальные образцы)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«Хохлома, - Хохлома!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Блещут золотом дома! (на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орешницу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показываю)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Миски!, ложки!, чаши!, блюда! – (всё  это показываю)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вся посуда!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Знаете ли вы, ребята, почему Хохлома называется золотой?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E33665-749A-9D73-9FBA-BD361A65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37" y="2496629"/>
            <a:ext cx="2467710" cy="172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12DBD1-4B6C-EE23-4293-1878F79D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055" y="2496629"/>
            <a:ext cx="2609314" cy="172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51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8591F-AA26-CCA0-3643-2036B183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технологии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0FEB9-D64F-83BC-CA2E-A3AFCF61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1069144"/>
            <a:ext cx="11282289" cy="55572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селе Ковернино Нижегородской области жители: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Сушили деревянную посуду (чашку показать);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обмазывали льняным маслом и глиной;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наносили металлический порошок (обычно оловянную посуду и покрывали фольгой);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такого цвета она становилась - показать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 расписывали красками (чёрной, красной и меньше зелёной);</a:t>
            </a:r>
          </a:p>
          <a:p>
            <a:pPr marL="514350" indent="-514350" algn="just">
              <a:buAutoNum type="arabicPeriod" startAt="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покрывали лаком и ставили в печь. При температуре 200-300 градусов в печи посуда   становилась золотой, хотя золота или даже золотой краски в ней не было!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лак запекался и из-под него оловянный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сиял, как золото.</a:t>
            </a:r>
          </a:p>
          <a:p>
            <a:pPr marL="0" indent="0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ярмарка находилась в селе Хохлома, отсюда и название промысла.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ребята, мы поиграем.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49634-5244-6343-9E96-3A2844A3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1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6FBF0B-E269-5E47-A6B2-D24AE54A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4C25A2-8774-BC91-6DBB-B4459D07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62" y="4002492"/>
            <a:ext cx="3185138" cy="151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66C58-8ADF-7BEE-E95B-FC12F9D5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3"/>
            <a:ext cx="10515600" cy="12948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блок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63E947-C535-C122-588A-3787E6647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1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26EA6-54F2-45CB-A8C8-035A8CA0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2B793B7D-CE19-07FC-8930-F07C62CAB7C2}"/>
              </a:ext>
            </a:extLst>
          </p:cNvPr>
          <p:cNvSpPr/>
          <p:nvPr/>
        </p:nvSpPr>
        <p:spPr>
          <a:xfrm>
            <a:off x="838200" y="1126457"/>
            <a:ext cx="4127696" cy="198863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ковшик!»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предложенной картинки выбрать два предложенных ковша</a:t>
            </a:r>
            <a:r>
              <a:rPr lang="ru-RU" sz="2000" dirty="0"/>
              <a:t>.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67E7D796-CD4C-3D74-97E2-7D2417B66960}"/>
              </a:ext>
            </a:extLst>
          </p:cNvPr>
          <p:cNvSpPr/>
          <p:nvPr/>
        </p:nvSpPr>
        <p:spPr>
          <a:xfrm>
            <a:off x="6753664" y="1126457"/>
            <a:ext cx="4276578" cy="198863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(особенно для малышей)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«Сорока-белобока» - видите, ребята, сорока-белобока кормит деток кашкой из хохломской посуды? Сыграем в игру! Я буду петь, а Вы показывайте!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C9C6C5F9-4314-BE99-5540-FAC20351A07D}"/>
              </a:ext>
            </a:extLst>
          </p:cNvPr>
          <p:cNvSpPr/>
          <p:nvPr/>
        </p:nvSpPr>
        <p:spPr>
          <a:xfrm>
            <a:off x="402101" y="3417999"/>
            <a:ext cx="11127543" cy="29054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«Лебёдушка да ложечки» -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ребята, что это такое? Это ковшик!  (показать хохломской ковшик).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водицы можно зачерпнуть и попить или кашки в него положить и ложечками покушать. Иногда все кушали с одного ковша, как братья, поэтому называлось «братика». Ложечки вешают на бортик вот так (показать).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Вы по одному будете вешать ложечки на ковшик-лебедушку, а другие все будут поддерживать: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девочек: «Хохлома – хохлома, Наша Рита – голова!» или для мальчишек: «Ковшик – ковшик, наш Андрей хороший!» (смотреть, какие имена, поддерживать малышей).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Подходите, берите ложечку из ковшика и вешайте на бортик!</a:t>
            </a:r>
          </a:p>
        </p:txBody>
      </p:sp>
    </p:spTree>
    <p:extLst>
      <p:ext uri="{BB962C8B-B14F-4D97-AF65-F5344CB8AC3E}">
        <p14:creationId xmlns:p14="http://schemas.microsoft.com/office/powerpoint/2010/main" val="76986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63E73-8A11-E653-AAA0-733A6B8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46" y="-79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хохломской росписи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7E163-C1A0-4B1B-41DB-7B6EB910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942535"/>
            <a:ext cx="11901268" cy="56838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«травка»–«</a:t>
            </a:r>
            <a:r>
              <a:rPr lang="ru-RU" dirty="0" err="1"/>
              <a:t>кудрина</a:t>
            </a:r>
            <a:r>
              <a:rPr lang="ru-RU" dirty="0"/>
              <a:t>»; ягодки, цветочки.</a:t>
            </a:r>
          </a:p>
          <a:p>
            <a:pPr marL="0" indent="0">
              <a:buNone/>
            </a:pPr>
            <a:r>
              <a:rPr lang="ru-RU" dirty="0"/>
              <a:t>Самые простые элементы это:</a:t>
            </a:r>
          </a:p>
          <a:p>
            <a:pPr marL="0" indent="0">
              <a:buNone/>
            </a:pPr>
            <a:r>
              <a:rPr lang="ru-RU" dirty="0"/>
              <a:t>А) травка – завиток;</a:t>
            </a:r>
          </a:p>
          <a:p>
            <a:pPr marL="0" indent="0">
              <a:buNone/>
            </a:pPr>
            <a:r>
              <a:rPr lang="ru-RU" dirty="0"/>
              <a:t>Б) ягодка – «</a:t>
            </a:r>
            <a:r>
              <a:rPr lang="ru-RU" dirty="0" err="1"/>
              <a:t>смородика</a:t>
            </a:r>
            <a:r>
              <a:rPr lang="ru-RU" dirty="0"/>
              <a:t>»</a:t>
            </a:r>
          </a:p>
          <a:p>
            <a:pPr marL="0" indent="0" algn="ctr">
              <a:buNone/>
            </a:pPr>
            <a:r>
              <a:rPr lang="ru-RU" b="1" dirty="0"/>
              <a:t>Давайте их нарисуем!</a:t>
            </a:r>
          </a:p>
          <a:p>
            <a:pPr marL="0" indent="0">
              <a:buNone/>
            </a:pPr>
            <a:r>
              <a:rPr lang="ru-RU" dirty="0"/>
              <a:t>Рисуем мелом по доске, а потом мелками на </a:t>
            </a:r>
            <a:r>
              <a:rPr lang="ru-RU" dirty="0" err="1"/>
              <a:t>мольбертиках</a:t>
            </a:r>
            <a:r>
              <a:rPr lang="ru-RU" dirty="0"/>
              <a:t> (используем обе стороны).</a:t>
            </a:r>
          </a:p>
          <a:p>
            <a:pPr marL="0" indent="0">
              <a:buNone/>
            </a:pPr>
            <a:r>
              <a:rPr lang="ru-RU" dirty="0"/>
              <a:t>Приговариваем (потешка):</a:t>
            </a:r>
          </a:p>
          <a:p>
            <a:pPr marL="0" indent="0" algn="ctr">
              <a:buNone/>
            </a:pPr>
            <a:r>
              <a:rPr lang="ru-RU" dirty="0"/>
              <a:t>«Ах ты деточка, золотая веточка</a:t>
            </a:r>
          </a:p>
          <a:p>
            <a:pPr marL="0" indent="0" algn="ctr">
              <a:buNone/>
            </a:pPr>
            <a:r>
              <a:rPr lang="ru-RU" dirty="0"/>
              <a:t>Сладкая конфеточка!</a:t>
            </a:r>
          </a:p>
          <a:p>
            <a:pPr marL="0" indent="0" algn="ctr">
              <a:buNone/>
            </a:pPr>
            <a:r>
              <a:rPr lang="ru-RU" dirty="0"/>
              <a:t>Расти, деточка здоровая,</a:t>
            </a:r>
          </a:p>
          <a:p>
            <a:pPr marL="0" indent="0" algn="ctr">
              <a:buNone/>
            </a:pPr>
            <a:r>
              <a:rPr lang="ru-RU" dirty="0"/>
              <a:t>Как ягодка садовая!»</a:t>
            </a:r>
          </a:p>
          <a:p>
            <a:pPr marL="0" indent="0">
              <a:buNone/>
            </a:pPr>
            <a:r>
              <a:rPr lang="ru-RU" b="1" dirty="0"/>
              <a:t>Оборудование: </a:t>
            </a:r>
            <a:r>
              <a:rPr lang="ru-RU" dirty="0"/>
              <a:t>большая и индивидуальные доски 5 шт. + мел (красный и зелёный).</a:t>
            </a:r>
          </a:p>
          <a:p>
            <a:pPr marL="0" indent="0">
              <a:buNone/>
            </a:pPr>
            <a:r>
              <a:rPr lang="ru-RU" dirty="0"/>
              <a:t>Для более старших групп делается поделка “Хохломская тарелочка” на деревянной заготовке.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0D8E1-5329-8388-CE72-61C8A0C6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1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1EBBE-0976-0CD2-E460-BE58B70E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534EE5-52F4-CE20-0745-CA8B07C2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3597132"/>
            <a:ext cx="3427828" cy="14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41A98-D511-C352-993C-F6A6FEAC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34A65-56FF-6740-AA29-35E241AD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BAF7A-9B94-DC29-E5A0-F8A3AAF2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625" y="-154745"/>
            <a:ext cx="13068887" cy="7258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5394E-3DB9-61B9-AE7C-3DEF3D20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4" y="2901353"/>
            <a:ext cx="6569611" cy="3150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97CCE1-9DDB-2BBF-23D1-E8D94BE73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14" y="1027906"/>
            <a:ext cx="1111397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5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Вступление-приветствие</vt:lpstr>
      <vt:lpstr>Введение, теоретический блок</vt:lpstr>
      <vt:lpstr>Демонстрация технологии </vt:lpstr>
      <vt:lpstr>Игровой блок</vt:lpstr>
      <vt:lpstr>Элементы хохломской росписи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 Gorovenko</dc:creator>
  <cp:lastModifiedBy>Dina Gorovenko</cp:lastModifiedBy>
  <cp:revision>2</cp:revision>
  <dcterms:created xsi:type="dcterms:W3CDTF">2023-05-05T01:21:24Z</dcterms:created>
  <dcterms:modified xsi:type="dcterms:W3CDTF">2023-05-05T02:15:28Z</dcterms:modified>
</cp:coreProperties>
</file>