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80" r:id="rId3"/>
    <p:sldId id="281" r:id="rId4"/>
    <p:sldId id="279" r:id="rId5"/>
    <p:sldId id="282" r:id="rId6"/>
    <p:sldId id="27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271464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Дисциплина "Инклюзивная культура и коммуникация" в подготовке специалистов к работе в инклюзивной среде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357694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Северо-Кавказский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федеральный университет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85728"/>
            <a:ext cx="1706880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Дисциплину «Инклюзивная культура и коммуникация» осваивают студенты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1 курса очной и заочной формы обучения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специалитета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Северо-Кавказского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федерального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университета. 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nauchnaya-biblioteka-ncfu.ru-02.jpg_19239834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571876"/>
            <a:ext cx="4572000" cy="2857520"/>
          </a:xfrm>
          <a:prstGeom prst="rect">
            <a:avLst/>
          </a:prstGeom>
        </p:spPr>
      </p:pic>
      <p:pic>
        <p:nvPicPr>
          <p:cNvPr id="6" name="Рисунок 5" descr="korpus-1-ncfu.ru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571875"/>
            <a:ext cx="4286280" cy="28817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Темы практических занятий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dirty="0">
                <a:latin typeface="Arial" pitchFamily="34" charset="0"/>
                <a:cs typeface="Arial" pitchFamily="34" charset="0"/>
              </a:rPr>
              <a:t>1. Понятие и составляющие инклюзивной культуры.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2. Человек с инвалидностью как субъект инклюзивного взаимодействия.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3. Этические основы инклюзивной коммуникации.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4. Общение и коммуникация в инклюзивной среде.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5. Этикет в общении с людьми с инвалидностью.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6. Культура общения с людьми с ментальными особенностями и их семьями.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7. Конфликты и способы их разрешения в инклюзивном взаимодействии.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8. Профессиональная этика и психологическая культура в условиях инклюзивной практики.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Тема 9. Инклюзивная культура в организации.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3108" y="3786190"/>
            <a:ext cx="4929222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00174"/>
            <a:ext cx="3929090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ru-RU" dirty="0" err="1" smtClean="0"/>
              <a:t>Видеолекции</a:t>
            </a:r>
            <a:r>
              <a:rPr lang="ru-RU" dirty="0" smtClean="0"/>
              <a:t> по дисциплине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571613"/>
            <a:ext cx="3857651" cy="249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929066"/>
            <a:ext cx="4429147" cy="249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429124" y="1571612"/>
            <a:ext cx="4071966" cy="2143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Занятия проходят в очном и электронном формате.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Видеолекции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читает преподаватель с инвалидностью, что способствует эффективному усвоению студентами идей инклюзии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Достижения практики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номинант</a:t>
            </a:r>
            <a:r>
              <a:rPr lang="ru-RU" sz="2400" b="1" dirty="0" smtClean="0"/>
              <a:t> </a:t>
            </a:r>
            <a:r>
              <a:rPr lang="ru-RU" sz="2400" b="1" dirty="0" smtClean="0"/>
              <a:t>Премии </a:t>
            </a:r>
            <a:r>
              <a:rPr lang="ru-RU" sz="2400" b="1" dirty="0" smtClean="0"/>
              <a:t>ЮНЕСКО имени короля </a:t>
            </a:r>
            <a:r>
              <a:rPr lang="ru-RU" sz="2400" b="1" dirty="0" err="1" smtClean="0"/>
              <a:t>Хамада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бин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Исы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Аль-Халифы</a:t>
            </a:r>
            <a:r>
              <a:rPr lang="ru-RU" sz="2400" b="1" dirty="0" smtClean="0"/>
              <a:t> за использование информационных и коммуникационных технологий в </a:t>
            </a:r>
            <a:r>
              <a:rPr lang="ru-RU" sz="2400" b="1" dirty="0" smtClean="0"/>
              <a:t>образовании</a:t>
            </a:r>
          </a:p>
          <a:p>
            <a:r>
              <a:rPr lang="ru-RU" sz="2400" dirty="0" smtClean="0"/>
              <a:t> Включена в </a:t>
            </a:r>
            <a:r>
              <a:rPr lang="ru-RU" sz="2400" b="1" dirty="0" smtClean="0"/>
              <a:t>Сборник лучших практик по применению новых технологий обучения, воспитания и социализации обучающихся с ОВЗ и инвалидов в вузах Российской </a:t>
            </a:r>
            <a:r>
              <a:rPr lang="ru-RU" sz="2400" b="1" dirty="0" smtClean="0"/>
              <a:t>Федерации.</a:t>
            </a:r>
            <a:r>
              <a:rPr lang="ru-RU" sz="2400" dirty="0" smtClean="0"/>
              <a:t> </a:t>
            </a:r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yunesko_fot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143380"/>
            <a:ext cx="3428992" cy="22859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174</Words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Дисциплина "Инклюзивная культура и коммуникация" в подготовке специалистов к работе в инклюзивной среде </vt:lpstr>
      <vt:lpstr>Целевая аудитория практики</vt:lpstr>
      <vt:lpstr>Темы практических занятий </vt:lpstr>
      <vt:lpstr>Видеолекции по дисциплине</vt:lpstr>
      <vt:lpstr>Достижения практики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ИНКЛЮЗИВНАЯ КУЛЬТУРА КАК КОМПОНЕНТ ИНКЛЮЗИИ</dc:title>
  <dc:creator>анна дарган</dc:creator>
  <cp:lastModifiedBy>anna7</cp:lastModifiedBy>
  <cp:revision>54</cp:revision>
  <dcterms:created xsi:type="dcterms:W3CDTF">2021-08-15T20:13:01Z</dcterms:created>
  <dcterms:modified xsi:type="dcterms:W3CDTF">2023-08-15T13:09:27Z</dcterms:modified>
</cp:coreProperties>
</file>