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"/>
  </p:notesMasterIdLst>
  <p:sldIdLst>
    <p:sldId id="282" r:id="rId2"/>
    <p:sldId id="286" r:id="rId3"/>
    <p:sldId id="285" r:id="rId4"/>
    <p:sldId id="291" r:id="rId5"/>
    <p:sldId id="292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100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86C29-2D69-4326-8742-6DE127A42601}" type="doc">
      <dgm:prSet loTypeId="urn:microsoft.com/office/officeart/2005/8/layout/hierarchy3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9285495-1289-4938-8ABB-BB7B59D3734D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Экстренная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B4EE86-D586-4F6D-9384-BCE7F92BDB45}" type="parTrans" cxnId="{D77CF9BB-237A-402D-BD8E-1ECF66A5CFD3}">
      <dgm:prSet/>
      <dgm:spPr/>
      <dgm:t>
        <a:bodyPr/>
        <a:lstStyle/>
        <a:p>
          <a:endParaRPr lang="ru-RU"/>
        </a:p>
      </dgm:t>
    </dgm:pt>
    <dgm:pt modelId="{8EA8E19F-25EC-404B-858A-F10FF97F0EDC}" type="sibTrans" cxnId="{D77CF9BB-237A-402D-BD8E-1ECF66A5CFD3}">
      <dgm:prSet/>
      <dgm:spPr/>
      <dgm:t>
        <a:bodyPr/>
        <a:lstStyle/>
        <a:p>
          <a:endParaRPr lang="ru-RU"/>
        </a:p>
      </dgm:t>
    </dgm:pt>
    <dgm:pt modelId="{F3F0674B-4FE8-457A-8DEE-7722ECE4779E}">
      <dgm:prSet phldrT="[Текст]" custT="1"/>
      <dgm:spPr/>
      <dgm:t>
        <a:bodyPr/>
        <a:lstStyle/>
        <a:p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круглосуточно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ТЦМК 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8-423-240-07-00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8-423-240-05-25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8C46F-13D4-4604-9CDE-805D0810FEC5}" type="sibTrans" cxnId="{BB9D0293-3C7D-4930-9185-CC7948D08275}">
      <dgm:prSet/>
      <dgm:spPr/>
      <dgm:t>
        <a:bodyPr/>
        <a:lstStyle/>
        <a:p>
          <a:endParaRPr lang="ru-RU"/>
        </a:p>
      </dgm:t>
    </dgm:pt>
    <dgm:pt modelId="{96E89679-DFC3-4764-8DE6-B7FA0D35B1B5}" type="parTrans" cxnId="{BB9D0293-3C7D-4930-9185-CC7948D08275}">
      <dgm:prSet/>
      <dgm:spPr/>
      <dgm:t>
        <a:bodyPr/>
        <a:lstStyle/>
        <a:p>
          <a:endParaRPr lang="ru-RU"/>
        </a:p>
      </dgm:t>
    </dgm:pt>
    <dgm:pt modelId="{24643DF6-824E-47BE-AAC6-5B222F46030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Неотложная консультация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FE7D2-EB2C-467D-871C-5613B9DF1CE8}" type="parTrans" cxnId="{F0D7EEC6-B1F9-4166-81D0-7487B5F7C1D7}">
      <dgm:prSet/>
      <dgm:spPr/>
      <dgm:t>
        <a:bodyPr/>
        <a:lstStyle/>
        <a:p>
          <a:endParaRPr lang="ru-RU"/>
        </a:p>
      </dgm:t>
    </dgm:pt>
    <dgm:pt modelId="{5E3FA8EC-CD96-42B0-9A80-2E9E50CDA2F6}" type="sibTrans" cxnId="{F0D7EEC6-B1F9-4166-81D0-7487B5F7C1D7}">
      <dgm:prSet/>
      <dgm:spPr/>
      <dgm:t>
        <a:bodyPr/>
        <a:lstStyle/>
        <a:p>
          <a:endParaRPr lang="ru-RU"/>
        </a:p>
      </dgm:t>
    </dgm:pt>
    <dgm:pt modelId="{BC17C6E7-54AF-4FF9-98C5-340F6A2B66C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Телемед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-25                                         (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Сберздоровье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29804-40C8-40CC-B669-38440FF0044B}" type="parTrans" cxnId="{F8001E0F-CDE9-4638-8346-7FCFF473A517}">
      <dgm:prSet/>
      <dgm:spPr/>
      <dgm:t>
        <a:bodyPr/>
        <a:lstStyle/>
        <a:p>
          <a:endParaRPr lang="ru-RU"/>
        </a:p>
      </dgm:t>
    </dgm:pt>
    <dgm:pt modelId="{1097EDF4-30DE-46F8-B122-4775FC5D6111}" type="sibTrans" cxnId="{F8001E0F-CDE9-4638-8346-7FCFF473A517}">
      <dgm:prSet/>
      <dgm:spPr/>
      <dgm:t>
        <a:bodyPr/>
        <a:lstStyle/>
        <a:p>
          <a:endParaRPr lang="ru-RU"/>
        </a:p>
      </dgm:t>
    </dgm:pt>
    <dgm:pt modelId="{0746BB4C-CEAB-443F-A6D1-38F18F16D8F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круглосуточно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ТЦМК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8-423-240-07-00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8-423-240-05-25</a:t>
          </a:r>
          <a:endParaRPr lang="ru-RU" sz="1600" b="1" dirty="0"/>
        </a:p>
      </dgm:t>
    </dgm:pt>
    <dgm:pt modelId="{5B97F6C6-D2AE-4E57-98EE-A110AE216B45}" type="parTrans" cxnId="{451E94B5-80D0-408B-8154-64A010233EB8}">
      <dgm:prSet/>
      <dgm:spPr/>
      <dgm:t>
        <a:bodyPr/>
        <a:lstStyle/>
        <a:p>
          <a:endParaRPr lang="ru-RU"/>
        </a:p>
      </dgm:t>
    </dgm:pt>
    <dgm:pt modelId="{999D1967-013B-4DFE-A5B7-44561154C3FF}" type="sibTrans" cxnId="{451E94B5-80D0-408B-8154-64A010233EB8}">
      <dgm:prSet/>
      <dgm:spPr/>
      <dgm:t>
        <a:bodyPr/>
        <a:lstStyle/>
        <a:p>
          <a:endParaRPr lang="ru-RU"/>
        </a:p>
      </dgm:t>
    </dgm:pt>
    <dgm:pt modelId="{DBC55015-E486-485E-B12F-6BA839F681C6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профили, кроме фтизиатрии, психиатрии, наркологии, детства , акушерства-гинекологии</a:t>
          </a:r>
        </a:p>
      </dgm:t>
    </dgm:pt>
    <dgm:pt modelId="{CB802BBC-794E-471F-823F-E40FA11C2CCF}" type="parTrans" cxnId="{0230509C-B991-48BE-8736-E1FDE8B1AAA8}">
      <dgm:prSet/>
      <dgm:spPr/>
      <dgm:t>
        <a:bodyPr/>
        <a:lstStyle/>
        <a:p>
          <a:endParaRPr lang="ru-RU"/>
        </a:p>
      </dgm:t>
    </dgm:pt>
    <dgm:pt modelId="{1905B4A7-6743-4892-B5D1-0A5A9FCEAC67}" type="sibTrans" cxnId="{0230509C-B991-48BE-8736-E1FDE8B1AAA8}">
      <dgm:prSet/>
      <dgm:spPr/>
      <dgm:t>
        <a:bodyPr/>
        <a:lstStyle/>
        <a:p>
          <a:endParaRPr lang="ru-RU"/>
        </a:p>
      </dgm:t>
    </dgm:pt>
    <dgm:pt modelId="{9A660FD2-C137-42DF-916E-16C8E4EDC7D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ОКС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Дежурный врач-кардиолог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8-423-271-52-55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8-914-791-52-55</a:t>
          </a:r>
        </a:p>
      </dgm:t>
    </dgm:pt>
    <dgm:pt modelId="{E27B8C90-9369-4DB9-8DB1-2AFBDD6AB5A7}" type="parTrans" cxnId="{3A950AB3-B8AD-4704-81EC-57D9A81B1F47}">
      <dgm:prSet/>
      <dgm:spPr/>
      <dgm:t>
        <a:bodyPr/>
        <a:lstStyle/>
        <a:p>
          <a:endParaRPr lang="ru-RU"/>
        </a:p>
      </dgm:t>
    </dgm:pt>
    <dgm:pt modelId="{F7B5C951-D166-4B01-BA8F-8B9DEABBF72A}" type="sibTrans" cxnId="{3A950AB3-B8AD-4704-81EC-57D9A81B1F47}">
      <dgm:prSet/>
      <dgm:spPr/>
      <dgm:t>
        <a:bodyPr/>
        <a:lstStyle/>
        <a:p>
          <a:endParaRPr lang="ru-RU"/>
        </a:p>
      </dgm:t>
    </dgm:pt>
    <dgm:pt modelId="{4FA54A31-BB9F-45E2-9093-7795FBFB320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ОНМК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Дежурный врач-невролог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8-423-242-00-28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8-423-271-01-37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8-914-791-01-37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Дежурный врач-нейрохирург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8-984-195-79-69 </a:t>
          </a:r>
        </a:p>
      </dgm:t>
    </dgm:pt>
    <dgm:pt modelId="{4F8471CA-9929-486A-9E13-E3DCF7816535}" type="sibTrans" cxnId="{68629262-5306-45DB-A074-4CBAC2F912C3}">
      <dgm:prSet/>
      <dgm:spPr/>
      <dgm:t>
        <a:bodyPr/>
        <a:lstStyle/>
        <a:p>
          <a:endParaRPr lang="ru-RU"/>
        </a:p>
      </dgm:t>
    </dgm:pt>
    <dgm:pt modelId="{305A82BD-5199-4831-A041-45DB24D180ED}" type="parTrans" cxnId="{68629262-5306-45DB-A074-4CBAC2F912C3}">
      <dgm:prSet/>
      <dgm:spPr/>
      <dgm:t>
        <a:bodyPr/>
        <a:lstStyle/>
        <a:p>
          <a:endParaRPr lang="ru-RU"/>
        </a:p>
      </dgm:t>
    </dgm:pt>
    <dgm:pt modelId="{D2041E63-7F82-4D24-860A-DA0B294CD8DD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профили, кроме фтизиатрии, психиатрии, наркологии, детства , акушерства-гинекологии</a:t>
          </a:r>
        </a:p>
      </dgm:t>
    </dgm:pt>
    <dgm:pt modelId="{5995BAA2-2BA7-48DA-8895-452B95A25457}" type="parTrans" cxnId="{6993A234-38D1-476D-AAF8-94C873E88B4B}">
      <dgm:prSet/>
      <dgm:spPr/>
      <dgm:t>
        <a:bodyPr/>
        <a:lstStyle/>
        <a:p>
          <a:endParaRPr lang="ru-RU"/>
        </a:p>
      </dgm:t>
    </dgm:pt>
    <dgm:pt modelId="{095C007F-6928-4209-9EEE-61E8224E7DC6}" type="sibTrans" cxnId="{6993A234-38D1-476D-AAF8-94C873E88B4B}">
      <dgm:prSet/>
      <dgm:spPr/>
      <dgm:t>
        <a:bodyPr/>
        <a:lstStyle/>
        <a:p>
          <a:endParaRPr lang="ru-RU"/>
        </a:p>
      </dgm:t>
    </dgm:pt>
    <dgm:pt modelId="{31AB5AE0-91EF-4174-8296-AA5E50650162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Круглосуточно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ИСТОК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ТЦМК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CC5FB-44D0-40B6-8823-3426EC00964C}" type="parTrans" cxnId="{95A20FF1-000C-463C-A478-AFE0A03BC91A}">
      <dgm:prSet/>
      <dgm:spPr/>
      <dgm:t>
        <a:bodyPr/>
        <a:lstStyle/>
        <a:p>
          <a:endParaRPr lang="ru-RU"/>
        </a:p>
      </dgm:t>
    </dgm:pt>
    <dgm:pt modelId="{44D5FBF6-E3D2-4050-A900-DC2366942D68}" type="sibTrans" cxnId="{95A20FF1-000C-463C-A478-AFE0A03BC91A}">
      <dgm:prSet/>
      <dgm:spPr/>
      <dgm:t>
        <a:bodyPr/>
        <a:lstStyle/>
        <a:p>
          <a:endParaRPr lang="ru-RU"/>
        </a:p>
      </dgm:t>
    </dgm:pt>
    <dgm:pt modelId="{68364A38-BE3F-451B-BCD8-C125D55D843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</a:t>
          </a:r>
        </a:p>
        <a:p>
          <a:pPr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сроки от 3 до 24 часов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момента поступления запроса на телемедицинскую консультацию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79036-2EE1-40B3-86FF-A943DCDC4C68}" type="parTrans" cxnId="{728A0732-BEBC-4C50-B4CE-08F64F1837F1}">
      <dgm:prSet/>
      <dgm:spPr/>
      <dgm:t>
        <a:bodyPr/>
        <a:lstStyle/>
        <a:p>
          <a:endParaRPr lang="ru-RU"/>
        </a:p>
      </dgm:t>
    </dgm:pt>
    <dgm:pt modelId="{30DC9C8D-5E94-48F0-B63B-F8403313D602}" type="sibTrans" cxnId="{728A0732-BEBC-4C50-B4CE-08F64F1837F1}">
      <dgm:prSet/>
      <dgm:spPr/>
      <dgm:t>
        <a:bodyPr/>
        <a:lstStyle/>
        <a:p>
          <a:endParaRPr lang="ru-RU"/>
        </a:p>
      </dgm:t>
    </dgm:pt>
    <dgm:pt modelId="{09C42F9B-F1C0-4E39-BEF6-9680B1D1EAA4}" type="pres">
      <dgm:prSet presAssocID="{B6D86C29-2D69-4326-8742-6DE127A426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E9754C-0A81-410A-99A2-9091C71BD77E}" type="pres">
      <dgm:prSet presAssocID="{09285495-1289-4938-8ABB-BB7B59D3734D}" presName="root" presStyleCnt="0"/>
      <dgm:spPr/>
    </dgm:pt>
    <dgm:pt modelId="{1064B663-1899-4584-979A-79C4730B701D}" type="pres">
      <dgm:prSet presAssocID="{09285495-1289-4938-8ABB-BB7B59D3734D}" presName="rootComposite" presStyleCnt="0"/>
      <dgm:spPr/>
    </dgm:pt>
    <dgm:pt modelId="{CF0B9452-4B4F-4362-8998-F9D89B76204F}" type="pres">
      <dgm:prSet presAssocID="{09285495-1289-4938-8ABB-BB7B59D3734D}" presName="rootText" presStyleLbl="node1" presStyleIdx="0" presStyleCnt="2" custScaleX="172203" custScaleY="75559" custLinFactNeighborX="-4919" custLinFactNeighborY="-91"/>
      <dgm:spPr/>
      <dgm:t>
        <a:bodyPr/>
        <a:lstStyle/>
        <a:p>
          <a:endParaRPr lang="ru-RU"/>
        </a:p>
      </dgm:t>
    </dgm:pt>
    <dgm:pt modelId="{F4CF4D56-B58C-4D9A-B6A4-2F1F3F55F4A5}" type="pres">
      <dgm:prSet presAssocID="{09285495-1289-4938-8ABB-BB7B59D3734D}" presName="rootConnector" presStyleLbl="node1" presStyleIdx="0" presStyleCnt="2"/>
      <dgm:spPr/>
      <dgm:t>
        <a:bodyPr/>
        <a:lstStyle/>
        <a:p>
          <a:endParaRPr lang="ru-RU"/>
        </a:p>
      </dgm:t>
    </dgm:pt>
    <dgm:pt modelId="{38CBFC17-1B11-447C-A9FB-061FFDC406E7}" type="pres">
      <dgm:prSet presAssocID="{09285495-1289-4938-8ABB-BB7B59D3734D}" presName="childShape" presStyleCnt="0"/>
      <dgm:spPr/>
    </dgm:pt>
    <dgm:pt modelId="{362FB1F2-7937-44F1-964A-C2FF96722F7D}" type="pres">
      <dgm:prSet presAssocID="{96E89679-DFC3-4764-8DE6-B7FA0D35B1B5}" presName="Name13" presStyleLbl="parChTrans1D2" presStyleIdx="0" presStyleCnt="9"/>
      <dgm:spPr/>
      <dgm:t>
        <a:bodyPr/>
        <a:lstStyle/>
        <a:p>
          <a:endParaRPr lang="ru-RU"/>
        </a:p>
      </dgm:t>
    </dgm:pt>
    <dgm:pt modelId="{B4D3505D-3A94-41C0-9617-7D953D27534A}" type="pres">
      <dgm:prSet presAssocID="{F3F0674B-4FE8-457A-8DEE-7722ECE4779E}" presName="childText" presStyleLbl="bgAcc1" presStyleIdx="0" presStyleCnt="9" custScaleX="185499" custScaleY="128638" custLinFactNeighborX="-1904" custLinFactNeighborY="-2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6291F-DA4F-4931-B2AC-1CF093EA93D5}" type="pres">
      <dgm:prSet presAssocID="{0E6CC5FB-44D0-40B6-8823-3426EC00964C}" presName="Name13" presStyleLbl="parChTrans1D2" presStyleIdx="1" presStyleCnt="9"/>
      <dgm:spPr/>
      <dgm:t>
        <a:bodyPr/>
        <a:lstStyle/>
        <a:p>
          <a:endParaRPr lang="ru-RU"/>
        </a:p>
      </dgm:t>
    </dgm:pt>
    <dgm:pt modelId="{FBB3D4B9-4D6C-49C8-B793-5F2CAF1C6D18}" type="pres">
      <dgm:prSet presAssocID="{31AB5AE0-91EF-4174-8296-AA5E50650162}" presName="childText" presStyleLbl="bgAcc1" presStyleIdx="1" presStyleCnt="9" custScaleX="179634" custLinFactNeighborX="3037" custLinFactNeighborY="7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6DCF1-76FA-4944-97A2-0004AF7F0BE3}" type="pres">
      <dgm:prSet presAssocID="{5995BAA2-2BA7-48DA-8895-452B95A25457}" presName="Name13" presStyleLbl="parChTrans1D2" presStyleIdx="2" presStyleCnt="9"/>
      <dgm:spPr/>
      <dgm:t>
        <a:bodyPr/>
        <a:lstStyle/>
        <a:p>
          <a:endParaRPr lang="ru-RU"/>
        </a:p>
      </dgm:t>
    </dgm:pt>
    <dgm:pt modelId="{8AE782F4-ECD5-4A7C-9436-F2FA2D266C30}" type="pres">
      <dgm:prSet presAssocID="{D2041E63-7F82-4D24-860A-DA0B294CD8DD}" presName="childText" presStyleLbl="bgAcc1" presStyleIdx="2" presStyleCnt="9" custScaleX="181759" custScaleY="150953" custLinFactNeighborX="1225" custLinFactNeighborY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D9DB9-75AE-41AE-9B42-DE2AAFE8B978}" type="pres">
      <dgm:prSet presAssocID="{E27B8C90-9369-4DB9-8DB1-2AFBDD6AB5A7}" presName="Name13" presStyleLbl="parChTrans1D2" presStyleIdx="3" presStyleCnt="9"/>
      <dgm:spPr/>
      <dgm:t>
        <a:bodyPr/>
        <a:lstStyle/>
        <a:p>
          <a:endParaRPr lang="ru-RU"/>
        </a:p>
      </dgm:t>
    </dgm:pt>
    <dgm:pt modelId="{F5045EFC-F36B-489B-8ACD-6A1C752D2BC9}" type="pres">
      <dgm:prSet presAssocID="{9A660FD2-C137-42DF-916E-16C8E4EDC7DC}" presName="childText" presStyleLbl="bgAcc1" presStyleIdx="3" presStyleCnt="9" custScaleX="223251" custScaleY="124655" custLinFactNeighborX="833" custLinFactNeighborY="-9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006EF-255B-4682-8178-0D85EF7752EF}" type="pres">
      <dgm:prSet presAssocID="{305A82BD-5199-4831-A041-45DB24D180ED}" presName="Name13" presStyleLbl="parChTrans1D2" presStyleIdx="4" presStyleCnt="9"/>
      <dgm:spPr/>
      <dgm:t>
        <a:bodyPr/>
        <a:lstStyle/>
        <a:p>
          <a:endParaRPr lang="ru-RU"/>
        </a:p>
      </dgm:t>
    </dgm:pt>
    <dgm:pt modelId="{8A19CDA7-A206-4E62-B6C9-6A3EEB7973BB}" type="pres">
      <dgm:prSet presAssocID="{4FA54A31-BB9F-45E2-9093-7795FBFB3203}" presName="childText" presStyleLbl="bgAcc1" presStyleIdx="4" presStyleCnt="9" custScaleX="236777" custScaleY="217267" custLinFactNeighborX="-5171" custLinFactNeighborY="-14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649A2-48CC-4614-9AD0-BD9398FC4FBB}" type="pres">
      <dgm:prSet presAssocID="{24643DF6-824E-47BE-AAC6-5B222F460309}" presName="root" presStyleCnt="0"/>
      <dgm:spPr/>
    </dgm:pt>
    <dgm:pt modelId="{69A0CC65-E4E2-43E5-8D36-46379FDF2A5F}" type="pres">
      <dgm:prSet presAssocID="{24643DF6-824E-47BE-AAC6-5B222F460309}" presName="rootComposite" presStyleCnt="0"/>
      <dgm:spPr/>
    </dgm:pt>
    <dgm:pt modelId="{8FAF2E1F-32C2-4E92-B1A1-1E5C36557D9D}" type="pres">
      <dgm:prSet presAssocID="{24643DF6-824E-47BE-AAC6-5B222F460309}" presName="rootText" presStyleLbl="node1" presStyleIdx="1" presStyleCnt="2" custScaleX="167068" custScaleY="72424" custLinFactNeighborX="1272" custLinFactNeighborY="667"/>
      <dgm:spPr/>
      <dgm:t>
        <a:bodyPr/>
        <a:lstStyle/>
        <a:p>
          <a:endParaRPr lang="ru-RU"/>
        </a:p>
      </dgm:t>
    </dgm:pt>
    <dgm:pt modelId="{526C9F33-3F0F-4991-A099-115704D34690}" type="pres">
      <dgm:prSet presAssocID="{24643DF6-824E-47BE-AAC6-5B222F460309}" presName="rootConnector" presStyleLbl="node1" presStyleIdx="1" presStyleCnt="2"/>
      <dgm:spPr/>
      <dgm:t>
        <a:bodyPr/>
        <a:lstStyle/>
        <a:p>
          <a:endParaRPr lang="ru-RU"/>
        </a:p>
      </dgm:t>
    </dgm:pt>
    <dgm:pt modelId="{58D5E88B-3467-47C2-BA48-2ABE0867CCE1}" type="pres">
      <dgm:prSet presAssocID="{24643DF6-824E-47BE-AAC6-5B222F460309}" presName="childShape" presStyleCnt="0"/>
      <dgm:spPr/>
    </dgm:pt>
    <dgm:pt modelId="{6BF51661-8EFF-437F-8ACC-FC8AE0166743}" type="pres">
      <dgm:prSet presAssocID="{CBD79036-2EE1-40B3-86FF-A943DCDC4C68}" presName="Name13" presStyleLbl="parChTrans1D2" presStyleIdx="5" presStyleCnt="9"/>
      <dgm:spPr/>
      <dgm:t>
        <a:bodyPr/>
        <a:lstStyle/>
        <a:p>
          <a:endParaRPr lang="ru-RU"/>
        </a:p>
      </dgm:t>
    </dgm:pt>
    <dgm:pt modelId="{24480D55-21ED-4D0C-9E78-069F80749FAD}" type="pres">
      <dgm:prSet presAssocID="{68364A38-BE3F-451B-BCD8-C125D55D843E}" presName="childText" presStyleLbl="bgAcc1" presStyleIdx="5" presStyleCnt="9" custScaleX="198910" custScaleY="162592" custLinFactNeighborX="6383" custLinFactNeighborY="2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FA535-DC1D-4014-AD9C-03E686D1FF5A}" type="pres">
      <dgm:prSet presAssocID="{BA729804-40C8-40CC-B669-38440FF0044B}" presName="Name13" presStyleLbl="parChTrans1D2" presStyleIdx="6" presStyleCnt="9"/>
      <dgm:spPr/>
      <dgm:t>
        <a:bodyPr/>
        <a:lstStyle/>
        <a:p>
          <a:endParaRPr lang="ru-RU"/>
        </a:p>
      </dgm:t>
    </dgm:pt>
    <dgm:pt modelId="{121A6DA6-A003-4C09-B176-E7AF1777649F}" type="pres">
      <dgm:prSet presAssocID="{BC17C6E7-54AF-4FF9-98C5-340F6A2B66C1}" presName="childText" presStyleLbl="bgAcc1" presStyleIdx="6" presStyleCnt="9" custScaleX="198669" custScaleY="121881" custLinFactNeighborX="6922" custLinFactNeighborY="25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29A1C-3800-4267-BC31-6AD487A6CF3F}" type="pres">
      <dgm:prSet presAssocID="{5B97F6C6-D2AE-4E57-98EE-A110AE216B45}" presName="Name13" presStyleLbl="parChTrans1D2" presStyleIdx="7" presStyleCnt="9"/>
      <dgm:spPr/>
      <dgm:t>
        <a:bodyPr/>
        <a:lstStyle/>
        <a:p>
          <a:endParaRPr lang="ru-RU"/>
        </a:p>
      </dgm:t>
    </dgm:pt>
    <dgm:pt modelId="{198983DA-57A7-438F-AFF9-DB74C48E0512}" type="pres">
      <dgm:prSet presAssocID="{0746BB4C-CEAB-443F-A6D1-38F18F16D8FC}" presName="childText" presStyleLbl="bgAcc1" presStyleIdx="7" presStyleCnt="9" custScaleX="206855" custScaleY="141173" custLinFactNeighborX="6580" custLinFactNeighborY="28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59B59-74E1-4FF9-866C-018BB28C14C1}" type="pres">
      <dgm:prSet presAssocID="{CB802BBC-794E-471F-823F-E40FA11C2CCF}" presName="Name13" presStyleLbl="parChTrans1D2" presStyleIdx="8" presStyleCnt="9"/>
      <dgm:spPr/>
      <dgm:t>
        <a:bodyPr/>
        <a:lstStyle/>
        <a:p>
          <a:endParaRPr lang="ru-RU"/>
        </a:p>
      </dgm:t>
    </dgm:pt>
    <dgm:pt modelId="{734FA985-1998-424C-B5CB-1F541F551C2C}" type="pres">
      <dgm:prSet presAssocID="{DBC55015-E486-485E-B12F-6BA839F681C6}" presName="childText" presStyleLbl="bgAcc1" presStyleIdx="8" presStyleCnt="9" custScaleX="211824" custScaleY="135192" custLinFactNeighborX="6922" custLinFactNeighborY="3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32413-86D6-4A54-8D64-891BDCC135FF}" type="presOf" srcId="{96E89679-DFC3-4764-8DE6-B7FA0D35B1B5}" destId="{362FB1F2-7937-44F1-964A-C2FF96722F7D}" srcOrd="0" destOrd="0" presId="urn:microsoft.com/office/officeart/2005/8/layout/hierarchy3"/>
    <dgm:cxn modelId="{08986449-7FA3-4D3E-A36C-DF8E205F3B31}" type="presOf" srcId="{68364A38-BE3F-451B-BCD8-C125D55D843E}" destId="{24480D55-21ED-4D0C-9E78-069F80749FAD}" srcOrd="0" destOrd="0" presId="urn:microsoft.com/office/officeart/2005/8/layout/hierarchy3"/>
    <dgm:cxn modelId="{D67BD002-F6FA-4C2C-9784-96BB54A073D4}" type="presOf" srcId="{D2041E63-7F82-4D24-860A-DA0B294CD8DD}" destId="{8AE782F4-ECD5-4A7C-9436-F2FA2D266C30}" srcOrd="0" destOrd="0" presId="urn:microsoft.com/office/officeart/2005/8/layout/hierarchy3"/>
    <dgm:cxn modelId="{0230509C-B991-48BE-8736-E1FDE8B1AAA8}" srcId="{24643DF6-824E-47BE-AAC6-5B222F460309}" destId="{DBC55015-E486-485E-B12F-6BA839F681C6}" srcOrd="3" destOrd="0" parTransId="{CB802BBC-794E-471F-823F-E40FA11C2CCF}" sibTransId="{1905B4A7-6743-4892-B5D1-0A5A9FCEAC67}"/>
    <dgm:cxn modelId="{F0DF0F0B-430E-4D61-A2DD-A51C8B42AB49}" type="presOf" srcId="{0746BB4C-CEAB-443F-A6D1-38F18F16D8FC}" destId="{198983DA-57A7-438F-AFF9-DB74C48E0512}" srcOrd="0" destOrd="0" presId="urn:microsoft.com/office/officeart/2005/8/layout/hierarchy3"/>
    <dgm:cxn modelId="{CC7F8B31-3334-42C1-BC8B-5A042C8FD520}" type="presOf" srcId="{24643DF6-824E-47BE-AAC6-5B222F460309}" destId="{526C9F33-3F0F-4991-A099-115704D34690}" srcOrd="1" destOrd="0" presId="urn:microsoft.com/office/officeart/2005/8/layout/hierarchy3"/>
    <dgm:cxn modelId="{AB3570C1-38E6-4595-9E5C-79C6791DFB5F}" type="presOf" srcId="{09285495-1289-4938-8ABB-BB7B59D3734D}" destId="{F4CF4D56-B58C-4D9A-B6A4-2F1F3F55F4A5}" srcOrd="1" destOrd="0" presId="urn:microsoft.com/office/officeart/2005/8/layout/hierarchy3"/>
    <dgm:cxn modelId="{3A950AB3-B8AD-4704-81EC-57D9A81B1F47}" srcId="{09285495-1289-4938-8ABB-BB7B59D3734D}" destId="{9A660FD2-C137-42DF-916E-16C8E4EDC7DC}" srcOrd="3" destOrd="0" parTransId="{E27B8C90-9369-4DB9-8DB1-2AFBDD6AB5A7}" sibTransId="{F7B5C951-D166-4B01-BA8F-8B9DEABBF72A}"/>
    <dgm:cxn modelId="{AE3E53E1-9834-4183-89CE-B2BC3830D87C}" type="presOf" srcId="{31AB5AE0-91EF-4174-8296-AA5E50650162}" destId="{FBB3D4B9-4D6C-49C8-B793-5F2CAF1C6D18}" srcOrd="0" destOrd="0" presId="urn:microsoft.com/office/officeart/2005/8/layout/hierarchy3"/>
    <dgm:cxn modelId="{578D1F51-2E29-47FE-BBED-A323AE0E3BCF}" type="presOf" srcId="{09285495-1289-4938-8ABB-BB7B59D3734D}" destId="{CF0B9452-4B4F-4362-8998-F9D89B76204F}" srcOrd="0" destOrd="0" presId="urn:microsoft.com/office/officeart/2005/8/layout/hierarchy3"/>
    <dgm:cxn modelId="{288DA2B2-FC54-415B-AA96-365122933217}" type="presOf" srcId="{4FA54A31-BB9F-45E2-9093-7795FBFB3203}" destId="{8A19CDA7-A206-4E62-B6C9-6A3EEB7973BB}" srcOrd="0" destOrd="0" presId="urn:microsoft.com/office/officeart/2005/8/layout/hierarchy3"/>
    <dgm:cxn modelId="{0E7E0861-4ABB-4105-B584-A6FF49D557E2}" type="presOf" srcId="{9A660FD2-C137-42DF-916E-16C8E4EDC7DC}" destId="{F5045EFC-F36B-489B-8ACD-6A1C752D2BC9}" srcOrd="0" destOrd="0" presId="urn:microsoft.com/office/officeart/2005/8/layout/hierarchy3"/>
    <dgm:cxn modelId="{F8001E0F-CDE9-4638-8346-7FCFF473A517}" srcId="{24643DF6-824E-47BE-AAC6-5B222F460309}" destId="{BC17C6E7-54AF-4FF9-98C5-340F6A2B66C1}" srcOrd="1" destOrd="0" parTransId="{BA729804-40C8-40CC-B669-38440FF0044B}" sibTransId="{1097EDF4-30DE-46F8-B122-4775FC5D6111}"/>
    <dgm:cxn modelId="{6B18CDC1-BD8F-4B17-A6F0-5F3E1C3E184E}" type="presOf" srcId="{CB802BBC-794E-471F-823F-E40FA11C2CCF}" destId="{15359B59-74E1-4FF9-866C-018BB28C14C1}" srcOrd="0" destOrd="0" presId="urn:microsoft.com/office/officeart/2005/8/layout/hierarchy3"/>
    <dgm:cxn modelId="{88A56077-1915-4875-AF67-11C1FA7D3F26}" type="presOf" srcId="{F3F0674B-4FE8-457A-8DEE-7722ECE4779E}" destId="{B4D3505D-3A94-41C0-9617-7D953D27534A}" srcOrd="0" destOrd="0" presId="urn:microsoft.com/office/officeart/2005/8/layout/hierarchy3"/>
    <dgm:cxn modelId="{07EF0344-EBF3-4F48-83CA-85CA537EC68F}" type="presOf" srcId="{B6D86C29-2D69-4326-8742-6DE127A42601}" destId="{09C42F9B-F1C0-4E39-BEF6-9680B1D1EAA4}" srcOrd="0" destOrd="0" presId="urn:microsoft.com/office/officeart/2005/8/layout/hierarchy3"/>
    <dgm:cxn modelId="{95A20FF1-000C-463C-A478-AFE0A03BC91A}" srcId="{09285495-1289-4938-8ABB-BB7B59D3734D}" destId="{31AB5AE0-91EF-4174-8296-AA5E50650162}" srcOrd="1" destOrd="0" parTransId="{0E6CC5FB-44D0-40B6-8823-3426EC00964C}" sibTransId="{44D5FBF6-E3D2-4050-A900-DC2366942D68}"/>
    <dgm:cxn modelId="{DA55900A-FF34-4DDA-AB9E-3362FBF382D3}" type="presOf" srcId="{BC17C6E7-54AF-4FF9-98C5-340F6A2B66C1}" destId="{121A6DA6-A003-4C09-B176-E7AF1777649F}" srcOrd="0" destOrd="0" presId="urn:microsoft.com/office/officeart/2005/8/layout/hierarchy3"/>
    <dgm:cxn modelId="{4531C92A-B7E6-4A21-94C7-DF10ECBC9843}" type="presOf" srcId="{CBD79036-2EE1-40B3-86FF-A943DCDC4C68}" destId="{6BF51661-8EFF-437F-8ACC-FC8AE0166743}" srcOrd="0" destOrd="0" presId="urn:microsoft.com/office/officeart/2005/8/layout/hierarchy3"/>
    <dgm:cxn modelId="{457CB70C-9E97-4F6C-8EC2-0778336A6673}" type="presOf" srcId="{0E6CC5FB-44D0-40B6-8823-3426EC00964C}" destId="{0066291F-DA4F-4931-B2AC-1CF093EA93D5}" srcOrd="0" destOrd="0" presId="urn:microsoft.com/office/officeart/2005/8/layout/hierarchy3"/>
    <dgm:cxn modelId="{7693A067-AC77-45A1-896F-DB38DC39C1CC}" type="presOf" srcId="{5995BAA2-2BA7-48DA-8895-452B95A25457}" destId="{F506DCF1-76FA-4944-97A2-0004AF7F0BE3}" srcOrd="0" destOrd="0" presId="urn:microsoft.com/office/officeart/2005/8/layout/hierarchy3"/>
    <dgm:cxn modelId="{BB9D0293-3C7D-4930-9185-CC7948D08275}" srcId="{09285495-1289-4938-8ABB-BB7B59D3734D}" destId="{F3F0674B-4FE8-457A-8DEE-7722ECE4779E}" srcOrd="0" destOrd="0" parTransId="{96E89679-DFC3-4764-8DE6-B7FA0D35B1B5}" sibTransId="{F148C46F-13D4-4604-9CDE-805D0810FEC5}"/>
    <dgm:cxn modelId="{A35C11F3-1ABE-4E25-9997-80AB0F15E7D7}" type="presOf" srcId="{24643DF6-824E-47BE-AAC6-5B222F460309}" destId="{8FAF2E1F-32C2-4E92-B1A1-1E5C36557D9D}" srcOrd="0" destOrd="0" presId="urn:microsoft.com/office/officeart/2005/8/layout/hierarchy3"/>
    <dgm:cxn modelId="{5F536774-53F6-4598-8F37-5E276669E9A0}" type="presOf" srcId="{DBC55015-E486-485E-B12F-6BA839F681C6}" destId="{734FA985-1998-424C-B5CB-1F541F551C2C}" srcOrd="0" destOrd="0" presId="urn:microsoft.com/office/officeart/2005/8/layout/hierarchy3"/>
    <dgm:cxn modelId="{F0D7EEC6-B1F9-4166-81D0-7487B5F7C1D7}" srcId="{B6D86C29-2D69-4326-8742-6DE127A42601}" destId="{24643DF6-824E-47BE-AAC6-5B222F460309}" srcOrd="1" destOrd="0" parTransId="{FC3FE7D2-EB2C-467D-871C-5613B9DF1CE8}" sibTransId="{5E3FA8EC-CD96-42B0-9A80-2E9E50CDA2F6}"/>
    <dgm:cxn modelId="{728A0732-BEBC-4C50-B4CE-08F64F1837F1}" srcId="{24643DF6-824E-47BE-AAC6-5B222F460309}" destId="{68364A38-BE3F-451B-BCD8-C125D55D843E}" srcOrd="0" destOrd="0" parTransId="{CBD79036-2EE1-40B3-86FF-A943DCDC4C68}" sibTransId="{30DC9C8D-5E94-48F0-B63B-F8403313D602}"/>
    <dgm:cxn modelId="{451E94B5-80D0-408B-8154-64A010233EB8}" srcId="{24643DF6-824E-47BE-AAC6-5B222F460309}" destId="{0746BB4C-CEAB-443F-A6D1-38F18F16D8FC}" srcOrd="2" destOrd="0" parTransId="{5B97F6C6-D2AE-4E57-98EE-A110AE216B45}" sibTransId="{999D1967-013B-4DFE-A5B7-44561154C3FF}"/>
    <dgm:cxn modelId="{6993A234-38D1-476D-AAF8-94C873E88B4B}" srcId="{09285495-1289-4938-8ABB-BB7B59D3734D}" destId="{D2041E63-7F82-4D24-860A-DA0B294CD8DD}" srcOrd="2" destOrd="0" parTransId="{5995BAA2-2BA7-48DA-8895-452B95A25457}" sibTransId="{095C007F-6928-4209-9EEE-61E8224E7DC6}"/>
    <dgm:cxn modelId="{68629262-5306-45DB-A074-4CBAC2F912C3}" srcId="{09285495-1289-4938-8ABB-BB7B59D3734D}" destId="{4FA54A31-BB9F-45E2-9093-7795FBFB3203}" srcOrd="4" destOrd="0" parTransId="{305A82BD-5199-4831-A041-45DB24D180ED}" sibTransId="{4F8471CA-9929-486A-9E13-E3DCF7816535}"/>
    <dgm:cxn modelId="{D77CF9BB-237A-402D-BD8E-1ECF66A5CFD3}" srcId="{B6D86C29-2D69-4326-8742-6DE127A42601}" destId="{09285495-1289-4938-8ABB-BB7B59D3734D}" srcOrd="0" destOrd="0" parTransId="{9BB4EE86-D586-4F6D-9384-BCE7F92BDB45}" sibTransId="{8EA8E19F-25EC-404B-858A-F10FF97F0EDC}"/>
    <dgm:cxn modelId="{6D0E37E6-6620-482E-987C-DC04FCD0F9C3}" type="presOf" srcId="{5B97F6C6-D2AE-4E57-98EE-A110AE216B45}" destId="{88329A1C-3800-4267-BC31-6AD487A6CF3F}" srcOrd="0" destOrd="0" presId="urn:microsoft.com/office/officeart/2005/8/layout/hierarchy3"/>
    <dgm:cxn modelId="{2AB88E68-9A34-4386-840A-157A3FF9B179}" type="presOf" srcId="{BA729804-40C8-40CC-B669-38440FF0044B}" destId="{51BFA535-DC1D-4014-AD9C-03E686D1FF5A}" srcOrd="0" destOrd="0" presId="urn:microsoft.com/office/officeart/2005/8/layout/hierarchy3"/>
    <dgm:cxn modelId="{4562E2E8-881E-42DB-BA65-84187A0026F0}" type="presOf" srcId="{305A82BD-5199-4831-A041-45DB24D180ED}" destId="{85E006EF-255B-4682-8178-0D85EF7752EF}" srcOrd="0" destOrd="0" presId="urn:microsoft.com/office/officeart/2005/8/layout/hierarchy3"/>
    <dgm:cxn modelId="{5EB7265D-35CC-4A2A-9283-B481C20EF7BC}" type="presOf" srcId="{E27B8C90-9369-4DB9-8DB1-2AFBDD6AB5A7}" destId="{048D9DB9-75AE-41AE-9B42-DE2AAFE8B978}" srcOrd="0" destOrd="0" presId="urn:microsoft.com/office/officeart/2005/8/layout/hierarchy3"/>
    <dgm:cxn modelId="{EC8128DD-79C7-43BB-B48C-3C24C82EE813}" type="presParOf" srcId="{09C42F9B-F1C0-4E39-BEF6-9680B1D1EAA4}" destId="{2BE9754C-0A81-410A-99A2-9091C71BD77E}" srcOrd="0" destOrd="0" presId="urn:microsoft.com/office/officeart/2005/8/layout/hierarchy3"/>
    <dgm:cxn modelId="{4E14CBC4-7F03-4AF1-8652-2AE8CF502203}" type="presParOf" srcId="{2BE9754C-0A81-410A-99A2-9091C71BD77E}" destId="{1064B663-1899-4584-979A-79C4730B701D}" srcOrd="0" destOrd="0" presId="urn:microsoft.com/office/officeart/2005/8/layout/hierarchy3"/>
    <dgm:cxn modelId="{F920B54A-0360-4D25-BB54-0BDBD21BD0BD}" type="presParOf" srcId="{1064B663-1899-4584-979A-79C4730B701D}" destId="{CF0B9452-4B4F-4362-8998-F9D89B76204F}" srcOrd="0" destOrd="0" presId="urn:microsoft.com/office/officeart/2005/8/layout/hierarchy3"/>
    <dgm:cxn modelId="{F7388367-E36B-49A7-8974-C4FFCD7CD802}" type="presParOf" srcId="{1064B663-1899-4584-979A-79C4730B701D}" destId="{F4CF4D56-B58C-4D9A-B6A4-2F1F3F55F4A5}" srcOrd="1" destOrd="0" presId="urn:microsoft.com/office/officeart/2005/8/layout/hierarchy3"/>
    <dgm:cxn modelId="{F8A7BAFB-9F01-4AE9-A9CC-F96AB3081AD3}" type="presParOf" srcId="{2BE9754C-0A81-410A-99A2-9091C71BD77E}" destId="{38CBFC17-1B11-447C-A9FB-061FFDC406E7}" srcOrd="1" destOrd="0" presId="urn:microsoft.com/office/officeart/2005/8/layout/hierarchy3"/>
    <dgm:cxn modelId="{656FA9DD-CE02-4BE6-A861-D77FA12E5F14}" type="presParOf" srcId="{38CBFC17-1B11-447C-A9FB-061FFDC406E7}" destId="{362FB1F2-7937-44F1-964A-C2FF96722F7D}" srcOrd="0" destOrd="0" presId="urn:microsoft.com/office/officeart/2005/8/layout/hierarchy3"/>
    <dgm:cxn modelId="{FA3DB607-B194-4CD6-B94A-8DAD019E83D3}" type="presParOf" srcId="{38CBFC17-1B11-447C-A9FB-061FFDC406E7}" destId="{B4D3505D-3A94-41C0-9617-7D953D27534A}" srcOrd="1" destOrd="0" presId="urn:microsoft.com/office/officeart/2005/8/layout/hierarchy3"/>
    <dgm:cxn modelId="{0852D3F7-3713-4F63-B0F3-C128776E8068}" type="presParOf" srcId="{38CBFC17-1B11-447C-A9FB-061FFDC406E7}" destId="{0066291F-DA4F-4931-B2AC-1CF093EA93D5}" srcOrd="2" destOrd="0" presId="urn:microsoft.com/office/officeart/2005/8/layout/hierarchy3"/>
    <dgm:cxn modelId="{85EA9338-F384-43CE-83C0-5CA0A64E8103}" type="presParOf" srcId="{38CBFC17-1B11-447C-A9FB-061FFDC406E7}" destId="{FBB3D4B9-4D6C-49C8-B793-5F2CAF1C6D18}" srcOrd="3" destOrd="0" presId="urn:microsoft.com/office/officeart/2005/8/layout/hierarchy3"/>
    <dgm:cxn modelId="{941C3716-C0BC-4F34-885A-2FBD5CECFDF8}" type="presParOf" srcId="{38CBFC17-1B11-447C-A9FB-061FFDC406E7}" destId="{F506DCF1-76FA-4944-97A2-0004AF7F0BE3}" srcOrd="4" destOrd="0" presId="urn:microsoft.com/office/officeart/2005/8/layout/hierarchy3"/>
    <dgm:cxn modelId="{DD135285-03FC-4FD4-A5B0-16DC9BD9F1A3}" type="presParOf" srcId="{38CBFC17-1B11-447C-A9FB-061FFDC406E7}" destId="{8AE782F4-ECD5-4A7C-9436-F2FA2D266C30}" srcOrd="5" destOrd="0" presId="urn:microsoft.com/office/officeart/2005/8/layout/hierarchy3"/>
    <dgm:cxn modelId="{12D4568C-35A2-4282-928B-68891EBFEE74}" type="presParOf" srcId="{38CBFC17-1B11-447C-A9FB-061FFDC406E7}" destId="{048D9DB9-75AE-41AE-9B42-DE2AAFE8B978}" srcOrd="6" destOrd="0" presId="urn:microsoft.com/office/officeart/2005/8/layout/hierarchy3"/>
    <dgm:cxn modelId="{B7B702CB-7FCC-44AC-A56E-631A285EE4E3}" type="presParOf" srcId="{38CBFC17-1B11-447C-A9FB-061FFDC406E7}" destId="{F5045EFC-F36B-489B-8ACD-6A1C752D2BC9}" srcOrd="7" destOrd="0" presId="urn:microsoft.com/office/officeart/2005/8/layout/hierarchy3"/>
    <dgm:cxn modelId="{814CB5C9-2765-43A7-AFA9-30C1E381D1AA}" type="presParOf" srcId="{38CBFC17-1B11-447C-A9FB-061FFDC406E7}" destId="{85E006EF-255B-4682-8178-0D85EF7752EF}" srcOrd="8" destOrd="0" presId="urn:microsoft.com/office/officeart/2005/8/layout/hierarchy3"/>
    <dgm:cxn modelId="{FCF0CBF8-7F4B-46AA-BFDC-D6728317366F}" type="presParOf" srcId="{38CBFC17-1B11-447C-A9FB-061FFDC406E7}" destId="{8A19CDA7-A206-4E62-B6C9-6A3EEB7973BB}" srcOrd="9" destOrd="0" presId="urn:microsoft.com/office/officeart/2005/8/layout/hierarchy3"/>
    <dgm:cxn modelId="{37691E7F-32FF-485C-97B1-D657E43D1078}" type="presParOf" srcId="{09C42F9B-F1C0-4E39-BEF6-9680B1D1EAA4}" destId="{F5B649A2-48CC-4614-9AD0-BD9398FC4FBB}" srcOrd="1" destOrd="0" presId="urn:microsoft.com/office/officeart/2005/8/layout/hierarchy3"/>
    <dgm:cxn modelId="{CD294E95-D696-45C8-9E89-478B182F06C5}" type="presParOf" srcId="{F5B649A2-48CC-4614-9AD0-BD9398FC4FBB}" destId="{69A0CC65-E4E2-43E5-8D36-46379FDF2A5F}" srcOrd="0" destOrd="0" presId="urn:microsoft.com/office/officeart/2005/8/layout/hierarchy3"/>
    <dgm:cxn modelId="{5168E903-5D09-428B-9CED-0261049D18A3}" type="presParOf" srcId="{69A0CC65-E4E2-43E5-8D36-46379FDF2A5F}" destId="{8FAF2E1F-32C2-4E92-B1A1-1E5C36557D9D}" srcOrd="0" destOrd="0" presId="urn:microsoft.com/office/officeart/2005/8/layout/hierarchy3"/>
    <dgm:cxn modelId="{3357267D-47E5-4366-A6C5-47A27B6F03A2}" type="presParOf" srcId="{69A0CC65-E4E2-43E5-8D36-46379FDF2A5F}" destId="{526C9F33-3F0F-4991-A099-115704D34690}" srcOrd="1" destOrd="0" presId="urn:microsoft.com/office/officeart/2005/8/layout/hierarchy3"/>
    <dgm:cxn modelId="{0CF111B1-3F5B-441B-B98E-ED2B4682D89D}" type="presParOf" srcId="{F5B649A2-48CC-4614-9AD0-BD9398FC4FBB}" destId="{58D5E88B-3467-47C2-BA48-2ABE0867CCE1}" srcOrd="1" destOrd="0" presId="urn:microsoft.com/office/officeart/2005/8/layout/hierarchy3"/>
    <dgm:cxn modelId="{181D82C8-CED9-493F-9BC9-336E9A8FAC58}" type="presParOf" srcId="{58D5E88B-3467-47C2-BA48-2ABE0867CCE1}" destId="{6BF51661-8EFF-437F-8ACC-FC8AE0166743}" srcOrd="0" destOrd="0" presId="urn:microsoft.com/office/officeart/2005/8/layout/hierarchy3"/>
    <dgm:cxn modelId="{1E67BC29-BECB-4B10-BB12-F4F1CABC0B95}" type="presParOf" srcId="{58D5E88B-3467-47C2-BA48-2ABE0867CCE1}" destId="{24480D55-21ED-4D0C-9E78-069F80749FAD}" srcOrd="1" destOrd="0" presId="urn:microsoft.com/office/officeart/2005/8/layout/hierarchy3"/>
    <dgm:cxn modelId="{95F05135-72F1-437B-9D66-22CBE8198916}" type="presParOf" srcId="{58D5E88B-3467-47C2-BA48-2ABE0867CCE1}" destId="{51BFA535-DC1D-4014-AD9C-03E686D1FF5A}" srcOrd="2" destOrd="0" presId="urn:microsoft.com/office/officeart/2005/8/layout/hierarchy3"/>
    <dgm:cxn modelId="{38C114C0-8E0C-4F20-B4BC-D10115CCE4C7}" type="presParOf" srcId="{58D5E88B-3467-47C2-BA48-2ABE0867CCE1}" destId="{121A6DA6-A003-4C09-B176-E7AF1777649F}" srcOrd="3" destOrd="0" presId="urn:microsoft.com/office/officeart/2005/8/layout/hierarchy3"/>
    <dgm:cxn modelId="{61A41B21-0662-463D-8647-3D912D6A0067}" type="presParOf" srcId="{58D5E88B-3467-47C2-BA48-2ABE0867CCE1}" destId="{88329A1C-3800-4267-BC31-6AD487A6CF3F}" srcOrd="4" destOrd="0" presId="urn:microsoft.com/office/officeart/2005/8/layout/hierarchy3"/>
    <dgm:cxn modelId="{3078A7A1-7900-4888-B4F5-8E3605A81B53}" type="presParOf" srcId="{58D5E88B-3467-47C2-BA48-2ABE0867CCE1}" destId="{198983DA-57A7-438F-AFF9-DB74C48E0512}" srcOrd="5" destOrd="0" presId="urn:microsoft.com/office/officeart/2005/8/layout/hierarchy3"/>
    <dgm:cxn modelId="{12144E55-AF12-48A5-A34A-D711CFED04BF}" type="presParOf" srcId="{58D5E88B-3467-47C2-BA48-2ABE0867CCE1}" destId="{15359B59-74E1-4FF9-866C-018BB28C14C1}" srcOrd="6" destOrd="0" presId="urn:microsoft.com/office/officeart/2005/8/layout/hierarchy3"/>
    <dgm:cxn modelId="{6E286C76-74E1-4720-A929-6BAA4B125092}" type="presParOf" srcId="{58D5E88B-3467-47C2-BA48-2ABE0867CCE1}" destId="{734FA985-1998-424C-B5CB-1F541F551C2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ECE1A4-B804-4DAA-AC16-4BE78679968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49DB5-08AE-4B5D-87E0-5E32271E38C6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Плановая консультация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D9904-7AF2-47AA-9452-F0206BDE7F5C}" type="parTrans" cxnId="{E3D5F292-0CC0-43A7-B9B5-7785EE81A6F2}">
      <dgm:prSet/>
      <dgm:spPr/>
      <dgm:t>
        <a:bodyPr/>
        <a:lstStyle/>
        <a:p>
          <a:endParaRPr lang="ru-RU"/>
        </a:p>
      </dgm:t>
    </dgm:pt>
    <dgm:pt modelId="{CBC7909D-00AA-463F-B2A9-5896C4D6880A}" type="sibTrans" cxnId="{E3D5F292-0CC0-43A7-B9B5-7785EE81A6F2}">
      <dgm:prSet/>
      <dgm:spPr/>
      <dgm:t>
        <a:bodyPr/>
        <a:lstStyle/>
        <a:p>
          <a:endParaRPr lang="ru-RU"/>
        </a:p>
      </dgm:t>
    </dgm:pt>
    <dgm:pt modelId="{8F4E65B0-4C5C-4037-89DD-44A41EDD54A0}">
      <dgm:prSet phldrT="[Текст]" custT="1"/>
      <dgm:spPr/>
      <dgm:t>
        <a:bodyPr/>
        <a:lstStyle/>
        <a:p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пн-пт</a:t>
          </a: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Телемед-25                              (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Сберздоровье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D0DBD-B046-4018-9C6A-D7C7B1B29765}" type="parTrans" cxnId="{6E217C41-54A5-4657-998D-AFA2919643B0}">
      <dgm:prSet/>
      <dgm:spPr/>
      <dgm:t>
        <a:bodyPr/>
        <a:lstStyle/>
        <a:p>
          <a:endParaRPr lang="ru-RU"/>
        </a:p>
      </dgm:t>
    </dgm:pt>
    <dgm:pt modelId="{B102A508-C3B1-4CA8-97BD-839E21A86990}" type="sibTrans" cxnId="{6E217C41-54A5-4657-998D-AFA2919643B0}">
      <dgm:prSet/>
      <dgm:spPr/>
      <dgm:t>
        <a:bodyPr/>
        <a:lstStyle/>
        <a:p>
          <a:endParaRPr lang="ru-RU"/>
        </a:p>
      </dgm:t>
    </dgm:pt>
    <dgm:pt modelId="{3EEF8D9F-A171-45B3-9616-AA7424ACFFE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Все профили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399B5-E72E-4125-B6AF-C15CA77CD951}" type="parTrans" cxnId="{42A5850B-E47B-4CA9-9F3F-E75CA430BAC4}">
      <dgm:prSet/>
      <dgm:spPr/>
      <dgm:t>
        <a:bodyPr/>
        <a:lstStyle/>
        <a:p>
          <a:endParaRPr lang="ru-RU"/>
        </a:p>
      </dgm:t>
    </dgm:pt>
    <dgm:pt modelId="{7008B25F-224D-47F6-985C-95012427AE24}" type="sibTrans" cxnId="{42A5850B-E47B-4CA9-9F3F-E75CA430BAC4}">
      <dgm:prSet/>
      <dgm:spPr/>
      <dgm:t>
        <a:bodyPr/>
        <a:lstStyle/>
        <a:p>
          <a:endParaRPr lang="ru-RU"/>
        </a:p>
      </dgm:t>
    </dgm:pt>
    <dgm:pt modelId="{B5092C10-BF7B-4E85-B853-0A965E61578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заболеваниях и состояниях, не сопровождающихся угрозой жизни пациента, не требующих экстренной и неотложной медицинской помощи.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Срок оказания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3 суток</a:t>
          </a:r>
          <a:r>
            <a:rPr lang="ru-RU" sz="14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800" dirty="0"/>
        </a:p>
      </dgm:t>
    </dgm:pt>
    <dgm:pt modelId="{EFFF8D7D-3E57-472E-8516-080976061C6D}" type="parTrans" cxnId="{EC4D2DBD-C01B-40A2-8C8F-670132B6BF0E}">
      <dgm:prSet/>
      <dgm:spPr/>
      <dgm:t>
        <a:bodyPr/>
        <a:lstStyle/>
        <a:p>
          <a:endParaRPr lang="ru-RU"/>
        </a:p>
      </dgm:t>
    </dgm:pt>
    <dgm:pt modelId="{2701490D-D5BD-49F5-9DEE-93CAA6F08609}" type="sibTrans" cxnId="{EC4D2DBD-C01B-40A2-8C8F-670132B6BF0E}">
      <dgm:prSet/>
      <dgm:spPr/>
      <dgm:t>
        <a:bodyPr/>
        <a:lstStyle/>
        <a:p>
          <a:endParaRPr lang="ru-RU"/>
        </a:p>
      </dgm:t>
    </dgm:pt>
    <dgm:pt modelId="{74165AAA-FC43-4BC4-BB55-5FB2AD1F096B}" type="pres">
      <dgm:prSet presAssocID="{F1ECE1A4-B804-4DAA-AC16-4BE7867996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D6BBCB-AFE0-4817-91B0-2AA7418D3A59}" type="pres">
      <dgm:prSet presAssocID="{21E49DB5-08AE-4B5D-87E0-5E32271E38C6}" presName="root" presStyleCnt="0"/>
      <dgm:spPr/>
    </dgm:pt>
    <dgm:pt modelId="{A509EFF2-60BC-4313-9A65-686120185F59}" type="pres">
      <dgm:prSet presAssocID="{21E49DB5-08AE-4B5D-87E0-5E32271E38C6}" presName="rootComposite" presStyleCnt="0"/>
      <dgm:spPr/>
    </dgm:pt>
    <dgm:pt modelId="{F6E983FD-100B-4F1B-B3FE-895865CD6F63}" type="pres">
      <dgm:prSet presAssocID="{21E49DB5-08AE-4B5D-87E0-5E32271E38C6}" presName="rootText" presStyleLbl="node1" presStyleIdx="0" presStyleCnt="1" custScaleX="164447" custScaleY="66098" custLinFactNeighborX="4746" custLinFactNeighborY="-78264"/>
      <dgm:spPr/>
      <dgm:t>
        <a:bodyPr/>
        <a:lstStyle/>
        <a:p>
          <a:endParaRPr lang="ru-RU"/>
        </a:p>
      </dgm:t>
    </dgm:pt>
    <dgm:pt modelId="{B6466159-8130-4B73-AAB8-1BDD997BADB7}" type="pres">
      <dgm:prSet presAssocID="{21E49DB5-08AE-4B5D-87E0-5E32271E38C6}" presName="rootConnector" presStyleLbl="node1" presStyleIdx="0" presStyleCnt="1"/>
      <dgm:spPr/>
      <dgm:t>
        <a:bodyPr/>
        <a:lstStyle/>
        <a:p>
          <a:endParaRPr lang="ru-RU"/>
        </a:p>
      </dgm:t>
    </dgm:pt>
    <dgm:pt modelId="{30576945-BF8F-4F82-8F4C-6FBCACCE3496}" type="pres">
      <dgm:prSet presAssocID="{21E49DB5-08AE-4B5D-87E0-5E32271E38C6}" presName="childShape" presStyleCnt="0"/>
      <dgm:spPr/>
    </dgm:pt>
    <dgm:pt modelId="{4523E436-8F0C-43B0-9419-F43DC901E62F}" type="pres">
      <dgm:prSet presAssocID="{EFFF8D7D-3E57-472E-8516-080976061C6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9343C5C-C3B2-4F64-A06C-3684F5E72E51}" type="pres">
      <dgm:prSet presAssocID="{B5092C10-BF7B-4E85-B853-0A965E615785}" presName="childText" presStyleLbl="bgAcc1" presStyleIdx="0" presStyleCnt="3" custScaleX="171582" custScaleY="259303" custLinFactNeighborX="3725" custLinFactNeighborY="-69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B3842-4D9D-4930-B120-6D4A51A76443}" type="pres">
      <dgm:prSet presAssocID="{546D0DBD-B046-4018-9C6A-D7C7B1B2976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920DF184-91DB-4F88-BF4C-BC7FD0882F4E}" type="pres">
      <dgm:prSet presAssocID="{8F4E65B0-4C5C-4037-89DD-44A41EDD54A0}" presName="childText" presStyleLbl="bgAcc1" presStyleIdx="1" presStyleCnt="3" custScaleX="170278" custScaleY="111960" custLinFactNeighborX="-700" custLinFactNeighborY="-61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DB83F-9EF1-4537-8E11-02E223AAFAEF}" type="pres">
      <dgm:prSet presAssocID="{32B399B5-E72E-4125-B6AF-C15CA77CD95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3A88EAE-0B6E-40CD-8F38-B9DE629A9A75}" type="pres">
      <dgm:prSet presAssocID="{3EEF8D9F-A171-45B3-9616-AA7424ACFFE9}" presName="childText" presStyleLbl="bgAcc1" presStyleIdx="2" presStyleCnt="3" custScaleX="168984" custScaleY="109485" custLinFactNeighborX="-700" custLinFactNeighborY="-59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561F6D-D445-44B7-B7C1-F1A48D2F14C0}" type="presOf" srcId="{8F4E65B0-4C5C-4037-89DD-44A41EDD54A0}" destId="{920DF184-91DB-4F88-BF4C-BC7FD0882F4E}" srcOrd="0" destOrd="0" presId="urn:microsoft.com/office/officeart/2005/8/layout/hierarchy3"/>
    <dgm:cxn modelId="{6E217C41-54A5-4657-998D-AFA2919643B0}" srcId="{21E49DB5-08AE-4B5D-87E0-5E32271E38C6}" destId="{8F4E65B0-4C5C-4037-89DD-44A41EDD54A0}" srcOrd="1" destOrd="0" parTransId="{546D0DBD-B046-4018-9C6A-D7C7B1B29765}" sibTransId="{B102A508-C3B1-4CA8-97BD-839E21A86990}"/>
    <dgm:cxn modelId="{42A5850B-E47B-4CA9-9F3F-E75CA430BAC4}" srcId="{21E49DB5-08AE-4B5D-87E0-5E32271E38C6}" destId="{3EEF8D9F-A171-45B3-9616-AA7424ACFFE9}" srcOrd="2" destOrd="0" parTransId="{32B399B5-E72E-4125-B6AF-C15CA77CD951}" sibTransId="{7008B25F-224D-47F6-985C-95012427AE24}"/>
    <dgm:cxn modelId="{99C2EA6E-A81E-4360-898C-05C1E6EC6754}" type="presOf" srcId="{546D0DBD-B046-4018-9C6A-D7C7B1B29765}" destId="{7B8B3842-4D9D-4930-B120-6D4A51A76443}" srcOrd="0" destOrd="0" presId="urn:microsoft.com/office/officeart/2005/8/layout/hierarchy3"/>
    <dgm:cxn modelId="{776EE4DD-6BD7-44E9-8EDB-928543D27116}" type="presOf" srcId="{32B399B5-E72E-4125-B6AF-C15CA77CD951}" destId="{B82DB83F-9EF1-4537-8E11-02E223AAFAEF}" srcOrd="0" destOrd="0" presId="urn:microsoft.com/office/officeart/2005/8/layout/hierarchy3"/>
    <dgm:cxn modelId="{22D467C9-A1A9-4202-A1F5-78935C3E0227}" type="presOf" srcId="{3EEF8D9F-A171-45B3-9616-AA7424ACFFE9}" destId="{43A88EAE-0B6E-40CD-8F38-B9DE629A9A75}" srcOrd="0" destOrd="0" presId="urn:microsoft.com/office/officeart/2005/8/layout/hierarchy3"/>
    <dgm:cxn modelId="{8B28F74C-AFF5-4FB1-BFD7-2B7699B7ED38}" type="presOf" srcId="{B5092C10-BF7B-4E85-B853-0A965E615785}" destId="{59343C5C-C3B2-4F64-A06C-3684F5E72E51}" srcOrd="0" destOrd="0" presId="urn:microsoft.com/office/officeart/2005/8/layout/hierarchy3"/>
    <dgm:cxn modelId="{27449C16-02B2-4047-AD34-4D2BEA2536BC}" type="presOf" srcId="{F1ECE1A4-B804-4DAA-AC16-4BE786799680}" destId="{74165AAA-FC43-4BC4-BB55-5FB2AD1F096B}" srcOrd="0" destOrd="0" presId="urn:microsoft.com/office/officeart/2005/8/layout/hierarchy3"/>
    <dgm:cxn modelId="{E3D5F292-0CC0-43A7-B9B5-7785EE81A6F2}" srcId="{F1ECE1A4-B804-4DAA-AC16-4BE786799680}" destId="{21E49DB5-08AE-4B5D-87E0-5E32271E38C6}" srcOrd="0" destOrd="0" parTransId="{D41D9904-7AF2-47AA-9452-F0206BDE7F5C}" sibTransId="{CBC7909D-00AA-463F-B2A9-5896C4D6880A}"/>
    <dgm:cxn modelId="{6C8CE122-3964-49EA-92CA-E7B57A2CF628}" type="presOf" srcId="{21E49DB5-08AE-4B5D-87E0-5E32271E38C6}" destId="{B6466159-8130-4B73-AAB8-1BDD997BADB7}" srcOrd="1" destOrd="0" presId="urn:microsoft.com/office/officeart/2005/8/layout/hierarchy3"/>
    <dgm:cxn modelId="{87D1951E-ACF4-41EC-A101-E6A53A24BDDA}" type="presOf" srcId="{EFFF8D7D-3E57-472E-8516-080976061C6D}" destId="{4523E436-8F0C-43B0-9419-F43DC901E62F}" srcOrd="0" destOrd="0" presId="urn:microsoft.com/office/officeart/2005/8/layout/hierarchy3"/>
    <dgm:cxn modelId="{ABEC3C17-FD77-4C93-BAA3-FCBA1533C14D}" type="presOf" srcId="{21E49DB5-08AE-4B5D-87E0-5E32271E38C6}" destId="{F6E983FD-100B-4F1B-B3FE-895865CD6F63}" srcOrd="0" destOrd="0" presId="urn:microsoft.com/office/officeart/2005/8/layout/hierarchy3"/>
    <dgm:cxn modelId="{EC4D2DBD-C01B-40A2-8C8F-670132B6BF0E}" srcId="{21E49DB5-08AE-4B5D-87E0-5E32271E38C6}" destId="{B5092C10-BF7B-4E85-B853-0A965E615785}" srcOrd="0" destOrd="0" parTransId="{EFFF8D7D-3E57-472E-8516-080976061C6D}" sibTransId="{2701490D-D5BD-49F5-9DEE-93CAA6F08609}"/>
    <dgm:cxn modelId="{879F6CA9-45E5-4ED5-A75D-A529A3B72E4E}" type="presParOf" srcId="{74165AAA-FC43-4BC4-BB55-5FB2AD1F096B}" destId="{BCD6BBCB-AFE0-4817-91B0-2AA7418D3A59}" srcOrd="0" destOrd="0" presId="urn:microsoft.com/office/officeart/2005/8/layout/hierarchy3"/>
    <dgm:cxn modelId="{9B1BCC4E-BED1-46DF-97F2-B4F2DA771763}" type="presParOf" srcId="{BCD6BBCB-AFE0-4817-91B0-2AA7418D3A59}" destId="{A509EFF2-60BC-4313-9A65-686120185F59}" srcOrd="0" destOrd="0" presId="urn:microsoft.com/office/officeart/2005/8/layout/hierarchy3"/>
    <dgm:cxn modelId="{E0899A86-2D1D-4A40-8D21-01404A59E260}" type="presParOf" srcId="{A509EFF2-60BC-4313-9A65-686120185F59}" destId="{F6E983FD-100B-4F1B-B3FE-895865CD6F63}" srcOrd="0" destOrd="0" presId="urn:microsoft.com/office/officeart/2005/8/layout/hierarchy3"/>
    <dgm:cxn modelId="{5782F86E-7BC5-40CD-8E54-D391BFD884AF}" type="presParOf" srcId="{A509EFF2-60BC-4313-9A65-686120185F59}" destId="{B6466159-8130-4B73-AAB8-1BDD997BADB7}" srcOrd="1" destOrd="0" presId="urn:microsoft.com/office/officeart/2005/8/layout/hierarchy3"/>
    <dgm:cxn modelId="{75DA8ED0-E410-49B8-B128-B30EBC7A89E0}" type="presParOf" srcId="{BCD6BBCB-AFE0-4817-91B0-2AA7418D3A59}" destId="{30576945-BF8F-4F82-8F4C-6FBCACCE3496}" srcOrd="1" destOrd="0" presId="urn:microsoft.com/office/officeart/2005/8/layout/hierarchy3"/>
    <dgm:cxn modelId="{CC0E73F7-1E68-4593-9BBB-57618EB94272}" type="presParOf" srcId="{30576945-BF8F-4F82-8F4C-6FBCACCE3496}" destId="{4523E436-8F0C-43B0-9419-F43DC901E62F}" srcOrd="0" destOrd="0" presId="urn:microsoft.com/office/officeart/2005/8/layout/hierarchy3"/>
    <dgm:cxn modelId="{D3A7F492-7E97-483A-9685-68FCC81A101E}" type="presParOf" srcId="{30576945-BF8F-4F82-8F4C-6FBCACCE3496}" destId="{59343C5C-C3B2-4F64-A06C-3684F5E72E51}" srcOrd="1" destOrd="0" presId="urn:microsoft.com/office/officeart/2005/8/layout/hierarchy3"/>
    <dgm:cxn modelId="{0D35015E-4E88-45D3-A937-6E0260E3A6EE}" type="presParOf" srcId="{30576945-BF8F-4F82-8F4C-6FBCACCE3496}" destId="{7B8B3842-4D9D-4930-B120-6D4A51A76443}" srcOrd="2" destOrd="0" presId="urn:microsoft.com/office/officeart/2005/8/layout/hierarchy3"/>
    <dgm:cxn modelId="{FC739B72-DFEC-4EBF-B4C5-1A7CB5FEE2BD}" type="presParOf" srcId="{30576945-BF8F-4F82-8F4C-6FBCACCE3496}" destId="{920DF184-91DB-4F88-BF4C-BC7FD0882F4E}" srcOrd="3" destOrd="0" presId="urn:microsoft.com/office/officeart/2005/8/layout/hierarchy3"/>
    <dgm:cxn modelId="{A963E9BD-37C2-44D1-A07B-D1640DAE5069}" type="presParOf" srcId="{30576945-BF8F-4F82-8F4C-6FBCACCE3496}" destId="{B82DB83F-9EF1-4537-8E11-02E223AAFAEF}" srcOrd="4" destOrd="0" presId="urn:microsoft.com/office/officeart/2005/8/layout/hierarchy3"/>
    <dgm:cxn modelId="{EAA35119-F86B-40EF-9656-CEDC2D62972F}" type="presParOf" srcId="{30576945-BF8F-4F82-8F4C-6FBCACCE3496}" destId="{43A88EAE-0B6E-40CD-8F38-B9DE629A9A7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B9452-4B4F-4362-8998-F9D89B76204F}">
      <dsp:nvSpPr>
        <dsp:cNvPr id="0" name=""/>
        <dsp:cNvSpPr/>
      </dsp:nvSpPr>
      <dsp:spPr>
        <a:xfrm>
          <a:off x="360046" y="0"/>
          <a:ext cx="2490654" cy="546423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Экстренная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консультация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050" y="16004"/>
        <a:ext cx="2458646" cy="514415"/>
      </dsp:txXfrm>
    </dsp:sp>
    <dsp:sp modelId="{362FB1F2-7937-44F1-964A-C2FF96722F7D}">
      <dsp:nvSpPr>
        <dsp:cNvPr id="0" name=""/>
        <dsp:cNvSpPr/>
      </dsp:nvSpPr>
      <dsp:spPr>
        <a:xfrm>
          <a:off x="609111" y="546423"/>
          <a:ext cx="298180" cy="62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933"/>
              </a:lnTo>
              <a:lnTo>
                <a:pt x="298180" y="6269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3505D-3A94-41C0-9617-7D953D27534A}">
      <dsp:nvSpPr>
        <dsp:cNvPr id="0" name=""/>
        <dsp:cNvSpPr/>
      </dsp:nvSpPr>
      <dsp:spPr>
        <a:xfrm>
          <a:off x="907292" y="708218"/>
          <a:ext cx="2146369" cy="930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algn="ctr">
            <a:spcBef>
              <a:spcPct val="0"/>
            </a:spcBef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Bef>
              <a:spcPct val="0"/>
            </a:spcBef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круглосуточно</a:t>
          </a:r>
        </a:p>
        <a:p>
          <a:pPr algn="ctr">
            <a:spcBef>
              <a:spcPct val="0"/>
            </a:spcBef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ТЦМК </a:t>
          </a:r>
        </a:p>
        <a:p>
          <a:pPr algn="ctr">
            <a:spcBef>
              <a:spcPct val="0"/>
            </a:spcBef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8-423-240-07-00</a:t>
          </a:r>
        </a:p>
        <a:p>
          <a:pPr algn="ctr">
            <a:spcBef>
              <a:spcPct val="0"/>
            </a:spcBef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8-423-240-05-25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4539" y="735465"/>
        <a:ext cx="2091875" cy="875782"/>
      </dsp:txXfrm>
    </dsp:sp>
    <dsp:sp modelId="{0066291F-DA4F-4931-B2AC-1CF093EA93D5}">
      <dsp:nvSpPr>
        <dsp:cNvPr id="0" name=""/>
        <dsp:cNvSpPr/>
      </dsp:nvSpPr>
      <dsp:spPr>
        <a:xfrm>
          <a:off x="609111" y="546423"/>
          <a:ext cx="355351" cy="1706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654"/>
              </a:lnTo>
              <a:lnTo>
                <a:pt x="355351" y="17066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3D4B9-4D6C-49C8-B793-5F2CAF1C6D18}">
      <dsp:nvSpPr>
        <dsp:cNvPr id="0" name=""/>
        <dsp:cNvSpPr/>
      </dsp:nvSpPr>
      <dsp:spPr>
        <a:xfrm>
          <a:off x="964463" y="1891490"/>
          <a:ext cx="2078506" cy="723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42170"/>
              <a:satOff val="-586"/>
              <a:lumOff val="-1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Круглосуточно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ИСТОК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ТЦМК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5644" y="1912671"/>
        <a:ext cx="2036144" cy="680812"/>
      </dsp:txXfrm>
    </dsp:sp>
    <dsp:sp modelId="{F506DCF1-76FA-4944-97A2-0004AF7F0BE3}">
      <dsp:nvSpPr>
        <dsp:cNvPr id="0" name=""/>
        <dsp:cNvSpPr/>
      </dsp:nvSpPr>
      <dsp:spPr>
        <a:xfrm>
          <a:off x="609111" y="546423"/>
          <a:ext cx="334385" cy="2738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8287"/>
              </a:lnTo>
              <a:lnTo>
                <a:pt x="334385" y="27382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782F4-ECD5-4A7C-9436-F2FA2D266C30}">
      <dsp:nvSpPr>
        <dsp:cNvPr id="0" name=""/>
        <dsp:cNvSpPr/>
      </dsp:nvSpPr>
      <dsp:spPr>
        <a:xfrm>
          <a:off x="943497" y="2738883"/>
          <a:ext cx="2103094" cy="1091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84339"/>
              <a:satOff val="-1172"/>
              <a:lumOff val="-2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профили, кроме фтизиатрии, психиатрии, наркологии, детства , акушерства-гинекологии</a:t>
          </a:r>
        </a:p>
      </dsp:txBody>
      <dsp:txXfrm>
        <a:off x="975470" y="2770856"/>
        <a:ext cx="2039148" cy="1027706"/>
      </dsp:txXfrm>
    </dsp:sp>
    <dsp:sp modelId="{048D9DB9-75AE-41AE-9B42-DE2AAFE8B978}">
      <dsp:nvSpPr>
        <dsp:cNvPr id="0" name=""/>
        <dsp:cNvSpPr/>
      </dsp:nvSpPr>
      <dsp:spPr>
        <a:xfrm>
          <a:off x="609111" y="546423"/>
          <a:ext cx="329849" cy="3848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402"/>
              </a:lnTo>
              <a:lnTo>
                <a:pt x="329849" y="38484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45EFC-F36B-489B-8ACD-6A1C752D2BC9}">
      <dsp:nvSpPr>
        <dsp:cNvPr id="0" name=""/>
        <dsp:cNvSpPr/>
      </dsp:nvSpPr>
      <dsp:spPr>
        <a:xfrm>
          <a:off x="938961" y="3944089"/>
          <a:ext cx="2583189" cy="901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26509"/>
              <a:satOff val="-1758"/>
              <a:lumOff val="-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ОКС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Дежурный врач-кардиолог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8-423-271-52-55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8-914-791-52-55</a:t>
          </a:r>
        </a:p>
      </dsp:txBody>
      <dsp:txXfrm>
        <a:off x="965364" y="3970492"/>
        <a:ext cx="2530383" cy="848666"/>
      </dsp:txXfrm>
    </dsp:sp>
    <dsp:sp modelId="{85E006EF-255B-4682-8178-0D85EF7752EF}">
      <dsp:nvSpPr>
        <dsp:cNvPr id="0" name=""/>
        <dsp:cNvSpPr/>
      </dsp:nvSpPr>
      <dsp:spPr>
        <a:xfrm>
          <a:off x="609111" y="546423"/>
          <a:ext cx="260378" cy="5229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9918"/>
              </a:lnTo>
              <a:lnTo>
                <a:pt x="260378" y="52299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9CDA7-A206-4E62-B6C9-6A3EEB7973BB}">
      <dsp:nvSpPr>
        <dsp:cNvPr id="0" name=""/>
        <dsp:cNvSpPr/>
      </dsp:nvSpPr>
      <dsp:spPr>
        <a:xfrm>
          <a:off x="869490" y="4990732"/>
          <a:ext cx="2739695" cy="1571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8678"/>
              <a:satOff val="-2344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ОНМК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Дежурный врач-невролог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8-423-242-00-28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8-423-271-01-37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8-914-791-01-37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Дежурный врач-нейрохирург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8-984-195-79-69 </a:t>
          </a:r>
        </a:p>
      </dsp:txBody>
      <dsp:txXfrm>
        <a:off x="915509" y="5036751"/>
        <a:ext cx="2647657" cy="1479180"/>
      </dsp:txXfrm>
    </dsp:sp>
    <dsp:sp modelId="{8FAF2E1F-32C2-4E92-B1A1-1E5C36557D9D}">
      <dsp:nvSpPr>
        <dsp:cNvPr id="0" name=""/>
        <dsp:cNvSpPr/>
      </dsp:nvSpPr>
      <dsp:spPr>
        <a:xfrm>
          <a:off x="3565726" y="5481"/>
          <a:ext cx="2416384" cy="523751"/>
        </a:xfrm>
        <a:prstGeom prst="roundRect">
          <a:avLst>
            <a:gd name="adj" fmla="val 10000"/>
          </a:avLst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Неотложная консультация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1066" y="20821"/>
        <a:ext cx="2385704" cy="493071"/>
      </dsp:txXfrm>
    </dsp:sp>
    <dsp:sp modelId="{6BF51661-8EFF-437F-8ACC-FC8AE0166743}">
      <dsp:nvSpPr>
        <dsp:cNvPr id="0" name=""/>
        <dsp:cNvSpPr/>
      </dsp:nvSpPr>
      <dsp:spPr>
        <a:xfrm>
          <a:off x="3807364" y="529232"/>
          <a:ext cx="297097" cy="778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901"/>
              </a:lnTo>
              <a:lnTo>
                <a:pt x="297097" y="7789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80D55-21ED-4D0C-9E78-069F80749FAD}">
      <dsp:nvSpPr>
        <dsp:cNvPr id="0" name=""/>
        <dsp:cNvSpPr/>
      </dsp:nvSpPr>
      <dsp:spPr>
        <a:xfrm>
          <a:off x="4104462" y="720223"/>
          <a:ext cx="2301544" cy="1175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10848"/>
              <a:satOff val="-2931"/>
              <a:lumOff val="-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сроки от 3 до 24 часов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момента поступления запроса на телемедицинскую консультацию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8901" y="754662"/>
        <a:ext cx="2232666" cy="1106945"/>
      </dsp:txXfrm>
    </dsp:sp>
    <dsp:sp modelId="{51BFA535-DC1D-4014-AD9C-03E686D1FF5A}">
      <dsp:nvSpPr>
        <dsp:cNvPr id="0" name=""/>
        <dsp:cNvSpPr/>
      </dsp:nvSpPr>
      <dsp:spPr>
        <a:xfrm>
          <a:off x="3807364" y="529232"/>
          <a:ext cx="303333" cy="2161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216"/>
              </a:lnTo>
              <a:lnTo>
                <a:pt x="303333" y="21612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A6DA6-A003-4C09-B176-E7AF1777649F}">
      <dsp:nvSpPr>
        <dsp:cNvPr id="0" name=""/>
        <dsp:cNvSpPr/>
      </dsp:nvSpPr>
      <dsp:spPr>
        <a:xfrm>
          <a:off x="4110698" y="2249743"/>
          <a:ext cx="2298756" cy="881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53018"/>
              <a:satOff val="-3517"/>
              <a:lumOff val="-7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Телемед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-25                                         (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Сберздоровье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6514" y="2275559"/>
        <a:ext cx="2247124" cy="829779"/>
      </dsp:txXfrm>
    </dsp:sp>
    <dsp:sp modelId="{88329A1C-3800-4267-BC31-6AD487A6CF3F}">
      <dsp:nvSpPr>
        <dsp:cNvPr id="0" name=""/>
        <dsp:cNvSpPr/>
      </dsp:nvSpPr>
      <dsp:spPr>
        <a:xfrm>
          <a:off x="3807364" y="529232"/>
          <a:ext cx="299376" cy="3311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1092"/>
              </a:lnTo>
              <a:lnTo>
                <a:pt x="299376" y="33110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983DA-57A7-438F-AFF9-DB74C48E0512}">
      <dsp:nvSpPr>
        <dsp:cNvPr id="0" name=""/>
        <dsp:cNvSpPr/>
      </dsp:nvSpPr>
      <dsp:spPr>
        <a:xfrm>
          <a:off x="4106741" y="3329861"/>
          <a:ext cx="2393474" cy="1020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95187"/>
              <a:satOff val="-4103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круглосуточно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ТЦМК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8-423-240-07-00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8-423-240-05-25</a:t>
          </a:r>
          <a:endParaRPr lang="ru-RU" sz="1600" b="1" kern="1200" dirty="0"/>
        </a:p>
      </dsp:txBody>
      <dsp:txXfrm>
        <a:off x="4136643" y="3359763"/>
        <a:ext cx="2333670" cy="961122"/>
      </dsp:txXfrm>
    </dsp:sp>
    <dsp:sp modelId="{15359B59-74E1-4FF9-866C-018BB28C14C1}">
      <dsp:nvSpPr>
        <dsp:cNvPr id="0" name=""/>
        <dsp:cNvSpPr/>
      </dsp:nvSpPr>
      <dsp:spPr>
        <a:xfrm>
          <a:off x="3807364" y="529232"/>
          <a:ext cx="303333" cy="4513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3604"/>
              </a:lnTo>
              <a:lnTo>
                <a:pt x="303333" y="45136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FA985-1998-424C-B5CB-1F541F551C2C}">
      <dsp:nvSpPr>
        <dsp:cNvPr id="0" name=""/>
        <dsp:cNvSpPr/>
      </dsp:nvSpPr>
      <dsp:spPr>
        <a:xfrm>
          <a:off x="4110698" y="4554000"/>
          <a:ext cx="2450970" cy="977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профили, кроме фтизиатрии, психиатрии, наркологии, детства , акушерства-гинекологии</a:t>
          </a:r>
        </a:p>
      </dsp:txBody>
      <dsp:txXfrm>
        <a:off x="4139333" y="4582635"/>
        <a:ext cx="2393700" cy="920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83FD-100B-4F1B-B3FE-895865CD6F63}">
      <dsp:nvSpPr>
        <dsp:cNvPr id="0" name=""/>
        <dsp:cNvSpPr/>
      </dsp:nvSpPr>
      <dsp:spPr>
        <a:xfrm>
          <a:off x="82155" y="0"/>
          <a:ext cx="2779977" cy="55869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Плановая консультация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519" y="16364"/>
        <a:ext cx="2747249" cy="525965"/>
      </dsp:txXfrm>
    </dsp:sp>
    <dsp:sp modelId="{4523E436-8F0C-43B0-9419-F43DC901E62F}">
      <dsp:nvSpPr>
        <dsp:cNvPr id="0" name=""/>
        <dsp:cNvSpPr/>
      </dsp:nvSpPr>
      <dsp:spPr>
        <a:xfrm>
          <a:off x="360153" y="558693"/>
          <a:ext cx="199691" cy="1361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1690"/>
              </a:lnTo>
              <a:lnTo>
                <a:pt x="199691" y="1361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43C5C-C3B2-4F64-A06C-3684F5E72E51}">
      <dsp:nvSpPr>
        <dsp:cNvPr id="0" name=""/>
        <dsp:cNvSpPr/>
      </dsp:nvSpPr>
      <dsp:spPr>
        <a:xfrm>
          <a:off x="559844" y="824504"/>
          <a:ext cx="2320475" cy="2191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заболеваниях и состояниях, не сопровождающихся угрозой жизни пациента, не требующих экстренной и неотложной медицинской помощи.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Срок оказания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3 суток</a:t>
          </a:r>
          <a:r>
            <a:rPr lang="ru-RU" sz="1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800" kern="1200" dirty="0"/>
        </a:p>
      </dsp:txBody>
      <dsp:txXfrm>
        <a:off x="624038" y="888698"/>
        <a:ext cx="2192087" cy="2063371"/>
      </dsp:txXfrm>
    </dsp:sp>
    <dsp:sp modelId="{7B8B3842-4D9D-4930-B120-6D4A51A76443}">
      <dsp:nvSpPr>
        <dsp:cNvPr id="0" name=""/>
        <dsp:cNvSpPr/>
      </dsp:nvSpPr>
      <dsp:spPr>
        <a:xfrm>
          <a:off x="360153" y="558693"/>
          <a:ext cx="188299" cy="3213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3071"/>
              </a:lnTo>
              <a:lnTo>
                <a:pt x="188299" y="3213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DF184-91DB-4F88-BF4C-BC7FD0882F4E}">
      <dsp:nvSpPr>
        <dsp:cNvPr id="0" name=""/>
        <dsp:cNvSpPr/>
      </dsp:nvSpPr>
      <dsp:spPr>
        <a:xfrm>
          <a:off x="548453" y="3298593"/>
          <a:ext cx="2302840" cy="946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пн-пт</a:t>
          </a: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Телемед-25                              (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Сберздоровье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170" y="3326310"/>
        <a:ext cx="2247406" cy="890908"/>
      </dsp:txXfrm>
    </dsp:sp>
    <dsp:sp modelId="{B82DB83F-9EF1-4537-8E11-02E223AAFAEF}">
      <dsp:nvSpPr>
        <dsp:cNvPr id="0" name=""/>
        <dsp:cNvSpPr/>
      </dsp:nvSpPr>
      <dsp:spPr>
        <a:xfrm>
          <a:off x="360153" y="558693"/>
          <a:ext cx="188299" cy="437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8607"/>
              </a:lnTo>
              <a:lnTo>
                <a:pt x="188299" y="4378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88EAE-0B6E-40CD-8F38-B9DE629A9A75}">
      <dsp:nvSpPr>
        <dsp:cNvPr id="0" name=""/>
        <dsp:cNvSpPr/>
      </dsp:nvSpPr>
      <dsp:spPr>
        <a:xfrm>
          <a:off x="548453" y="4474590"/>
          <a:ext cx="2285340" cy="925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Все профили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558" y="4501695"/>
        <a:ext cx="2231130" cy="871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AA02F-7E59-48D8-8132-20536F6C2D5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37352-6D4F-4154-A0C9-55EDCAC22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7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37352-6D4F-4154-A0C9-55EDCAC223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0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37352-6D4F-4154-A0C9-55EDCAC223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1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9F8F-9488-4D5E-8EB6-021501B2B6C1}" type="datetime1">
              <a:rPr lang="ru-RU" smtClean="0"/>
              <a:t>18.09.2023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84-3A51-4F55-A488-7EB0F0AC1FB8}" type="datetime1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9EEB-465E-4B21-8E7F-23AF74009BBE}" type="datetime1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BB33-8A4E-44CE-AB3B-E74457B7CAE5}" type="datetime1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ABF9-7CDF-446C-BF90-A367B57E4D57}" type="datetime1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A3BA-0799-4DA4-BAEE-E64BB326EF43}" type="datetime1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705D-FBAD-4B52-8A19-F47C60FC5E76}" type="datetime1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235D-9D37-4DB5-B6CD-452AADF0C27A}" type="datetime1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D63-1B7F-4019-B5EE-0E7846F07ED8}" type="datetime1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E054-39BC-4707-9352-845D5A0EE0C6}" type="datetime1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F5AD-73FE-48F2-BB37-E6A2529C0476}" type="datetime1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35F807-794B-4772-AE51-931B3A6E7DC9}" type="datetime1">
              <a:rPr lang="ru-RU" smtClean="0"/>
              <a:t>18.09.2023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A5902F-0DF0-4CCF-B5F8-75F13BD061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23" y="411751"/>
            <a:ext cx="11953328" cy="864096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  <a:tabLst>
                <a:tab pos="914400" algn="l"/>
                <a:tab pos="1828800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управления госпитализацией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базе ГБУЗ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«Приморская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краевая клиническая больница №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ПК от 03.05.2023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№18/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/662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23" y="1434167"/>
            <a:ext cx="11953328" cy="5287309"/>
          </a:xfrm>
        </p:spPr>
        <p:txBody>
          <a:bodyPr>
            <a:normAutofit fontScale="25000" lnSpcReduction="20000"/>
          </a:bodyPr>
          <a:lstStyle/>
          <a:p>
            <a:pPr marL="0" indent="0" algn="ctr" fontAlgn="base">
              <a:lnSpc>
                <a:spcPct val="15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РЦУГ</a:t>
            </a:r>
            <a:endParaRPr lang="ru-RU" sz="9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оказание экстренной, неотложной и плановой консультативной медицинской помощи МО ПК, в том числе с помощью телемедицинских консультаций;</a:t>
            </a:r>
          </a:p>
          <a:p>
            <a:pPr algn="just" fontAlgn="base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мониторинг пациентов в медицинских организациях I и II уровней;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показаний к эвакуации и осуществления эвакуации 	пациентов из МО I и II уровней в МО II и III уровней по утвержденной маршрутизации с использованием автомобилей СМП или санитарной авиации;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медицинской помощи в МО ПК силами выездных бригад в случае угрожающего жизни больного состояния, при отсутствии в медицинской организации специалистов соответствующего профиля или необходимых условий для оказания медицинской помощи;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круглосуточное консультирование медицинских изображений и ЭКГ из МО I и II уровней</a:t>
            </a:r>
            <a:r>
              <a:rPr lang="ru-RU" sz="6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endParaRPr lang="ru-RU" sz="7200" b="1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6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ПОДРАЗДЕЛЕНИЯ </a:t>
            </a:r>
            <a:r>
              <a:rPr lang="ru-RU" sz="6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РЦУГ</a:t>
            </a:r>
            <a:endParaRPr lang="ru-RU" sz="6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u="sng" dirty="0">
                <a:latin typeface="Times New Roman" panose="02020603050405020304" pitchFamily="18" charset="0"/>
              </a:rPr>
              <a:t>оперативно-диспетчерский отдел </a:t>
            </a:r>
            <a:r>
              <a:rPr lang="ru-RU" sz="6400" dirty="0">
                <a:latin typeface="Times New Roman" panose="02020603050405020304" pitchFamily="18" charset="0"/>
              </a:rPr>
              <a:t>– зав</a:t>
            </a:r>
            <a:r>
              <a:rPr lang="ru-RU" sz="6400" dirty="0" smtClean="0">
                <a:latin typeface="Times New Roman" panose="02020603050405020304" pitchFamily="18" charset="0"/>
              </a:rPr>
              <a:t>. отделом </a:t>
            </a:r>
            <a:r>
              <a:rPr lang="ru-RU" sz="6400" dirty="0">
                <a:latin typeface="Times New Roman" panose="02020603050405020304" pitchFamily="18" charset="0"/>
              </a:rPr>
              <a:t>О.Ю</a:t>
            </a:r>
            <a:r>
              <a:rPr lang="ru-RU" sz="6400" dirty="0" smtClean="0">
                <a:latin typeface="Times New Roman" panose="02020603050405020304" pitchFamily="18" charset="0"/>
              </a:rPr>
              <a:t>. Данилова</a:t>
            </a:r>
            <a:endParaRPr lang="ru-RU" sz="6400" dirty="0"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u="sng" dirty="0">
                <a:latin typeface="Times New Roman" panose="02020603050405020304" pitchFamily="18" charset="0"/>
              </a:rPr>
              <a:t>отдел экстренной и планово-консультативной помощи </a:t>
            </a:r>
            <a:r>
              <a:rPr lang="ru-RU" sz="6400" dirty="0">
                <a:latin typeface="Times New Roman" panose="02020603050405020304" pitchFamily="18" charset="0"/>
              </a:rPr>
              <a:t>– зав</a:t>
            </a:r>
            <a:r>
              <a:rPr lang="ru-RU" sz="6400" dirty="0" smtClean="0">
                <a:latin typeface="Times New Roman" panose="02020603050405020304" pitchFamily="18" charset="0"/>
              </a:rPr>
              <a:t>. отделом М.Д. Попов</a:t>
            </a:r>
            <a:endParaRPr lang="ru-RU" sz="6400" dirty="0"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6400" u="sng" dirty="0">
                <a:latin typeface="Times New Roman" panose="02020603050405020304" pitchFamily="18" charset="0"/>
              </a:rPr>
              <a:t>сектор управления сердечно-сосудистыми рисками  на базе  Регионального сосудистого центра </a:t>
            </a:r>
            <a:r>
              <a:rPr lang="ru-RU" sz="6400" dirty="0" smtClean="0">
                <a:latin typeface="Times New Roman" panose="02020603050405020304" pitchFamily="18" charset="0"/>
              </a:rPr>
              <a:t>- Е.А. </a:t>
            </a:r>
            <a:r>
              <a:rPr lang="ru-RU" sz="6400" dirty="0" err="1" smtClean="0">
                <a:latin typeface="Times New Roman" panose="02020603050405020304" pitchFamily="18" charset="0"/>
              </a:rPr>
              <a:t>Хлудеева</a:t>
            </a:r>
            <a:r>
              <a:rPr lang="ru-RU" sz="6400" dirty="0">
                <a:latin typeface="Times New Roman" panose="02020603050405020304" pitchFamily="18" charset="0"/>
              </a:rPr>
              <a:t>, Д.С. Хан</a:t>
            </a:r>
            <a:endParaRPr lang="ru-RU" sz="4800" dirty="0"/>
          </a:p>
          <a:p>
            <a:pPr algn="just">
              <a:lnSpc>
                <a:spcPct val="120000"/>
              </a:lnSpc>
            </a:pPr>
            <a:r>
              <a:rPr lang="ru-RU" sz="6400" u="sng" dirty="0">
                <a:latin typeface="Times New Roman" panose="02020603050405020304" pitchFamily="18" charset="0"/>
              </a:rPr>
              <a:t>сектор консультирования медицинских изображений и ЭКГ </a:t>
            </a:r>
            <a:r>
              <a:rPr lang="ru-RU" sz="6400" dirty="0">
                <a:latin typeface="Times New Roman" panose="02020603050405020304" pitchFamily="18" charset="0"/>
              </a:rPr>
              <a:t>– </a:t>
            </a:r>
            <a:r>
              <a:rPr lang="ru-RU" sz="6400" dirty="0" smtClean="0">
                <a:latin typeface="Times New Roman" panose="02020603050405020304" pitchFamily="18" charset="0"/>
              </a:rPr>
              <a:t> В.С. </a:t>
            </a:r>
            <a:r>
              <a:rPr lang="ru-RU" sz="6400" dirty="0" err="1" smtClean="0">
                <a:latin typeface="Times New Roman" panose="02020603050405020304" pitchFamily="18" charset="0"/>
              </a:rPr>
              <a:t>Служеникин</a:t>
            </a:r>
            <a:r>
              <a:rPr lang="ru-RU" sz="6400" dirty="0">
                <a:latin typeface="Times New Roman" panose="02020603050405020304" pitchFamily="18" charset="0"/>
              </a:rPr>
              <a:t>, Э.А</a:t>
            </a:r>
            <a:r>
              <a:rPr lang="ru-RU" sz="6400" dirty="0" smtClean="0">
                <a:latin typeface="Times New Roman" panose="02020603050405020304" pitchFamily="18" charset="0"/>
              </a:rPr>
              <a:t>. </a:t>
            </a:r>
            <a:r>
              <a:rPr lang="ru-RU" sz="6400" dirty="0" err="1" smtClean="0">
                <a:latin typeface="Times New Roman" panose="02020603050405020304" pitchFamily="18" charset="0"/>
              </a:rPr>
              <a:t>Сарванова</a:t>
            </a:r>
            <a:r>
              <a:rPr lang="ru-RU" sz="6400" dirty="0">
                <a:latin typeface="Times New Roman" panose="02020603050405020304" pitchFamily="18" charset="0"/>
              </a:rPr>
              <a:t>; </a:t>
            </a:r>
            <a:endParaRPr lang="ru-RU" sz="4800" dirty="0"/>
          </a:p>
          <a:p>
            <a:pPr algn="just">
              <a:lnSpc>
                <a:spcPct val="120000"/>
              </a:lnSpc>
            </a:pPr>
            <a:r>
              <a:rPr lang="ru-RU" sz="6400" u="sng" dirty="0">
                <a:latin typeface="Times New Roman" panose="02020603050405020304" pitchFamily="18" charset="0"/>
              </a:rPr>
              <a:t>сектор телемедицинских консультаций</a:t>
            </a:r>
            <a:r>
              <a:rPr lang="ru-RU" sz="6400" dirty="0">
                <a:latin typeface="Times New Roman" panose="02020603050405020304" pitchFamily="18" charset="0"/>
              </a:rPr>
              <a:t> – отв. М.В. Ли, О.Ю.</a:t>
            </a:r>
            <a:r>
              <a:rPr lang="ru-RU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Данилова </a:t>
            </a:r>
            <a:endParaRPr lang="ru-RU" sz="4800" dirty="0"/>
          </a:p>
          <a:p>
            <a:pPr algn="just">
              <a:lnSpc>
                <a:spcPct val="120000"/>
              </a:lnSpc>
            </a:pPr>
            <a:r>
              <a:rPr lang="ru-RU" sz="6400" u="sng" dirty="0">
                <a:latin typeface="Times New Roman" panose="02020603050405020304" pitchFamily="18" charset="0"/>
              </a:rPr>
              <a:t>центр мониторинга движения пациентов </a:t>
            </a:r>
            <a:r>
              <a:rPr lang="ru-RU" sz="6400" dirty="0">
                <a:latin typeface="Times New Roman" panose="02020603050405020304" pitchFamily="18" charset="0"/>
              </a:rPr>
              <a:t>– отв. </a:t>
            </a:r>
            <a:r>
              <a:rPr lang="ru-RU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О.Ю. Данилова</a:t>
            </a:r>
            <a:endParaRPr lang="ru-RU" sz="56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7343479"/>
              </p:ext>
            </p:extLst>
          </p:nvPr>
        </p:nvGraphicFramePr>
        <p:xfrm>
          <a:off x="839416" y="188500"/>
          <a:ext cx="6912768" cy="666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08998594"/>
              </p:ext>
            </p:extLst>
          </p:nvPr>
        </p:nvGraphicFramePr>
        <p:xfrm>
          <a:off x="7913265" y="188500"/>
          <a:ext cx="2880320" cy="654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5839" y="6178873"/>
            <a:ext cx="7344817" cy="36004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  <a:tabLst>
                <a:tab pos="914400" algn="l"/>
                <a:tab pos="1828800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МЗ ПК от 22.02.2023 № 18/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/269 « Об организации оказания медицинской помощи взрослым пациентам с ССЗ в Приморском крае»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73586"/>
              </p:ext>
            </p:extLst>
          </p:nvPr>
        </p:nvGraphicFramePr>
        <p:xfrm>
          <a:off x="335360" y="649749"/>
          <a:ext cx="11633478" cy="5889164"/>
        </p:xfrm>
        <a:graphic>
          <a:graphicData uri="http://schemas.openxmlformats.org/drawingml/2006/table">
            <a:tbl>
              <a:tblPr firstRow="1" firstCol="1" bandRow="1"/>
              <a:tblGrid>
                <a:gridCol w="5465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4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07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30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30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28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28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462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27729" marR="27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эффективности реализуемых мероприятий </a:t>
                      </a:r>
                    </a:p>
                  </a:txBody>
                  <a:tcPr marL="27729" marR="27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индикаторов (показателей)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квартал 2023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мес.2023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годовой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5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7729" marR="27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проведенных Центром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консультаций экстренных пациентов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медицинских организациях Приморского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86" marR="18486" marT="18486" marB="184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7729" marR="27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телемедицинских консультаций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плановой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неотложной форме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ПККБ № 1)</a:t>
                      </a:r>
                      <a:endParaRPr lang="ru-RU" sz="14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86" marR="18486" marT="18486" marB="184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неотложных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неотложных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неотложных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708                        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целевой дан для всех МО-участников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РЦУГ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7729" marR="27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оличество телемедицинских консилиумов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проведенных  в течение часа после формирования запроса в подсистеме «Телемедицинские консультации» регионального сегмента ЕГИСЗ Приморского края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86" marR="18486" marT="18486" marB="184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Необходимы доработки в Телемед-25 в части ТМ консилиумов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(формы протоколов, подписание, сам процесс назначения).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Целевой снижен до 20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729" marR="27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-</a:t>
                      </a:r>
                      <a:endParaRPr lang="ru-RU" sz="1600" dirty="0"/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7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7729" marR="27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транспортировок сложных и тяжелых больных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нуждающихся в специализированной медицинской помощи по показаниям из краевых МО Приморского края в медицинские организации II и III уровня согласно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маршрутизации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86" marR="18486" marT="18486" marB="184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131,1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6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7729" marR="27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вылетов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оказания санитарно-авиационной помощи больным, находящимся на лечении в МО Приморского края</a:t>
                      </a:r>
                    </a:p>
                  </a:txBody>
                  <a:tcPr marL="18486" marR="18486" marT="18486" marB="184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6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7729" marR="27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операций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различной категории сложности краевыми специалистами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86" marR="18486" marT="18486" marB="184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68,6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86310" y="188640"/>
            <a:ext cx="8538999" cy="36004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  <a:tabLst>
                <a:tab pos="914400" algn="l"/>
                <a:tab pos="1828800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РЦУГ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16632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РЦУГ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апрель–август 2023 г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803250"/>
            <a:ext cx="6336704" cy="5735663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работа с разработчиками Телемед-25 и ПК МИАЦ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консилиумов и консультаций «врач-врач» (формы протоколов, подписание, сам процесс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и др.):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2 письма в ПК МИАЦ с предложениями, выявленными дефектами в работе; проведены 2 очные встречи с разработчиками и ПК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МИАЦ.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 сентябрьское обновление Телемед-25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наших предложений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нарушений маршрутизации пациентов с сердечно-сосудистыми заболеваниями в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программе «Исток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Выполнена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систематизация направлений маршрутизации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МЗ ПК № 18/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/269 от 22.02.2023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Ведется постоянная работа с едиными диспетчерскими службами ПК.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 «Исток» введена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маршрутизации пациентов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оказании специализированной, в том числе высокотехнологичной медицинской помощи (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эндопротезирование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жителям приморского края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переломами проксимального отдела бедренной кости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согласно приказу МЗ ПК №18/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/817  от 29 июня 2021 года  «Об организации оказания медицинской помощи при переломах проксимального отдела бедренной кости взрослому населению Приморского края» с выявлением нарушений маршрутизации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12550" r="1564" b="6601"/>
          <a:stretch/>
        </p:blipFill>
        <p:spPr>
          <a:xfrm>
            <a:off x="6816080" y="692696"/>
            <a:ext cx="5127317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2" t="11844" r="28006" b="21606"/>
          <a:stretch/>
        </p:blipFill>
        <p:spPr>
          <a:xfrm>
            <a:off x="6943303" y="4040088"/>
            <a:ext cx="4623023" cy="26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602359"/>
            <a:ext cx="7704856" cy="6120680"/>
          </a:xfrm>
        </p:spPr>
        <p:txBody>
          <a:bodyPr>
            <a:noAutofit/>
          </a:bodyPr>
          <a:lstStyle/>
          <a:p>
            <a:pPr algn="just"/>
            <a:r>
              <a:rPr lang="ru-RU" sz="1400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 и корректировка настроек маршрутизации пациентов с ОКС и ОНМК по объединенным диспетчерским службам (ОДС) с зонами ответственности КГБУЗ «Спасская городская больница», КГБУЗ «</a:t>
            </a:r>
            <a:r>
              <a:rPr lang="ru-RU" sz="14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Арсеньевская</a:t>
            </a:r>
            <a:r>
              <a:rPr lang="ru-RU" sz="1400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центральная городская больница», КГБУЗ «</a:t>
            </a:r>
            <a:r>
              <a:rPr lang="ru-RU" sz="14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Дальнегорская</a:t>
            </a:r>
            <a:r>
              <a:rPr lang="ru-RU" sz="1400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центральная городская больница», КГБУЗ «</a:t>
            </a:r>
            <a:r>
              <a:rPr lang="ru-RU" sz="14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Дальнереченская</a:t>
            </a:r>
            <a:r>
              <a:rPr lang="ru-RU" sz="1400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центральная городская больница», КГБУЗ «Лесозаводская центральная городская больница» </a:t>
            </a:r>
            <a:r>
              <a:rPr lang="ru-RU" sz="1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kern="1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и направлено на согласование Положение о референс-центре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лучевых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исследований  на базе  ГБУЗ  «Приморская краевая клиническая больница №1»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пробные описания рентгеновского снимка по ссылке в ЦАМИ посредством системы Телемед-25. В Телемед-25 выложено расписание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рентгенологов.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закупка 2-х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РСЦ и ОФД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состояния рентгеновской службы и отправки ЭКГ посредством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МО Приморского края.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на работу врач ФД,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работы в дежурствах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-сектор консультирования медицинских изображений и ЭКГ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 в п. Пластун –проверка корректности работы ИСТОК, проверка знаний по УДАР и по соблюдению маршрутизации ОКС и ОНМК.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Пройдена проверка НИИ анестезиологии и реанимации,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августа 2023г. проведена видеоконференция посредством Контур. Толк с участием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ПККБ № 1 ,ТЦМК, ПКОД и Чукотской окружной больницы для определения тактики лечения и ведения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г. Владивостока. Выполнена транскрипция и запись протокола онлайн.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07568" y="116632"/>
            <a:ext cx="8229600" cy="3600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РЦУГ за период июль–август 2023 г.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2102" r="16468" b="19782"/>
          <a:stretch/>
        </p:blipFill>
        <p:spPr>
          <a:xfrm>
            <a:off x="8028559" y="3501008"/>
            <a:ext cx="3865361" cy="2681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-761" r="359" b="25985"/>
          <a:stretch/>
        </p:blipFill>
        <p:spPr>
          <a:xfrm>
            <a:off x="8028559" y="764704"/>
            <a:ext cx="386536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6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02F-0DF0-4CCF-B5F8-75F13BD061B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5" r="1853" b="44469"/>
          <a:stretch/>
        </p:blipFill>
        <p:spPr>
          <a:xfrm>
            <a:off x="2423592" y="2374570"/>
            <a:ext cx="6908543" cy="345429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3595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5083</TotalTime>
  <Words>775</Words>
  <Application>Microsoft Office PowerPoint</Application>
  <PresentationFormat>Широкоэкранный</PresentationFormat>
  <Paragraphs>158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Constantia</vt:lpstr>
      <vt:lpstr>Times New Roman</vt:lpstr>
      <vt:lpstr>Wingdings 2</vt:lpstr>
      <vt:lpstr>Поток</vt:lpstr>
      <vt:lpstr>   Пилотный проект  Создание Регионального центра управления госпитализацией на базе ГБУЗ «Приморская краевая клиническая больница № 1»              Приказ МЗ ПК от 03.05.2023 №18/пр/662</vt:lpstr>
      <vt:lpstr>  Приказ  МЗ ПК от 22.02.2023 № 18/пр/269 « Об организации оказания медицинской помощи взрослым пациентам с ССЗ в Приморском крае»</vt:lpstr>
      <vt:lpstr>  Показатели деятельности РЦУГ</vt:lpstr>
      <vt:lpstr>Развитие РЦУГ за период апрель–август 2023 г.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</dc:creator>
  <cp:lastModifiedBy>Marina</cp:lastModifiedBy>
  <cp:revision>118</cp:revision>
  <dcterms:created xsi:type="dcterms:W3CDTF">2022-12-27T00:43:05Z</dcterms:created>
  <dcterms:modified xsi:type="dcterms:W3CDTF">2023-09-18T04:56:40Z</dcterms:modified>
</cp:coreProperties>
</file>