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22"/>
  </p:notesMasterIdLst>
  <p:handoutMasterIdLst>
    <p:handoutMasterId r:id="rId23"/>
  </p:handoutMasterIdLst>
  <p:sldIdLst>
    <p:sldId id="604" r:id="rId5"/>
    <p:sldId id="607" r:id="rId6"/>
    <p:sldId id="636" r:id="rId7"/>
    <p:sldId id="637" r:id="rId8"/>
    <p:sldId id="638" r:id="rId9"/>
    <p:sldId id="609" r:id="rId10"/>
    <p:sldId id="606" r:id="rId11"/>
    <p:sldId id="616" r:id="rId12"/>
    <p:sldId id="645" r:id="rId13"/>
    <p:sldId id="639" r:id="rId14"/>
    <p:sldId id="640" r:id="rId15"/>
    <p:sldId id="641" r:id="rId16"/>
    <p:sldId id="642" r:id="rId17"/>
    <p:sldId id="646" r:id="rId18"/>
    <p:sldId id="647" r:id="rId19"/>
    <p:sldId id="643" r:id="rId20"/>
    <p:sldId id="644" r:id="rId21"/>
  </p:sldIdLst>
  <p:sldSz cx="9144000" cy="5143500" type="screen16x9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rgbClr val="FF0000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7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B45608"/>
    <a:srgbClr val="1F497D"/>
    <a:srgbClr val="FFFFFF"/>
    <a:srgbClr val="A46DCD"/>
    <a:srgbClr val="FF9999"/>
    <a:srgbClr val="FF5050"/>
    <a:srgbClr val="DA9710"/>
    <a:srgbClr val="FFFFCC"/>
    <a:srgbClr val="CC0000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268" autoAdjust="0"/>
    <p:restoredTop sz="96947" autoAdjust="0"/>
  </p:normalViewPr>
  <p:slideViewPr>
    <p:cSldViewPr>
      <p:cViewPr varScale="1">
        <p:scale>
          <a:sx n="155" d="100"/>
          <a:sy n="155" d="100"/>
        </p:scale>
        <p:origin x="-354" y="-96"/>
      </p:cViewPr>
      <p:guideLst>
        <p:guide orient="horz" pos="1575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2188E4-244B-4F07-9C4E-2988CA4E18D1}" type="doc">
      <dgm:prSet loTypeId="urn:microsoft.com/office/officeart/2005/8/layout/vList3#1" loCatId="list" qsTypeId="urn:microsoft.com/office/officeart/2005/8/quickstyle/3d1" qsCatId="3D" csTypeId="urn:microsoft.com/office/officeart/2005/8/colors/colorful1#2" csCatId="colorful" phldr="1"/>
      <dgm:spPr/>
    </dgm:pt>
    <dgm:pt modelId="{FB10217F-74B0-439A-AB1C-FDDB95C1DFD3}">
      <dgm:prSet phldrT="[Текст]" custT="1"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48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 sz="1600" b="1" dirty="0" smtClean="0"/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«Юный Архимед» (3-4 классы)</a:t>
          </a: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Занимательная арифметика</a:t>
          </a: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ИнфоЗнайка</a:t>
          </a: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Решение математических задач</a:t>
          </a:r>
        </a:p>
        <a:p>
          <a:endParaRPr lang="ru-RU" sz="2000" b="1" dirty="0"/>
        </a:p>
      </dgm:t>
    </dgm:pt>
    <dgm:pt modelId="{59BBA8B6-E8FE-4A1E-AD3E-3B0A94FB584F}" type="parTrans" cxnId="{F80386E5-DCF5-4F0E-A589-D7D94C5E9F5E}">
      <dgm:prSet/>
      <dgm:spPr/>
      <dgm:t>
        <a:bodyPr/>
        <a:lstStyle/>
        <a:p>
          <a:endParaRPr lang="ru-RU"/>
        </a:p>
      </dgm:t>
    </dgm:pt>
    <dgm:pt modelId="{4DB43964-E015-48D5-B848-BE6374EF0E0C}" type="sibTrans" cxnId="{F80386E5-DCF5-4F0E-A589-D7D94C5E9F5E}">
      <dgm:prSet/>
      <dgm:spPr/>
      <dgm:t>
        <a:bodyPr/>
        <a:lstStyle/>
        <a:p>
          <a:endParaRPr lang="ru-RU"/>
        </a:p>
      </dgm:t>
    </dgm:pt>
    <dgm:pt modelId="{2F1682C0-2325-4AD8-89C1-E7764DF729E9}">
      <dgm:prSet phldrT="[Текст]" custT="1"/>
      <dgm:spPr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53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«Юный эрудит» (5-7 классы)</a:t>
          </a: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Компьютерная грамотность</a:t>
          </a: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для увлеченных</a:t>
          </a:r>
        </a:p>
        <a:p>
          <a:endParaRPr lang="ru-RU" sz="1800" b="1" dirty="0" smtClean="0"/>
        </a:p>
      </dgm:t>
    </dgm:pt>
    <dgm:pt modelId="{8FD8A557-8DDB-4687-BCF0-C40E567024E3}" type="parTrans" cxnId="{0D4939DD-F876-4D46-BB2F-ECE74B229CE0}">
      <dgm:prSet/>
      <dgm:spPr/>
      <dgm:t>
        <a:bodyPr/>
        <a:lstStyle/>
        <a:p>
          <a:endParaRPr lang="ru-RU"/>
        </a:p>
      </dgm:t>
    </dgm:pt>
    <dgm:pt modelId="{7029F575-8BC2-4094-B4CD-2ED1F128E1F0}" type="sibTrans" cxnId="{0D4939DD-F876-4D46-BB2F-ECE74B229CE0}">
      <dgm:prSet/>
      <dgm:spPr/>
      <dgm:t>
        <a:bodyPr/>
        <a:lstStyle/>
        <a:p>
          <a:endParaRPr lang="ru-RU"/>
        </a:p>
      </dgm:t>
    </dgm:pt>
    <dgm:pt modelId="{49DDC447-0952-42F6-8838-8F8A8369C284}" type="pres">
      <dgm:prSet presAssocID="{292188E4-244B-4F07-9C4E-2988CA4E18D1}" presName="linearFlow" presStyleCnt="0">
        <dgm:presLayoutVars>
          <dgm:dir/>
          <dgm:resizeHandles val="exact"/>
        </dgm:presLayoutVars>
      </dgm:prSet>
      <dgm:spPr/>
    </dgm:pt>
    <dgm:pt modelId="{591D026F-6F8E-4084-9391-85FE1B2DBA8C}" type="pres">
      <dgm:prSet presAssocID="{FB10217F-74B0-439A-AB1C-FDDB95C1DFD3}" presName="composite" presStyleCnt="0"/>
      <dgm:spPr/>
    </dgm:pt>
    <dgm:pt modelId="{4FDF66C2-88EE-4DB5-906F-BD148FCC501E}" type="pres">
      <dgm:prSet presAssocID="{FB10217F-74B0-439A-AB1C-FDDB95C1DFD3}" presName="imgShp" presStyleLbl="fgImgPlace1" presStyleIdx="0" presStyleCnt="2" custScaleX="166725" custScaleY="154239" custLinFactNeighborX="53610" custLinFactNeighborY="707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01BF83A-CC4B-463E-8FE9-1FE891399A96}" type="pres">
      <dgm:prSet presAssocID="{FB10217F-74B0-439A-AB1C-FDDB95C1DFD3}" presName="txShp" presStyleLbl="node1" presStyleIdx="0" presStyleCnt="2" custScaleX="129377" custScaleY="447982" custLinFactNeighborX="4003" custLinFactNeighborY="-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6E0B3-974D-47F8-A18E-4221381D3832}" type="pres">
      <dgm:prSet presAssocID="{4DB43964-E015-48D5-B848-BE6374EF0E0C}" presName="spacing" presStyleCnt="0"/>
      <dgm:spPr/>
    </dgm:pt>
    <dgm:pt modelId="{15B8261A-05E2-4A15-8C5E-8D2C3B382E58}" type="pres">
      <dgm:prSet presAssocID="{2F1682C0-2325-4AD8-89C1-E7764DF729E9}" presName="composite" presStyleCnt="0"/>
      <dgm:spPr/>
    </dgm:pt>
    <dgm:pt modelId="{81CEDF06-DD6B-4C91-A063-10711E36B0E5}" type="pres">
      <dgm:prSet presAssocID="{2F1682C0-2325-4AD8-89C1-E7764DF729E9}" presName="imgShp" presStyleLbl="fgImgPlace1" presStyleIdx="1" presStyleCnt="2" custScaleX="177275" custScaleY="167909" custLinFactNeighborX="54781" custLinFactNeighborY="-74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339477D-EF06-49EF-9654-545CBEF0B90C}" type="pres">
      <dgm:prSet presAssocID="{2F1682C0-2325-4AD8-89C1-E7764DF729E9}" presName="txShp" presStyleLbl="node1" presStyleIdx="1" presStyleCnt="2" custScaleX="123937" custScaleY="451292" custLinFactNeighborX="3553" custLinFactNeighborY="-3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FA2DFE-1497-4CC5-BA94-799A48CB3D4E}" type="presOf" srcId="{FB10217F-74B0-439A-AB1C-FDDB95C1DFD3}" destId="{E01BF83A-CC4B-463E-8FE9-1FE891399A96}" srcOrd="0" destOrd="0" presId="urn:microsoft.com/office/officeart/2005/8/layout/vList3#1"/>
    <dgm:cxn modelId="{92319B4D-54DF-48A2-8F15-36B74CA358C8}" type="presOf" srcId="{2F1682C0-2325-4AD8-89C1-E7764DF729E9}" destId="{6339477D-EF06-49EF-9654-545CBEF0B90C}" srcOrd="0" destOrd="0" presId="urn:microsoft.com/office/officeart/2005/8/layout/vList3#1"/>
    <dgm:cxn modelId="{F80386E5-DCF5-4F0E-A589-D7D94C5E9F5E}" srcId="{292188E4-244B-4F07-9C4E-2988CA4E18D1}" destId="{FB10217F-74B0-439A-AB1C-FDDB95C1DFD3}" srcOrd="0" destOrd="0" parTransId="{59BBA8B6-E8FE-4A1E-AD3E-3B0A94FB584F}" sibTransId="{4DB43964-E015-48D5-B848-BE6374EF0E0C}"/>
    <dgm:cxn modelId="{0D4939DD-F876-4D46-BB2F-ECE74B229CE0}" srcId="{292188E4-244B-4F07-9C4E-2988CA4E18D1}" destId="{2F1682C0-2325-4AD8-89C1-E7764DF729E9}" srcOrd="1" destOrd="0" parTransId="{8FD8A557-8DDB-4687-BCF0-C40E567024E3}" sibTransId="{7029F575-8BC2-4094-B4CD-2ED1F128E1F0}"/>
    <dgm:cxn modelId="{596D314E-0916-42E4-8C38-7051DCA98E9E}" type="presOf" srcId="{292188E4-244B-4F07-9C4E-2988CA4E18D1}" destId="{49DDC447-0952-42F6-8838-8F8A8369C284}" srcOrd="0" destOrd="0" presId="urn:microsoft.com/office/officeart/2005/8/layout/vList3#1"/>
    <dgm:cxn modelId="{E78FE599-5137-41D2-9DC9-310F76444A13}" type="presParOf" srcId="{49DDC447-0952-42F6-8838-8F8A8369C284}" destId="{591D026F-6F8E-4084-9391-85FE1B2DBA8C}" srcOrd="0" destOrd="0" presId="urn:microsoft.com/office/officeart/2005/8/layout/vList3#1"/>
    <dgm:cxn modelId="{F64019DA-EF4B-4CBC-B54D-4FD01DB7F284}" type="presParOf" srcId="{591D026F-6F8E-4084-9391-85FE1B2DBA8C}" destId="{4FDF66C2-88EE-4DB5-906F-BD148FCC501E}" srcOrd="0" destOrd="0" presId="urn:microsoft.com/office/officeart/2005/8/layout/vList3#1"/>
    <dgm:cxn modelId="{1F9CD698-9454-4891-B2B8-420B80130996}" type="presParOf" srcId="{591D026F-6F8E-4084-9391-85FE1B2DBA8C}" destId="{E01BF83A-CC4B-463E-8FE9-1FE891399A96}" srcOrd="1" destOrd="0" presId="urn:microsoft.com/office/officeart/2005/8/layout/vList3#1"/>
    <dgm:cxn modelId="{F09FA602-6D57-44A4-B8E5-BF4BF540E46A}" type="presParOf" srcId="{49DDC447-0952-42F6-8838-8F8A8369C284}" destId="{F7C6E0B3-974D-47F8-A18E-4221381D3832}" srcOrd="1" destOrd="0" presId="urn:microsoft.com/office/officeart/2005/8/layout/vList3#1"/>
    <dgm:cxn modelId="{CBC2B7F0-2D0A-4735-BA90-C146A37EB93E}" type="presParOf" srcId="{49DDC447-0952-42F6-8838-8F8A8369C284}" destId="{15B8261A-05E2-4A15-8C5E-8D2C3B382E58}" srcOrd="2" destOrd="0" presId="urn:microsoft.com/office/officeart/2005/8/layout/vList3#1"/>
    <dgm:cxn modelId="{2A325358-17E3-40BB-9833-BCF742C5F8ED}" type="presParOf" srcId="{15B8261A-05E2-4A15-8C5E-8D2C3B382E58}" destId="{81CEDF06-DD6B-4C91-A063-10711E36B0E5}" srcOrd="0" destOrd="0" presId="urn:microsoft.com/office/officeart/2005/8/layout/vList3#1"/>
    <dgm:cxn modelId="{DA756600-5DD1-4F1F-91D1-A990CFB8786D}" type="presParOf" srcId="{15B8261A-05E2-4A15-8C5E-8D2C3B382E58}" destId="{6339477D-EF06-49EF-9654-545CBEF0B90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2188E4-244B-4F07-9C4E-2988CA4E18D1}" type="doc">
      <dgm:prSet loTypeId="urn:microsoft.com/office/officeart/2005/8/layout/vList3#1" loCatId="list" qsTypeId="urn:microsoft.com/office/officeart/2005/8/quickstyle/3d1" qsCatId="3D" csTypeId="urn:microsoft.com/office/officeart/2005/8/colors/colorful1#2" csCatId="colorful" phldr="1"/>
      <dgm:spPr/>
    </dgm:pt>
    <dgm:pt modelId="{FB10217F-74B0-439A-AB1C-FDDB95C1DFD3}">
      <dgm:prSet phldrT="[Текст]" custT="1"/>
      <dgm:spPr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48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«Юный  исследователь» (8-9 классы)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Математика для увлеченных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Занимательная физика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Компьютерная графика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мире химии</a:t>
          </a:r>
        </a:p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2000" b="1" dirty="0"/>
        </a:p>
      </dgm:t>
    </dgm:pt>
    <dgm:pt modelId="{59BBA8B6-E8FE-4A1E-AD3E-3B0A94FB584F}" type="parTrans" cxnId="{F80386E5-DCF5-4F0E-A589-D7D94C5E9F5E}">
      <dgm:prSet/>
      <dgm:spPr/>
      <dgm:t>
        <a:bodyPr/>
        <a:lstStyle/>
        <a:p>
          <a:endParaRPr lang="ru-RU"/>
        </a:p>
      </dgm:t>
    </dgm:pt>
    <dgm:pt modelId="{4DB43964-E015-48D5-B848-BE6374EF0E0C}" type="sibTrans" cxnId="{F80386E5-DCF5-4F0E-A589-D7D94C5E9F5E}">
      <dgm:prSet/>
      <dgm:spPr/>
      <dgm:t>
        <a:bodyPr/>
        <a:lstStyle/>
        <a:p>
          <a:endParaRPr lang="ru-RU"/>
        </a:p>
      </dgm:t>
    </dgm:pt>
    <dgm:pt modelId="{2F1682C0-2325-4AD8-89C1-E7764DF729E9}">
      <dgm:prSet phldrT="[Текст]" custT="1"/>
      <dgm:spPr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53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«Взлетай!» (9-11 классы)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Практическая информатика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Компьютерное моделирование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Компьютерная грамотность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Компьютерная графика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Физика в исследованиях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мире химии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</a:p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endParaRPr lang="ru-RU" sz="1800" b="1" dirty="0" smtClean="0"/>
        </a:p>
        <a:p>
          <a:endParaRPr lang="ru-RU" sz="1800" b="1" dirty="0" smtClean="0"/>
        </a:p>
      </dgm:t>
    </dgm:pt>
    <dgm:pt modelId="{8FD8A557-8DDB-4687-BCF0-C40E567024E3}" type="parTrans" cxnId="{0D4939DD-F876-4D46-BB2F-ECE74B229CE0}">
      <dgm:prSet/>
      <dgm:spPr/>
      <dgm:t>
        <a:bodyPr/>
        <a:lstStyle/>
        <a:p>
          <a:endParaRPr lang="ru-RU"/>
        </a:p>
      </dgm:t>
    </dgm:pt>
    <dgm:pt modelId="{7029F575-8BC2-4094-B4CD-2ED1F128E1F0}" type="sibTrans" cxnId="{0D4939DD-F876-4D46-BB2F-ECE74B229CE0}">
      <dgm:prSet/>
      <dgm:spPr/>
      <dgm:t>
        <a:bodyPr/>
        <a:lstStyle/>
        <a:p>
          <a:endParaRPr lang="ru-RU"/>
        </a:p>
      </dgm:t>
    </dgm:pt>
    <dgm:pt modelId="{49DDC447-0952-42F6-8838-8F8A8369C284}" type="pres">
      <dgm:prSet presAssocID="{292188E4-244B-4F07-9C4E-2988CA4E18D1}" presName="linearFlow" presStyleCnt="0">
        <dgm:presLayoutVars>
          <dgm:dir/>
          <dgm:resizeHandles val="exact"/>
        </dgm:presLayoutVars>
      </dgm:prSet>
      <dgm:spPr/>
    </dgm:pt>
    <dgm:pt modelId="{591D026F-6F8E-4084-9391-85FE1B2DBA8C}" type="pres">
      <dgm:prSet presAssocID="{FB10217F-74B0-439A-AB1C-FDDB95C1DFD3}" presName="composite" presStyleCnt="0"/>
      <dgm:spPr/>
    </dgm:pt>
    <dgm:pt modelId="{4FDF66C2-88EE-4DB5-906F-BD148FCC501E}" type="pres">
      <dgm:prSet presAssocID="{FB10217F-74B0-439A-AB1C-FDDB95C1DFD3}" presName="imgShp" presStyleLbl="fgImgPlace1" presStyleIdx="0" presStyleCnt="2" custScaleX="1290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01BF83A-CC4B-463E-8FE9-1FE891399A96}" type="pres">
      <dgm:prSet presAssocID="{FB10217F-74B0-439A-AB1C-FDDB95C1DFD3}" presName="txShp" presStyleLbl="node1" presStyleIdx="0" presStyleCnt="2" custScaleX="129377" custScaleY="286420" custLinFactNeighborX="158" custLinFactNeighborY="3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6E0B3-974D-47F8-A18E-4221381D3832}" type="pres">
      <dgm:prSet presAssocID="{4DB43964-E015-48D5-B848-BE6374EF0E0C}" presName="spacing" presStyleCnt="0"/>
      <dgm:spPr/>
    </dgm:pt>
    <dgm:pt modelId="{15B8261A-05E2-4A15-8C5E-8D2C3B382E58}" type="pres">
      <dgm:prSet presAssocID="{2F1682C0-2325-4AD8-89C1-E7764DF729E9}" presName="composite" presStyleCnt="0"/>
      <dgm:spPr/>
    </dgm:pt>
    <dgm:pt modelId="{81CEDF06-DD6B-4C91-A063-10711E36B0E5}" type="pres">
      <dgm:prSet presAssocID="{2F1682C0-2325-4AD8-89C1-E7764DF729E9}" presName="imgShp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339477D-EF06-49EF-9654-545CBEF0B90C}" type="pres">
      <dgm:prSet presAssocID="{2F1682C0-2325-4AD8-89C1-E7764DF729E9}" presName="txShp" presStyleLbl="node1" presStyleIdx="1" presStyleCnt="2" custScaleX="130278" custScaleY="446097" custLinFactNeighborX="609" custLinFactNeighborY="1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F1261C-4780-4CC8-BD3A-C4B0EF91BA81}" type="presOf" srcId="{2F1682C0-2325-4AD8-89C1-E7764DF729E9}" destId="{6339477D-EF06-49EF-9654-545CBEF0B90C}" srcOrd="0" destOrd="0" presId="urn:microsoft.com/office/officeart/2005/8/layout/vList3#1"/>
    <dgm:cxn modelId="{F9351988-308E-4E05-8F75-CCADF38C95DC}" type="presOf" srcId="{292188E4-244B-4F07-9C4E-2988CA4E18D1}" destId="{49DDC447-0952-42F6-8838-8F8A8369C284}" srcOrd="0" destOrd="0" presId="urn:microsoft.com/office/officeart/2005/8/layout/vList3#1"/>
    <dgm:cxn modelId="{F80386E5-DCF5-4F0E-A589-D7D94C5E9F5E}" srcId="{292188E4-244B-4F07-9C4E-2988CA4E18D1}" destId="{FB10217F-74B0-439A-AB1C-FDDB95C1DFD3}" srcOrd="0" destOrd="0" parTransId="{59BBA8B6-E8FE-4A1E-AD3E-3B0A94FB584F}" sibTransId="{4DB43964-E015-48D5-B848-BE6374EF0E0C}"/>
    <dgm:cxn modelId="{0D4939DD-F876-4D46-BB2F-ECE74B229CE0}" srcId="{292188E4-244B-4F07-9C4E-2988CA4E18D1}" destId="{2F1682C0-2325-4AD8-89C1-E7764DF729E9}" srcOrd="1" destOrd="0" parTransId="{8FD8A557-8DDB-4687-BCF0-C40E567024E3}" sibTransId="{7029F575-8BC2-4094-B4CD-2ED1F128E1F0}"/>
    <dgm:cxn modelId="{B3BC90F0-FDED-4C22-9CC9-70E2F73C708F}" type="presOf" srcId="{FB10217F-74B0-439A-AB1C-FDDB95C1DFD3}" destId="{E01BF83A-CC4B-463E-8FE9-1FE891399A96}" srcOrd="0" destOrd="0" presId="urn:microsoft.com/office/officeart/2005/8/layout/vList3#1"/>
    <dgm:cxn modelId="{3AA842CD-6294-4F53-BD29-C4AE1FE1F824}" type="presParOf" srcId="{49DDC447-0952-42F6-8838-8F8A8369C284}" destId="{591D026F-6F8E-4084-9391-85FE1B2DBA8C}" srcOrd="0" destOrd="0" presId="urn:microsoft.com/office/officeart/2005/8/layout/vList3#1"/>
    <dgm:cxn modelId="{43882A39-92BE-407C-8504-7BC917D389AD}" type="presParOf" srcId="{591D026F-6F8E-4084-9391-85FE1B2DBA8C}" destId="{4FDF66C2-88EE-4DB5-906F-BD148FCC501E}" srcOrd="0" destOrd="0" presId="urn:microsoft.com/office/officeart/2005/8/layout/vList3#1"/>
    <dgm:cxn modelId="{555E1044-E3D7-402A-8D24-BFA5B1FFFDA4}" type="presParOf" srcId="{591D026F-6F8E-4084-9391-85FE1B2DBA8C}" destId="{E01BF83A-CC4B-463E-8FE9-1FE891399A96}" srcOrd="1" destOrd="0" presId="urn:microsoft.com/office/officeart/2005/8/layout/vList3#1"/>
    <dgm:cxn modelId="{7BC9CC20-FDAA-4C32-98E6-E26E1F713015}" type="presParOf" srcId="{49DDC447-0952-42F6-8838-8F8A8369C284}" destId="{F7C6E0B3-974D-47F8-A18E-4221381D3832}" srcOrd="1" destOrd="0" presId="urn:microsoft.com/office/officeart/2005/8/layout/vList3#1"/>
    <dgm:cxn modelId="{D8B39AEB-D0F4-45C6-84EE-0D0086BD92C6}" type="presParOf" srcId="{49DDC447-0952-42F6-8838-8F8A8369C284}" destId="{15B8261A-05E2-4A15-8C5E-8D2C3B382E58}" srcOrd="2" destOrd="0" presId="urn:microsoft.com/office/officeart/2005/8/layout/vList3#1"/>
    <dgm:cxn modelId="{BD502189-0249-4E8B-90A8-952DF1BE6F5C}" type="presParOf" srcId="{15B8261A-05E2-4A15-8C5E-8D2C3B382E58}" destId="{81CEDF06-DD6B-4C91-A063-10711E36B0E5}" srcOrd="0" destOrd="0" presId="urn:microsoft.com/office/officeart/2005/8/layout/vList3#1"/>
    <dgm:cxn modelId="{76394F5C-BD12-4035-A36E-DAE7A12DACEE}" type="presParOf" srcId="{15B8261A-05E2-4A15-8C5E-8D2C3B382E58}" destId="{6339477D-EF06-49EF-9654-545CBEF0B90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07A97E-276C-459A-A3F1-A9E73BEBEC88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984D4920-B62C-4029-A919-4B4B20D802F4}">
      <dgm:prSet phldrT="[Текст]" custT="1"/>
      <dgm:spPr/>
      <dgm:t>
        <a:bodyPr/>
        <a:lstStyle/>
        <a:p>
          <a:r>
            <a:rPr lang="ru-RU" sz="1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Проектировочно-организационный</a:t>
          </a:r>
          <a:r>
            <a:rPr lang="ru-RU" sz="18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ru-RU" sz="18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89E753-D39E-443B-8964-D8415C96056E}" type="parTrans" cxnId="{BE9AC1CF-BF70-4479-AFC5-58A7918E829B}">
      <dgm:prSet/>
      <dgm:spPr/>
      <dgm:t>
        <a:bodyPr/>
        <a:lstStyle/>
        <a:p>
          <a:endParaRPr lang="ru-RU" dirty="0"/>
        </a:p>
      </dgm:t>
    </dgm:pt>
    <dgm:pt modelId="{9370195C-6F2A-47C9-BD4B-46F67CF21421}" type="sibTrans" cxnId="{BE9AC1CF-BF70-4479-AFC5-58A7918E829B}">
      <dgm:prSet/>
      <dgm:spPr/>
      <dgm:t>
        <a:bodyPr/>
        <a:lstStyle/>
        <a:p>
          <a:endParaRPr lang="ru-RU"/>
        </a:p>
      </dgm:t>
    </dgm:pt>
    <dgm:pt modelId="{BFF32C55-75A0-40A4-904A-E69FE7DC261E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Практический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927F4D8-FD4E-4DFB-9B73-576C3E98F1DA}" type="parTrans" cxnId="{8FD5E0E1-AF3E-49BA-B8BD-53460691F267}">
      <dgm:prSet/>
      <dgm:spPr/>
      <dgm:t>
        <a:bodyPr/>
        <a:lstStyle/>
        <a:p>
          <a:endParaRPr lang="ru-RU" dirty="0"/>
        </a:p>
      </dgm:t>
    </dgm:pt>
    <dgm:pt modelId="{C4C04AB6-AA05-4157-97A8-D829C072EC6E}" type="sibTrans" cxnId="{8FD5E0E1-AF3E-49BA-B8BD-53460691F267}">
      <dgm:prSet/>
      <dgm:spPr/>
      <dgm:t>
        <a:bodyPr/>
        <a:lstStyle/>
        <a:p>
          <a:endParaRPr lang="ru-RU"/>
        </a:p>
      </dgm:t>
    </dgm:pt>
    <dgm:pt modelId="{3BE8B8A8-5C12-48BE-AFC2-203D2AB00448}">
      <dgm:prSet phldrT="[Текст]" custT="1"/>
      <dgm:spPr/>
      <dgm:t>
        <a:bodyPr/>
        <a:lstStyle/>
        <a:p>
          <a:pPr algn="l"/>
          <a:r>
            <a:rPr lang="ru-RU" sz="1400" b="1" dirty="0" smtClean="0">
              <a:solidFill>
                <a:schemeClr val="tx2">
                  <a:lumMod val="50000"/>
                </a:schemeClr>
              </a:solidFill>
              <a:effectLst/>
              <a:latin typeface="+mn-lt"/>
            </a:rPr>
            <a:t>    </a:t>
          </a:r>
        </a:p>
        <a:p>
          <a:pPr algn="l"/>
          <a:endParaRPr lang="ru-RU" sz="1400" b="1" dirty="0" smtClean="0">
            <a:solidFill>
              <a:schemeClr val="tx2">
                <a:lumMod val="50000"/>
              </a:schemeClr>
            </a:solidFill>
            <a:effectLst/>
            <a:latin typeface="+mn-lt"/>
            <a:cs typeface="Times New Roman" panose="02020603050405020304" pitchFamily="18" charset="0"/>
          </a:endParaRPr>
        </a:p>
        <a:p>
          <a:pPr algn="ctr"/>
          <a:r>
            <a:rPr lang="ru-RU" sz="1100" b="1" dirty="0" smtClean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Нормативно-правовое обеспечение деятельности</a:t>
          </a:r>
        </a:p>
        <a:p>
          <a:pPr algn="ctr"/>
          <a:r>
            <a:rPr lang="ru-RU" sz="1100" b="1" dirty="0" smtClean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Разработка ДООП </a:t>
          </a:r>
        </a:p>
        <a:p>
          <a:pPr algn="ctr"/>
          <a:r>
            <a:rPr lang="ru-RU" sz="1100" b="1" dirty="0" smtClean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Создание современной интерактивной среды</a:t>
          </a:r>
        </a:p>
        <a:p>
          <a:pPr algn="ctr"/>
          <a:r>
            <a:rPr lang="ru-RU" sz="1100" b="1" dirty="0" smtClean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Повышение профессионального мастерства педагогов</a:t>
          </a:r>
        </a:p>
        <a:p>
          <a:pPr algn="ctr"/>
          <a:r>
            <a:rPr lang="ru-RU" sz="1100" b="1" dirty="0" smtClean="0">
              <a:solidFill>
                <a:schemeClr val="tx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   Обмен опытом</a:t>
          </a:r>
          <a:endParaRPr lang="ru-RU" sz="1200" b="1" dirty="0" smtClean="0">
            <a:solidFill>
              <a:schemeClr val="tx2">
                <a:lumMod val="50000"/>
              </a:schemeClr>
            </a:solidFill>
            <a:effectLst/>
            <a:latin typeface="+mn-lt"/>
          </a:endParaRPr>
        </a:p>
        <a:p>
          <a:pPr algn="ctr"/>
          <a:endParaRPr lang="ru-RU" sz="1200" b="1" dirty="0" smtClean="0">
            <a:solidFill>
              <a:schemeClr val="tx2">
                <a:lumMod val="50000"/>
              </a:schemeClr>
            </a:solidFill>
            <a:effectLst/>
            <a:latin typeface="+mn-lt"/>
          </a:endParaRPr>
        </a:p>
        <a:p>
          <a:pPr algn="ctr"/>
          <a:endParaRPr lang="ru-RU" sz="1400" b="1" dirty="0">
            <a:solidFill>
              <a:schemeClr val="tx2">
                <a:lumMod val="50000"/>
              </a:schemeClr>
            </a:solidFill>
            <a:effectLst/>
            <a:latin typeface="+mn-lt"/>
          </a:endParaRPr>
        </a:p>
      </dgm:t>
    </dgm:pt>
    <dgm:pt modelId="{89448E79-2A65-4814-B705-FC263C64EF5B}" type="parTrans" cxnId="{3B305F73-CFF8-446A-A6D1-8CD3B45A886E}">
      <dgm:prSet/>
      <dgm:spPr/>
      <dgm:t>
        <a:bodyPr/>
        <a:lstStyle/>
        <a:p>
          <a:endParaRPr lang="ru-RU" dirty="0"/>
        </a:p>
      </dgm:t>
    </dgm:pt>
    <dgm:pt modelId="{629672A6-007C-44D5-8BAE-C472184467B4}" type="sibTrans" cxnId="{3B305F73-CFF8-446A-A6D1-8CD3B45A886E}">
      <dgm:prSet/>
      <dgm:spPr/>
      <dgm:t>
        <a:bodyPr/>
        <a:lstStyle/>
        <a:p>
          <a:endParaRPr lang="ru-RU"/>
        </a:p>
      </dgm:t>
    </dgm:pt>
    <dgm:pt modelId="{009ADC55-D54C-4251-9F32-3ECBBE9F703E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охвата обучающихся, занимающихся по программам научно-технической направленности</a:t>
          </a:r>
        </a:p>
        <a:p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	Повышение мотивации обучающихся</a:t>
          </a:r>
        </a:p>
        <a:p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системы поэтапного осознанного профессионального выбора научно-технических профессий </a:t>
          </a:r>
        </a:p>
        <a:p>
          <a:r>
            <a:rPr lang="ru-RU" sz="12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 системы социального партнерства</a:t>
          </a:r>
        </a:p>
      </dgm:t>
    </dgm:pt>
    <dgm:pt modelId="{96D7518A-B523-4925-941C-200E1881D1F8}" type="parTrans" cxnId="{8EA461AD-587B-4269-8DAD-E215BF82D31C}">
      <dgm:prSet/>
      <dgm:spPr/>
      <dgm:t>
        <a:bodyPr/>
        <a:lstStyle/>
        <a:p>
          <a:endParaRPr lang="ru-RU" dirty="0"/>
        </a:p>
      </dgm:t>
    </dgm:pt>
    <dgm:pt modelId="{3D5687FD-3FF1-4787-A961-28B1187E44D6}" type="sibTrans" cxnId="{8EA461AD-587B-4269-8DAD-E215BF82D31C}">
      <dgm:prSet/>
      <dgm:spPr/>
      <dgm:t>
        <a:bodyPr/>
        <a:lstStyle/>
        <a:p>
          <a:endParaRPr lang="ru-RU"/>
        </a:p>
      </dgm:t>
    </dgm:pt>
    <dgm:pt modelId="{36E39A7E-6703-4248-AFFA-0D83D1F365A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Распространение опыта реализации Проекта Планирование перспектив дальнейшего развития </a:t>
          </a:r>
          <a:endParaRPr lang="ru-RU" sz="1400" b="1" dirty="0">
            <a:solidFill>
              <a:schemeClr val="tx2">
                <a:lumMod val="50000"/>
              </a:schemeClr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7AE0D1-401D-4810-841C-1A5B3EB69D01}" type="parTrans" cxnId="{4749BD32-8688-4A74-8C50-5BB6A4187681}">
      <dgm:prSet/>
      <dgm:spPr/>
      <dgm:t>
        <a:bodyPr/>
        <a:lstStyle/>
        <a:p>
          <a:endParaRPr lang="ru-RU" dirty="0"/>
        </a:p>
      </dgm:t>
    </dgm:pt>
    <dgm:pt modelId="{E1669578-3F8A-4EC0-BCE8-7D4ACAD31CCF}" type="sibTrans" cxnId="{4749BD32-8688-4A74-8C50-5BB6A4187681}">
      <dgm:prSet/>
      <dgm:spPr/>
      <dgm:t>
        <a:bodyPr/>
        <a:lstStyle/>
        <a:p>
          <a:endParaRPr lang="ru-RU"/>
        </a:p>
      </dgm:t>
    </dgm:pt>
    <dgm:pt modelId="{D3BB39E9-7834-4087-9625-76EF07F6CF9B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Обобщающий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C0675D2-F103-4497-8A51-CF1CF34B2DDA}" type="parTrans" cxnId="{D97AECAB-9ECB-42C7-96F9-AC6C59F4144F}">
      <dgm:prSet/>
      <dgm:spPr/>
      <dgm:t>
        <a:bodyPr/>
        <a:lstStyle/>
        <a:p>
          <a:endParaRPr lang="ru-RU" dirty="0"/>
        </a:p>
      </dgm:t>
    </dgm:pt>
    <dgm:pt modelId="{3835A3EF-41F4-4C52-9FB6-EF00C4FE5FEB}" type="sibTrans" cxnId="{D97AECAB-9ECB-42C7-96F9-AC6C59F4144F}">
      <dgm:prSet/>
      <dgm:spPr/>
      <dgm:t>
        <a:bodyPr/>
        <a:lstStyle/>
        <a:p>
          <a:endParaRPr lang="ru-RU"/>
        </a:p>
      </dgm:t>
    </dgm:pt>
    <dgm:pt modelId="{201F662A-BFC8-4E68-BABD-E60CD582338B}">
      <dgm:prSet phldrT="[Текст]"/>
      <dgm:spPr/>
      <dgm:t>
        <a:bodyPr/>
        <a:lstStyle/>
        <a:p>
          <a:endParaRPr lang="ru-RU" dirty="0"/>
        </a:p>
      </dgm:t>
    </dgm:pt>
    <dgm:pt modelId="{0C6FFFAF-D1E0-4E00-AA84-1FC3E62F8D14}" type="sibTrans" cxnId="{58A8A005-7304-4521-8575-6F7B98D76E22}">
      <dgm:prSet/>
      <dgm:spPr/>
      <dgm:t>
        <a:bodyPr/>
        <a:lstStyle/>
        <a:p>
          <a:endParaRPr lang="ru-RU"/>
        </a:p>
      </dgm:t>
    </dgm:pt>
    <dgm:pt modelId="{F0DAE780-AADD-4C2A-9EF5-852AE72D8DBC}" type="parTrans" cxnId="{58A8A005-7304-4521-8575-6F7B98D76E22}">
      <dgm:prSet/>
      <dgm:spPr/>
      <dgm:t>
        <a:bodyPr/>
        <a:lstStyle/>
        <a:p>
          <a:endParaRPr lang="ru-RU"/>
        </a:p>
      </dgm:t>
    </dgm:pt>
    <dgm:pt modelId="{E43730A5-A3D4-4758-BA44-3A3FDE0B689B}" type="pres">
      <dgm:prSet presAssocID="{5407A97E-276C-459A-A3F1-A9E73BEBEC8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2E379C-1C09-45AE-9F20-93E4C4E3D58F}" type="pres">
      <dgm:prSet presAssocID="{201F662A-BFC8-4E68-BABD-E60CD582338B}" presName="root1" presStyleCnt="0"/>
      <dgm:spPr/>
    </dgm:pt>
    <dgm:pt modelId="{1CA680DC-09C2-4B10-A279-9779F9E6AC68}" type="pres">
      <dgm:prSet presAssocID="{201F662A-BFC8-4E68-BABD-E60CD582338B}" presName="LevelOneTextNode" presStyleLbl="node0" presStyleIdx="0" presStyleCnt="1" custScaleX="143087" custScaleY="118731" custLinFactNeighborX="29683" custLinFactNeighborY="-28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A93A1D-9BA2-426E-B4A2-985FAED351FD}" type="pres">
      <dgm:prSet presAssocID="{201F662A-BFC8-4E68-BABD-E60CD582338B}" presName="level2hierChild" presStyleCnt="0"/>
      <dgm:spPr/>
    </dgm:pt>
    <dgm:pt modelId="{55808CB6-FE04-4202-9A4A-511055EBED53}" type="pres">
      <dgm:prSet presAssocID="{4589E753-D39E-443B-8964-D8415C96056E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AAC914B-EE38-4EF9-947E-072BBE994B9C}" type="pres">
      <dgm:prSet presAssocID="{4589E753-D39E-443B-8964-D8415C96056E}" presName="connTx" presStyleLbl="parChTrans1D2" presStyleIdx="0" presStyleCnt="3"/>
      <dgm:spPr/>
      <dgm:t>
        <a:bodyPr/>
        <a:lstStyle/>
        <a:p>
          <a:endParaRPr lang="ru-RU"/>
        </a:p>
      </dgm:t>
    </dgm:pt>
    <dgm:pt modelId="{E5B1347B-C8B7-4AE0-AB33-4EF1B281C157}" type="pres">
      <dgm:prSet presAssocID="{984D4920-B62C-4029-A919-4B4B20D802F4}" presName="root2" presStyleCnt="0"/>
      <dgm:spPr/>
    </dgm:pt>
    <dgm:pt modelId="{0A35D7BB-1B76-4A17-9085-626BE3B4F7CA}" type="pres">
      <dgm:prSet presAssocID="{984D4920-B62C-4029-A919-4B4B20D802F4}" presName="LevelTwoTextNode" presStyleLbl="node2" presStyleIdx="0" presStyleCnt="3" custScaleY="179452" custLinFactNeighborX="-357" custLinFactNeighborY="-77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4C8B8D-49FF-41CC-929B-3333766E81A7}" type="pres">
      <dgm:prSet presAssocID="{984D4920-B62C-4029-A919-4B4B20D802F4}" presName="level3hierChild" presStyleCnt="0"/>
      <dgm:spPr/>
    </dgm:pt>
    <dgm:pt modelId="{4C997468-2AEF-484A-AD67-8FBBD816690C}" type="pres">
      <dgm:prSet presAssocID="{89448E79-2A65-4814-B705-FC263C64EF5B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A3528C34-C1B3-407D-B2DA-F0479F44A498}" type="pres">
      <dgm:prSet presAssocID="{89448E79-2A65-4814-B705-FC263C64EF5B}" presName="connTx" presStyleLbl="parChTrans1D3" presStyleIdx="0" presStyleCnt="3"/>
      <dgm:spPr/>
      <dgm:t>
        <a:bodyPr/>
        <a:lstStyle/>
        <a:p>
          <a:endParaRPr lang="ru-RU"/>
        </a:p>
      </dgm:t>
    </dgm:pt>
    <dgm:pt modelId="{F96252E5-D863-44B0-9820-3F6BBCEA8894}" type="pres">
      <dgm:prSet presAssocID="{3BE8B8A8-5C12-48BE-AFC2-203D2AB00448}" presName="root2" presStyleCnt="0"/>
      <dgm:spPr/>
    </dgm:pt>
    <dgm:pt modelId="{E03B700F-3230-4AD4-BFB3-BA9C83A5E4D3}" type="pres">
      <dgm:prSet presAssocID="{3BE8B8A8-5C12-48BE-AFC2-203D2AB00448}" presName="LevelTwoTextNode" presStyleLbl="node3" presStyleIdx="0" presStyleCnt="3" custScaleX="227960" custScaleY="241520" custLinFactNeighborX="16376" custLinFactNeighborY="-328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CBB5C6-3EF6-4D21-B91B-9C977A91A443}" type="pres">
      <dgm:prSet presAssocID="{3BE8B8A8-5C12-48BE-AFC2-203D2AB00448}" presName="level3hierChild" presStyleCnt="0"/>
      <dgm:spPr/>
    </dgm:pt>
    <dgm:pt modelId="{20277428-95EC-4A17-9F6A-0348F85E5A5B}" type="pres">
      <dgm:prSet presAssocID="{D927F4D8-FD4E-4DFB-9B73-576C3E98F1DA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F159D1F5-C58B-4226-9389-2FDCDD7F1D90}" type="pres">
      <dgm:prSet presAssocID="{D927F4D8-FD4E-4DFB-9B73-576C3E98F1DA}" presName="connTx" presStyleLbl="parChTrans1D2" presStyleIdx="1" presStyleCnt="3"/>
      <dgm:spPr/>
      <dgm:t>
        <a:bodyPr/>
        <a:lstStyle/>
        <a:p>
          <a:endParaRPr lang="ru-RU"/>
        </a:p>
      </dgm:t>
    </dgm:pt>
    <dgm:pt modelId="{938EA938-0EA0-4853-9D40-94B5AB219375}" type="pres">
      <dgm:prSet presAssocID="{BFF32C55-75A0-40A4-904A-E69FE7DC261E}" presName="root2" presStyleCnt="0"/>
      <dgm:spPr/>
    </dgm:pt>
    <dgm:pt modelId="{C7F767B1-2710-4347-91C6-121BBBCF5FF7}" type="pres">
      <dgm:prSet presAssocID="{BFF32C55-75A0-40A4-904A-E69FE7DC261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F0429D-CCA2-4C23-BA2A-41F537C367D2}" type="pres">
      <dgm:prSet presAssocID="{BFF32C55-75A0-40A4-904A-E69FE7DC261E}" presName="level3hierChild" presStyleCnt="0"/>
      <dgm:spPr/>
    </dgm:pt>
    <dgm:pt modelId="{9D4D8739-0BDB-4671-98E4-CD354AC57818}" type="pres">
      <dgm:prSet presAssocID="{96D7518A-B523-4925-941C-200E1881D1F8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6E3B9011-9E50-4F51-98D8-D61C896F9241}" type="pres">
      <dgm:prSet presAssocID="{96D7518A-B523-4925-941C-200E1881D1F8}" presName="connTx" presStyleLbl="parChTrans1D3" presStyleIdx="1" presStyleCnt="3"/>
      <dgm:spPr/>
      <dgm:t>
        <a:bodyPr/>
        <a:lstStyle/>
        <a:p>
          <a:endParaRPr lang="ru-RU"/>
        </a:p>
      </dgm:t>
    </dgm:pt>
    <dgm:pt modelId="{86AE8B45-F99D-4190-9D65-F980612EF90E}" type="pres">
      <dgm:prSet presAssocID="{009ADC55-D54C-4251-9F32-3ECBBE9F703E}" presName="root2" presStyleCnt="0"/>
      <dgm:spPr/>
    </dgm:pt>
    <dgm:pt modelId="{0F58A4DB-33FF-408C-BC68-A903A9AEC1CE}" type="pres">
      <dgm:prSet presAssocID="{009ADC55-D54C-4251-9F32-3ECBBE9F703E}" presName="LevelTwoTextNode" presStyleLbl="node3" presStyleIdx="1" presStyleCnt="3" custScaleX="245204" custScaleY="285785" custLinFactNeighborX="-2191" custLinFactNeighborY="26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58D3E35-E605-48BD-BB38-7620A74E5C93}" type="pres">
      <dgm:prSet presAssocID="{009ADC55-D54C-4251-9F32-3ECBBE9F703E}" presName="level3hierChild" presStyleCnt="0"/>
      <dgm:spPr/>
    </dgm:pt>
    <dgm:pt modelId="{101F0F65-9AF6-4ECB-ABB4-E1A0A6C0338A}" type="pres">
      <dgm:prSet presAssocID="{DC0675D2-F103-4497-8A51-CF1CF34B2DD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1E4F713-9656-4945-8CCB-DB0F4148FF3A}" type="pres">
      <dgm:prSet presAssocID="{DC0675D2-F103-4497-8A51-CF1CF34B2DD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E5FF7B88-9648-4776-8B74-AD980E0CCD5C}" type="pres">
      <dgm:prSet presAssocID="{D3BB39E9-7834-4087-9625-76EF07F6CF9B}" presName="root2" presStyleCnt="0"/>
      <dgm:spPr/>
    </dgm:pt>
    <dgm:pt modelId="{5F21BA60-766B-46F8-8505-4E0BD7F3C70A}" type="pres">
      <dgm:prSet presAssocID="{D3BB39E9-7834-4087-9625-76EF07F6CF9B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1E36B6-2937-4CEE-B696-B6275CFA87F5}" type="pres">
      <dgm:prSet presAssocID="{D3BB39E9-7834-4087-9625-76EF07F6CF9B}" presName="level3hierChild" presStyleCnt="0"/>
      <dgm:spPr/>
    </dgm:pt>
    <dgm:pt modelId="{53651570-7C06-4F38-89F0-8AA5DFCF78D1}" type="pres">
      <dgm:prSet presAssocID="{867AE0D1-401D-4810-841C-1A5B3EB69D01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02F4C21B-602C-4D4A-AC6A-D1B21151638E}" type="pres">
      <dgm:prSet presAssocID="{867AE0D1-401D-4810-841C-1A5B3EB69D01}" presName="connTx" presStyleLbl="parChTrans1D3" presStyleIdx="2" presStyleCnt="3"/>
      <dgm:spPr/>
      <dgm:t>
        <a:bodyPr/>
        <a:lstStyle/>
        <a:p>
          <a:endParaRPr lang="ru-RU"/>
        </a:p>
      </dgm:t>
    </dgm:pt>
    <dgm:pt modelId="{5E184F8A-AEA7-4211-94BB-8A54E3A1CE50}" type="pres">
      <dgm:prSet presAssocID="{36E39A7E-6703-4248-AFFA-0D83D1F365A5}" presName="root2" presStyleCnt="0"/>
      <dgm:spPr/>
    </dgm:pt>
    <dgm:pt modelId="{B1C90AD3-5B3F-44E1-9400-9CE3B97B0C5B}" type="pres">
      <dgm:prSet presAssocID="{36E39A7E-6703-4248-AFFA-0D83D1F365A5}" presName="LevelTwoTextNode" presStyleLbl="node3" presStyleIdx="2" presStyleCnt="3" custScaleX="233217" custScaleY="148720" custLinFactNeighborX="38657" custLinFactNeighborY="694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DBC7E8-71AE-461B-A623-EF8375FE640F}" type="pres">
      <dgm:prSet presAssocID="{36E39A7E-6703-4248-AFFA-0D83D1F365A5}" presName="level3hierChild" presStyleCnt="0"/>
      <dgm:spPr/>
    </dgm:pt>
  </dgm:ptLst>
  <dgm:cxnLst>
    <dgm:cxn modelId="{9515426E-8A2F-4E5A-AFA2-9D94B2429954}" type="presOf" srcId="{DC0675D2-F103-4497-8A51-CF1CF34B2DDA}" destId="{C1E4F713-9656-4945-8CCB-DB0F4148FF3A}" srcOrd="1" destOrd="0" presId="urn:microsoft.com/office/officeart/2008/layout/HorizontalMultiLevelHierarchy"/>
    <dgm:cxn modelId="{B759AA92-E960-46E5-8D41-7F51B411D3CE}" type="presOf" srcId="{BFF32C55-75A0-40A4-904A-E69FE7DC261E}" destId="{C7F767B1-2710-4347-91C6-121BBBCF5FF7}" srcOrd="0" destOrd="0" presId="urn:microsoft.com/office/officeart/2008/layout/HorizontalMultiLevelHierarchy"/>
    <dgm:cxn modelId="{043FE5B1-3C7F-4A23-97AC-FC7636668780}" type="presOf" srcId="{4589E753-D39E-443B-8964-D8415C96056E}" destId="{5AAC914B-EE38-4EF9-947E-072BBE994B9C}" srcOrd="1" destOrd="0" presId="urn:microsoft.com/office/officeart/2008/layout/HorizontalMultiLevelHierarchy"/>
    <dgm:cxn modelId="{5FE663E7-4CDB-42A8-8CE1-3D69DA966DF7}" type="presOf" srcId="{DC0675D2-F103-4497-8A51-CF1CF34B2DDA}" destId="{101F0F65-9AF6-4ECB-ABB4-E1A0A6C0338A}" srcOrd="0" destOrd="0" presId="urn:microsoft.com/office/officeart/2008/layout/HorizontalMultiLevelHierarchy"/>
    <dgm:cxn modelId="{057E063B-C007-4AA2-80A3-7471C98EA45B}" type="presOf" srcId="{4589E753-D39E-443B-8964-D8415C96056E}" destId="{55808CB6-FE04-4202-9A4A-511055EBED53}" srcOrd="0" destOrd="0" presId="urn:microsoft.com/office/officeart/2008/layout/HorizontalMultiLevelHierarchy"/>
    <dgm:cxn modelId="{30882A99-0563-4337-926A-9BD6302F98B1}" type="presOf" srcId="{89448E79-2A65-4814-B705-FC263C64EF5B}" destId="{A3528C34-C1B3-407D-B2DA-F0479F44A498}" srcOrd="1" destOrd="0" presId="urn:microsoft.com/office/officeart/2008/layout/HorizontalMultiLevelHierarchy"/>
    <dgm:cxn modelId="{F6718D21-225C-4BFF-B41B-8A6E309ACA43}" type="presOf" srcId="{96D7518A-B523-4925-941C-200E1881D1F8}" destId="{6E3B9011-9E50-4F51-98D8-D61C896F9241}" srcOrd="1" destOrd="0" presId="urn:microsoft.com/office/officeart/2008/layout/HorizontalMultiLevelHierarchy"/>
    <dgm:cxn modelId="{8DFE6731-EF74-4F65-A1CA-F2A9092F6A7E}" type="presOf" srcId="{867AE0D1-401D-4810-841C-1A5B3EB69D01}" destId="{53651570-7C06-4F38-89F0-8AA5DFCF78D1}" srcOrd="0" destOrd="0" presId="urn:microsoft.com/office/officeart/2008/layout/HorizontalMultiLevelHierarchy"/>
    <dgm:cxn modelId="{9ED86A8F-526D-422E-8422-7888DCF20491}" type="presOf" srcId="{984D4920-B62C-4029-A919-4B4B20D802F4}" destId="{0A35D7BB-1B76-4A17-9085-626BE3B4F7CA}" srcOrd="0" destOrd="0" presId="urn:microsoft.com/office/officeart/2008/layout/HorizontalMultiLevelHierarchy"/>
    <dgm:cxn modelId="{7D193534-9FD4-433D-93E4-247D08017B6F}" type="presOf" srcId="{D3BB39E9-7834-4087-9625-76EF07F6CF9B}" destId="{5F21BA60-766B-46F8-8505-4E0BD7F3C70A}" srcOrd="0" destOrd="0" presId="urn:microsoft.com/office/officeart/2008/layout/HorizontalMultiLevelHierarchy"/>
    <dgm:cxn modelId="{58A8A005-7304-4521-8575-6F7B98D76E22}" srcId="{5407A97E-276C-459A-A3F1-A9E73BEBEC88}" destId="{201F662A-BFC8-4E68-BABD-E60CD582338B}" srcOrd="0" destOrd="0" parTransId="{F0DAE780-AADD-4C2A-9EF5-852AE72D8DBC}" sibTransId="{0C6FFFAF-D1E0-4E00-AA84-1FC3E62F8D14}"/>
    <dgm:cxn modelId="{DC05ED2D-2942-4E3C-B863-25F0D36108C0}" type="presOf" srcId="{009ADC55-D54C-4251-9F32-3ECBBE9F703E}" destId="{0F58A4DB-33FF-408C-BC68-A903A9AEC1CE}" srcOrd="0" destOrd="0" presId="urn:microsoft.com/office/officeart/2008/layout/HorizontalMultiLevelHierarchy"/>
    <dgm:cxn modelId="{2DEE9FC6-0A36-4B40-8CAA-B66FA1F79DA9}" type="presOf" srcId="{D927F4D8-FD4E-4DFB-9B73-576C3E98F1DA}" destId="{20277428-95EC-4A17-9F6A-0348F85E5A5B}" srcOrd="0" destOrd="0" presId="urn:microsoft.com/office/officeart/2008/layout/HorizontalMultiLevelHierarchy"/>
    <dgm:cxn modelId="{3B305F73-CFF8-446A-A6D1-8CD3B45A886E}" srcId="{984D4920-B62C-4029-A919-4B4B20D802F4}" destId="{3BE8B8A8-5C12-48BE-AFC2-203D2AB00448}" srcOrd="0" destOrd="0" parTransId="{89448E79-2A65-4814-B705-FC263C64EF5B}" sibTransId="{629672A6-007C-44D5-8BAE-C472184467B4}"/>
    <dgm:cxn modelId="{06CFAB29-EA8C-462E-B232-A2C994E1D3DE}" type="presOf" srcId="{5407A97E-276C-459A-A3F1-A9E73BEBEC88}" destId="{E43730A5-A3D4-4758-BA44-3A3FDE0B689B}" srcOrd="0" destOrd="0" presId="urn:microsoft.com/office/officeart/2008/layout/HorizontalMultiLevelHierarchy"/>
    <dgm:cxn modelId="{8FD5E0E1-AF3E-49BA-B8BD-53460691F267}" srcId="{201F662A-BFC8-4E68-BABD-E60CD582338B}" destId="{BFF32C55-75A0-40A4-904A-E69FE7DC261E}" srcOrd="1" destOrd="0" parTransId="{D927F4D8-FD4E-4DFB-9B73-576C3E98F1DA}" sibTransId="{C4C04AB6-AA05-4157-97A8-D829C072EC6E}"/>
    <dgm:cxn modelId="{233060E8-C4F9-4FA4-BF27-12AFFD752959}" type="presOf" srcId="{96D7518A-B523-4925-941C-200E1881D1F8}" destId="{9D4D8739-0BDB-4671-98E4-CD354AC57818}" srcOrd="0" destOrd="0" presId="urn:microsoft.com/office/officeart/2008/layout/HorizontalMultiLevelHierarchy"/>
    <dgm:cxn modelId="{D85ACF0E-4198-4136-98A8-811BE859C524}" type="presOf" srcId="{D927F4D8-FD4E-4DFB-9B73-576C3E98F1DA}" destId="{F159D1F5-C58B-4226-9389-2FDCDD7F1D90}" srcOrd="1" destOrd="0" presId="urn:microsoft.com/office/officeart/2008/layout/HorizontalMultiLevelHierarchy"/>
    <dgm:cxn modelId="{BE9AC1CF-BF70-4479-AFC5-58A7918E829B}" srcId="{201F662A-BFC8-4E68-BABD-E60CD582338B}" destId="{984D4920-B62C-4029-A919-4B4B20D802F4}" srcOrd="0" destOrd="0" parTransId="{4589E753-D39E-443B-8964-D8415C96056E}" sibTransId="{9370195C-6F2A-47C9-BD4B-46F67CF21421}"/>
    <dgm:cxn modelId="{D97AECAB-9ECB-42C7-96F9-AC6C59F4144F}" srcId="{201F662A-BFC8-4E68-BABD-E60CD582338B}" destId="{D3BB39E9-7834-4087-9625-76EF07F6CF9B}" srcOrd="2" destOrd="0" parTransId="{DC0675D2-F103-4497-8A51-CF1CF34B2DDA}" sibTransId="{3835A3EF-41F4-4C52-9FB6-EF00C4FE5FEB}"/>
    <dgm:cxn modelId="{D9A68772-F899-404D-8BED-1CE1C5341AFD}" type="presOf" srcId="{36E39A7E-6703-4248-AFFA-0D83D1F365A5}" destId="{B1C90AD3-5B3F-44E1-9400-9CE3B97B0C5B}" srcOrd="0" destOrd="0" presId="urn:microsoft.com/office/officeart/2008/layout/HorizontalMultiLevelHierarchy"/>
    <dgm:cxn modelId="{1D0FC546-E0E4-49C4-9C45-BDA5FF512933}" type="presOf" srcId="{3BE8B8A8-5C12-48BE-AFC2-203D2AB00448}" destId="{E03B700F-3230-4AD4-BFB3-BA9C83A5E4D3}" srcOrd="0" destOrd="0" presId="urn:microsoft.com/office/officeart/2008/layout/HorizontalMultiLevelHierarchy"/>
    <dgm:cxn modelId="{C52B1678-E9CF-43B1-952D-78BDC227DD83}" type="presOf" srcId="{867AE0D1-401D-4810-841C-1A5B3EB69D01}" destId="{02F4C21B-602C-4D4A-AC6A-D1B21151638E}" srcOrd="1" destOrd="0" presId="urn:microsoft.com/office/officeart/2008/layout/HorizontalMultiLevelHierarchy"/>
    <dgm:cxn modelId="{12DD0EF5-7F03-4857-A131-FBBD057957BA}" type="presOf" srcId="{201F662A-BFC8-4E68-BABD-E60CD582338B}" destId="{1CA680DC-09C2-4B10-A279-9779F9E6AC68}" srcOrd="0" destOrd="0" presId="urn:microsoft.com/office/officeart/2008/layout/HorizontalMultiLevelHierarchy"/>
    <dgm:cxn modelId="{8EA461AD-587B-4269-8DAD-E215BF82D31C}" srcId="{BFF32C55-75A0-40A4-904A-E69FE7DC261E}" destId="{009ADC55-D54C-4251-9F32-3ECBBE9F703E}" srcOrd="0" destOrd="0" parTransId="{96D7518A-B523-4925-941C-200E1881D1F8}" sibTransId="{3D5687FD-3FF1-4787-A961-28B1187E44D6}"/>
    <dgm:cxn modelId="{358AEB83-413B-4BC9-8BEC-A070EB0D4761}" type="presOf" srcId="{89448E79-2A65-4814-B705-FC263C64EF5B}" destId="{4C997468-2AEF-484A-AD67-8FBBD816690C}" srcOrd="0" destOrd="0" presId="urn:microsoft.com/office/officeart/2008/layout/HorizontalMultiLevelHierarchy"/>
    <dgm:cxn modelId="{4749BD32-8688-4A74-8C50-5BB6A4187681}" srcId="{D3BB39E9-7834-4087-9625-76EF07F6CF9B}" destId="{36E39A7E-6703-4248-AFFA-0D83D1F365A5}" srcOrd="0" destOrd="0" parTransId="{867AE0D1-401D-4810-841C-1A5B3EB69D01}" sibTransId="{E1669578-3F8A-4EC0-BCE8-7D4ACAD31CCF}"/>
    <dgm:cxn modelId="{9297CAE4-0646-45B2-9D73-D412D729A2C2}" type="presParOf" srcId="{E43730A5-A3D4-4758-BA44-3A3FDE0B689B}" destId="{D22E379C-1C09-45AE-9F20-93E4C4E3D58F}" srcOrd="0" destOrd="0" presId="urn:microsoft.com/office/officeart/2008/layout/HorizontalMultiLevelHierarchy"/>
    <dgm:cxn modelId="{5B307A79-F24A-4D6A-9BBC-B2E2834A0CF4}" type="presParOf" srcId="{D22E379C-1C09-45AE-9F20-93E4C4E3D58F}" destId="{1CA680DC-09C2-4B10-A279-9779F9E6AC68}" srcOrd="0" destOrd="0" presId="urn:microsoft.com/office/officeart/2008/layout/HorizontalMultiLevelHierarchy"/>
    <dgm:cxn modelId="{AC4E581F-FA0D-4C88-ACC9-9FEE95EB9CAD}" type="presParOf" srcId="{D22E379C-1C09-45AE-9F20-93E4C4E3D58F}" destId="{15A93A1D-9BA2-426E-B4A2-985FAED351FD}" srcOrd="1" destOrd="0" presId="urn:microsoft.com/office/officeart/2008/layout/HorizontalMultiLevelHierarchy"/>
    <dgm:cxn modelId="{298E702D-27F7-48DF-A858-FBB0C7B9D4FC}" type="presParOf" srcId="{15A93A1D-9BA2-426E-B4A2-985FAED351FD}" destId="{55808CB6-FE04-4202-9A4A-511055EBED53}" srcOrd="0" destOrd="0" presId="urn:microsoft.com/office/officeart/2008/layout/HorizontalMultiLevelHierarchy"/>
    <dgm:cxn modelId="{688F9901-6698-4CB0-8019-5FB308C572D1}" type="presParOf" srcId="{55808CB6-FE04-4202-9A4A-511055EBED53}" destId="{5AAC914B-EE38-4EF9-947E-072BBE994B9C}" srcOrd="0" destOrd="0" presId="urn:microsoft.com/office/officeart/2008/layout/HorizontalMultiLevelHierarchy"/>
    <dgm:cxn modelId="{63CD6D49-0C2D-459A-8EDA-DC2E90024A64}" type="presParOf" srcId="{15A93A1D-9BA2-426E-B4A2-985FAED351FD}" destId="{E5B1347B-C8B7-4AE0-AB33-4EF1B281C157}" srcOrd="1" destOrd="0" presId="urn:microsoft.com/office/officeart/2008/layout/HorizontalMultiLevelHierarchy"/>
    <dgm:cxn modelId="{89DE8859-9AD6-4F6A-8296-403E60B2DA58}" type="presParOf" srcId="{E5B1347B-C8B7-4AE0-AB33-4EF1B281C157}" destId="{0A35D7BB-1B76-4A17-9085-626BE3B4F7CA}" srcOrd="0" destOrd="0" presId="urn:microsoft.com/office/officeart/2008/layout/HorizontalMultiLevelHierarchy"/>
    <dgm:cxn modelId="{9629C445-5DF9-426D-A736-2D8D0C4A18A3}" type="presParOf" srcId="{E5B1347B-C8B7-4AE0-AB33-4EF1B281C157}" destId="{1A4C8B8D-49FF-41CC-929B-3333766E81A7}" srcOrd="1" destOrd="0" presId="urn:microsoft.com/office/officeart/2008/layout/HorizontalMultiLevelHierarchy"/>
    <dgm:cxn modelId="{F8036449-DB3C-4C3E-AFCD-396565E588DC}" type="presParOf" srcId="{1A4C8B8D-49FF-41CC-929B-3333766E81A7}" destId="{4C997468-2AEF-484A-AD67-8FBBD816690C}" srcOrd="0" destOrd="0" presId="urn:microsoft.com/office/officeart/2008/layout/HorizontalMultiLevelHierarchy"/>
    <dgm:cxn modelId="{E9F68C63-51F3-4EBC-BFD5-A18A0C2F357E}" type="presParOf" srcId="{4C997468-2AEF-484A-AD67-8FBBD816690C}" destId="{A3528C34-C1B3-407D-B2DA-F0479F44A498}" srcOrd="0" destOrd="0" presId="urn:microsoft.com/office/officeart/2008/layout/HorizontalMultiLevelHierarchy"/>
    <dgm:cxn modelId="{CE08BA50-B239-4180-A56D-627E0BB8B428}" type="presParOf" srcId="{1A4C8B8D-49FF-41CC-929B-3333766E81A7}" destId="{F96252E5-D863-44B0-9820-3F6BBCEA8894}" srcOrd="1" destOrd="0" presId="urn:microsoft.com/office/officeart/2008/layout/HorizontalMultiLevelHierarchy"/>
    <dgm:cxn modelId="{92D86A6B-4764-4C0C-8D37-2F1FED76036E}" type="presParOf" srcId="{F96252E5-D863-44B0-9820-3F6BBCEA8894}" destId="{E03B700F-3230-4AD4-BFB3-BA9C83A5E4D3}" srcOrd="0" destOrd="0" presId="urn:microsoft.com/office/officeart/2008/layout/HorizontalMultiLevelHierarchy"/>
    <dgm:cxn modelId="{6FF39A83-D034-45BC-8D42-5C05F35E0D27}" type="presParOf" srcId="{F96252E5-D863-44B0-9820-3F6BBCEA8894}" destId="{AECBB5C6-3EF6-4D21-B91B-9C977A91A443}" srcOrd="1" destOrd="0" presId="urn:microsoft.com/office/officeart/2008/layout/HorizontalMultiLevelHierarchy"/>
    <dgm:cxn modelId="{F5325E5E-0682-4BD0-B651-14FE7D8F91D9}" type="presParOf" srcId="{15A93A1D-9BA2-426E-B4A2-985FAED351FD}" destId="{20277428-95EC-4A17-9F6A-0348F85E5A5B}" srcOrd="2" destOrd="0" presId="urn:microsoft.com/office/officeart/2008/layout/HorizontalMultiLevelHierarchy"/>
    <dgm:cxn modelId="{BD6476AA-88C5-4EAE-AF2C-BB29661834A5}" type="presParOf" srcId="{20277428-95EC-4A17-9F6A-0348F85E5A5B}" destId="{F159D1F5-C58B-4226-9389-2FDCDD7F1D90}" srcOrd="0" destOrd="0" presId="urn:microsoft.com/office/officeart/2008/layout/HorizontalMultiLevelHierarchy"/>
    <dgm:cxn modelId="{7E54D739-DE5C-4BCE-B4B8-5704D589585D}" type="presParOf" srcId="{15A93A1D-9BA2-426E-B4A2-985FAED351FD}" destId="{938EA938-0EA0-4853-9D40-94B5AB219375}" srcOrd="3" destOrd="0" presId="urn:microsoft.com/office/officeart/2008/layout/HorizontalMultiLevelHierarchy"/>
    <dgm:cxn modelId="{E1C99EC1-BC27-4D08-9889-76DD52BE53A9}" type="presParOf" srcId="{938EA938-0EA0-4853-9D40-94B5AB219375}" destId="{C7F767B1-2710-4347-91C6-121BBBCF5FF7}" srcOrd="0" destOrd="0" presId="urn:microsoft.com/office/officeart/2008/layout/HorizontalMultiLevelHierarchy"/>
    <dgm:cxn modelId="{AFAB857A-0F04-4C14-A99F-FB0F5615E2EE}" type="presParOf" srcId="{938EA938-0EA0-4853-9D40-94B5AB219375}" destId="{77F0429D-CCA2-4C23-BA2A-41F537C367D2}" srcOrd="1" destOrd="0" presId="urn:microsoft.com/office/officeart/2008/layout/HorizontalMultiLevelHierarchy"/>
    <dgm:cxn modelId="{70F73B30-52DC-4700-A363-025A6F4FE7B9}" type="presParOf" srcId="{77F0429D-CCA2-4C23-BA2A-41F537C367D2}" destId="{9D4D8739-0BDB-4671-98E4-CD354AC57818}" srcOrd="0" destOrd="0" presId="urn:microsoft.com/office/officeart/2008/layout/HorizontalMultiLevelHierarchy"/>
    <dgm:cxn modelId="{D33B33CA-6FAF-4911-ABF6-D12A60489813}" type="presParOf" srcId="{9D4D8739-0BDB-4671-98E4-CD354AC57818}" destId="{6E3B9011-9E50-4F51-98D8-D61C896F9241}" srcOrd="0" destOrd="0" presId="urn:microsoft.com/office/officeart/2008/layout/HorizontalMultiLevelHierarchy"/>
    <dgm:cxn modelId="{B0E56F97-2F22-4203-82D3-204549362A78}" type="presParOf" srcId="{77F0429D-CCA2-4C23-BA2A-41F537C367D2}" destId="{86AE8B45-F99D-4190-9D65-F980612EF90E}" srcOrd="1" destOrd="0" presId="urn:microsoft.com/office/officeart/2008/layout/HorizontalMultiLevelHierarchy"/>
    <dgm:cxn modelId="{D4AD5040-A4A1-4CB1-845A-0519CC5A0834}" type="presParOf" srcId="{86AE8B45-F99D-4190-9D65-F980612EF90E}" destId="{0F58A4DB-33FF-408C-BC68-A903A9AEC1CE}" srcOrd="0" destOrd="0" presId="urn:microsoft.com/office/officeart/2008/layout/HorizontalMultiLevelHierarchy"/>
    <dgm:cxn modelId="{9DECF389-9EA6-44DB-8873-333DC422F0F6}" type="presParOf" srcId="{86AE8B45-F99D-4190-9D65-F980612EF90E}" destId="{C58D3E35-E605-48BD-BB38-7620A74E5C93}" srcOrd="1" destOrd="0" presId="urn:microsoft.com/office/officeart/2008/layout/HorizontalMultiLevelHierarchy"/>
    <dgm:cxn modelId="{6A68CE5E-6712-416D-BEC1-C1D1DB4F07D8}" type="presParOf" srcId="{15A93A1D-9BA2-426E-B4A2-985FAED351FD}" destId="{101F0F65-9AF6-4ECB-ABB4-E1A0A6C0338A}" srcOrd="4" destOrd="0" presId="urn:microsoft.com/office/officeart/2008/layout/HorizontalMultiLevelHierarchy"/>
    <dgm:cxn modelId="{2EBEDE2E-E70E-44C9-81AE-E5228AE47094}" type="presParOf" srcId="{101F0F65-9AF6-4ECB-ABB4-E1A0A6C0338A}" destId="{C1E4F713-9656-4945-8CCB-DB0F4148FF3A}" srcOrd="0" destOrd="0" presId="urn:microsoft.com/office/officeart/2008/layout/HorizontalMultiLevelHierarchy"/>
    <dgm:cxn modelId="{1768E405-1D6A-4EDA-A94F-72DAB53DFA75}" type="presParOf" srcId="{15A93A1D-9BA2-426E-B4A2-985FAED351FD}" destId="{E5FF7B88-9648-4776-8B74-AD980E0CCD5C}" srcOrd="5" destOrd="0" presId="urn:microsoft.com/office/officeart/2008/layout/HorizontalMultiLevelHierarchy"/>
    <dgm:cxn modelId="{3D0645FC-FC1B-47AB-A332-266BC79E3AAF}" type="presParOf" srcId="{E5FF7B88-9648-4776-8B74-AD980E0CCD5C}" destId="{5F21BA60-766B-46F8-8505-4E0BD7F3C70A}" srcOrd="0" destOrd="0" presId="urn:microsoft.com/office/officeart/2008/layout/HorizontalMultiLevelHierarchy"/>
    <dgm:cxn modelId="{E6DFD981-F8F5-4D77-9EA5-F6DD8F0A3340}" type="presParOf" srcId="{E5FF7B88-9648-4776-8B74-AD980E0CCD5C}" destId="{771E36B6-2937-4CEE-B696-B6275CFA87F5}" srcOrd="1" destOrd="0" presId="urn:microsoft.com/office/officeart/2008/layout/HorizontalMultiLevelHierarchy"/>
    <dgm:cxn modelId="{AFCFB420-D59F-442C-8EA4-0A406F373A0C}" type="presParOf" srcId="{771E36B6-2937-4CEE-B696-B6275CFA87F5}" destId="{53651570-7C06-4F38-89F0-8AA5DFCF78D1}" srcOrd="0" destOrd="0" presId="urn:microsoft.com/office/officeart/2008/layout/HorizontalMultiLevelHierarchy"/>
    <dgm:cxn modelId="{7DF15EAF-9DFD-404E-91D3-F33D3B9DED7A}" type="presParOf" srcId="{53651570-7C06-4F38-89F0-8AA5DFCF78D1}" destId="{02F4C21B-602C-4D4A-AC6A-D1B21151638E}" srcOrd="0" destOrd="0" presId="urn:microsoft.com/office/officeart/2008/layout/HorizontalMultiLevelHierarchy"/>
    <dgm:cxn modelId="{D055AC7E-0F43-4B65-9883-A70D1879026D}" type="presParOf" srcId="{771E36B6-2937-4CEE-B696-B6275CFA87F5}" destId="{5E184F8A-AEA7-4211-94BB-8A54E3A1CE50}" srcOrd="1" destOrd="0" presId="urn:microsoft.com/office/officeart/2008/layout/HorizontalMultiLevelHierarchy"/>
    <dgm:cxn modelId="{B86CC939-0599-484F-BAAF-38CDB318F03E}" type="presParOf" srcId="{5E184F8A-AEA7-4211-94BB-8A54E3A1CE50}" destId="{B1C90AD3-5B3F-44E1-9400-9CE3B97B0C5B}" srcOrd="0" destOrd="0" presId="urn:microsoft.com/office/officeart/2008/layout/HorizontalMultiLevelHierarchy"/>
    <dgm:cxn modelId="{C40D900E-4A42-4D9E-A36A-A5BB07006ED4}" type="presParOf" srcId="{5E184F8A-AEA7-4211-94BB-8A54E3A1CE50}" destId="{A6DBC7E8-71AE-461B-A623-EF8375FE640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146" y="0"/>
            <a:ext cx="4302494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218"/>
            <a:ext cx="4302495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146" y="6456218"/>
            <a:ext cx="4302494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2495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4146" y="0"/>
            <a:ext cx="4302494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750" y="509588"/>
            <a:ext cx="45307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615" y="3228895"/>
            <a:ext cx="7942580" cy="30589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6218"/>
            <a:ext cx="4302495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4146" y="6456218"/>
            <a:ext cx="4302494" cy="3398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D4B4D-AEEA-4696-BF59-3AAA42E31135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204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84411-1D85-4485-897E-7B343FC6154E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090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DCA5F-9723-4C4C-A5ED-813874655D7D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6606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ACE83-C84E-49AC-BEC8-8383FC9F1B8F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6787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63758-F77E-4ECF-B377-C22CEFB5CD59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370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FDB90-FC13-438E-9DF0-5F9B71B5AF8A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5230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8E6D-D501-49E1-BFFC-6E301CD311A8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481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34A30-D9F4-48AD-8A9F-AAA0D648A876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561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40C21-D0B3-4244-A4C9-AB4763D604B2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44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777A3-177E-44CD-A374-D3C50F2F57F1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0577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9CDF-C808-4A19-8759-E0EB1BD6FBD1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225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F572A0-ABB9-41DD-9DE7-462D9C413A51}" type="datetime1">
              <a:rPr lang="ru-RU" smtClean="0"/>
              <a:pPr>
                <a:defRPr/>
              </a:pPr>
              <a:t>10.10.2023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5.wdp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1" y="-200055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28596" y="373355"/>
            <a:ext cx="8286808" cy="475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lvl="0" algn="ctr"/>
            <a:endParaRPr lang="ru-RU" sz="1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ctr"/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lvl="0" algn="ctr"/>
            <a:endParaRPr lang="ru-RU" sz="1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Открытие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научно-технического Центра TechnoGo </a:t>
            </a:r>
            <a:endParaRPr lang="ru-RU" sz="1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через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реализацию внеурочной деятельности и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сетевого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взаимодействия c целью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раннего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профориентационного самоопределения обучающихся </a:t>
            </a:r>
            <a:endParaRPr lang="ru-RU" sz="1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осознанного выбора профессии </a:t>
            </a:r>
            <a:endParaRPr lang="ru-RU" sz="1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0"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научно-технической сфере</a:t>
            </a:r>
          </a:p>
          <a:p>
            <a:pPr lvl="0" algn="ctr"/>
            <a:endParaRPr lang="ru-RU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ru-RU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ru-RU" sz="1400" b="1" dirty="0" smtClean="0">
              <a:solidFill>
                <a:schemeClr val="tx2"/>
              </a:solidFill>
              <a:latin typeface="Arial" charset="0"/>
            </a:endParaRPr>
          </a:p>
          <a:p>
            <a:pPr algn="r"/>
            <a:endParaRPr lang="ru-RU" sz="1400" b="1" dirty="0" smtClean="0">
              <a:solidFill>
                <a:schemeClr val="tx2"/>
              </a:solidFill>
              <a:latin typeface="Arial" charset="0"/>
            </a:endParaRPr>
          </a:p>
          <a:p>
            <a:pPr algn="r"/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Автор:</a:t>
            </a:r>
            <a:endParaRPr lang="ru-RU" sz="1400" b="1" dirty="0">
              <a:solidFill>
                <a:schemeClr val="tx2"/>
              </a:solidFill>
              <a:latin typeface="Arial" charset="0"/>
            </a:endParaRPr>
          </a:p>
          <a:p>
            <a:pPr algn="r"/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Мухарлямова Фагима Мусовна,</a:t>
            </a:r>
          </a:p>
          <a:p>
            <a:pPr algn="r"/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директор МАОУ «Центр образования №114» </a:t>
            </a:r>
          </a:p>
          <a:p>
            <a:pPr algn="r"/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городского округа город Уфа</a:t>
            </a:r>
          </a:p>
          <a:p>
            <a:pPr algn="r"/>
            <a:r>
              <a:rPr lang="ru-RU" sz="1400" b="1" dirty="0" smtClean="0">
                <a:solidFill>
                  <a:schemeClr val="tx2"/>
                </a:solidFill>
                <a:latin typeface="Arial" charset="0"/>
              </a:rPr>
              <a:t>Республики Башкортостан</a:t>
            </a:r>
          </a:p>
          <a:p>
            <a:pPr algn="r" eaLnBrk="0" hangingPunct="0"/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5717" y="235658"/>
            <a:ext cx="1687434" cy="86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http://makc.net/wp-content/uploads/2020/04/66522f77537251.5c8a5520e68c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98" t="32060" r="22872" b="37586"/>
          <a:stretch/>
        </p:blipFill>
        <p:spPr bwMode="auto">
          <a:xfrm>
            <a:off x="1011248" y="2931790"/>
            <a:ext cx="324036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13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3.depositphotos.com/2419757/32435/v/1600/depositphotos_324350668-stock-illustration-%D0%BC%D0%B1%D0%B0%D0%BF%D0%BF%D0%B5-%D0%BF%D1%80%D0%B8%D0%BA%D0%B0%D0%B7%D0%B0%D0%BB-%D1%80%D0%B0%D0%B1%D0%BE%D1%82%D0%B0%D1%82%D1%8C-%D0%B7%D0%B0-%D0%BA%D0%BE%D0%BC%D0%BF%D1%8C%D1%8E%D1%82%D0%B5%D1%80%D0%B0%D0%BC%D0%B8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74" b="18294"/>
          <a:stretch/>
        </p:blipFill>
        <p:spPr bwMode="auto">
          <a:xfrm>
            <a:off x="1342765" y="627735"/>
            <a:ext cx="7261683" cy="43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Планируемые результаты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899017"/>
            <a:ext cx="71365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endParaRPr lang="ru-RU" sz="14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модели научно-технического Центра 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TechnoGo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формы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среды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модернизации содержания образования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обучающихся к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продолжению образования по научно-техническому направлению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профессиональных компетенций и творческого потенциала педагогического коллектива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социального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партнёрства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потенциала для предоставления качественного научно-технического             образования обучающихся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материально-технической базы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121" y="339502"/>
            <a:ext cx="180020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036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3.depositphotos.com/2419757/32435/v/1600/depositphotos_324350668-stock-illustration-%D0%BC%D0%B1%D0%B0%D0%BF%D0%BF%D0%B5-%D0%BF%D1%80%D0%B8%D0%BA%D0%B0%D0%B7%D0%B0%D0%BB-%D1%80%D0%B0%D0%B1%D0%BE%D1%82%D0%B0%D1%82%D1%8C-%D0%B7%D0%B0-%D0%BA%D0%BE%D0%BC%D0%BF%D1%8C%D1%8E%D1%82%D0%B5%D1%80%D0%B0%D0%BC%D0%B8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74" b="18294"/>
          <a:stretch/>
        </p:blipFill>
        <p:spPr bwMode="auto">
          <a:xfrm>
            <a:off x="1122809" y="627734"/>
            <a:ext cx="7261683" cy="43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Ожидаемые эффекты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0398"/>
            <a:ext cx="1008112" cy="108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826" y="772433"/>
            <a:ext cx="7659648" cy="4146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989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3.depositphotos.com/2419757/32435/v/1600/depositphotos_324350668-stock-illustration-%D0%BC%D0%B1%D0%B0%D0%BF%D0%BF%D0%B5-%D0%BF%D1%80%D0%B8%D0%BA%D0%B0%D0%B7%D0%B0%D0%BB-%D1%80%D0%B0%D0%B1%D0%BE%D1%82%D0%B0%D1%82%D1%8C-%D0%B7%D0%B0-%D0%BA%D0%BE%D0%BC%D0%BF%D1%8C%D1%8E%D1%82%D0%B5%D1%80%D0%B0%D0%BC%D0%B8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74" b="18294"/>
          <a:stretch/>
        </p:blipFill>
        <p:spPr bwMode="auto">
          <a:xfrm>
            <a:off x="1342765" y="627735"/>
            <a:ext cx="7261683" cy="43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Качественные критерии эффективности Проекта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899017"/>
            <a:ext cx="713654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endParaRPr lang="ru-RU" sz="1400" b="1" u="sng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знаний обучающихся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научно-технической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и культуры школьников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оложительное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мнение о престижности 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научно-технического профиля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обучающихся способностей к конструкторскому и модельному мышлению как основы будущей инженерной деятельности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мение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использовать теоретические знания в практической деятельности</a:t>
            </a:r>
            <a:endParaRPr lang="ru-RU" sz="18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2470"/>
            <a:ext cx="1296144" cy="131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69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778026130"/>
              </p:ext>
            </p:extLst>
          </p:nvPr>
        </p:nvGraphicFramePr>
        <p:xfrm>
          <a:off x="323528" y="123478"/>
          <a:ext cx="8335868" cy="4824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1"/>
          <p:cNvSpPr txBox="1">
            <a:spLocks noChangeArrowheads="1"/>
          </p:cNvSpPr>
          <p:nvPr/>
        </p:nvSpPr>
        <p:spPr bwMode="auto">
          <a:xfrm rot="16200000">
            <a:off x="-1101428" y="2196506"/>
            <a:ext cx="4156043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Arial" charset="0"/>
              </a:rPr>
              <a:t>Рабочий план реализации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4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3.depositphotos.com/2419757/32435/v/1600/depositphotos_324350668-stock-illustration-%D0%BC%D0%B1%D0%B0%D0%BF%D0%BF%D0%B5-%D0%BF%D1%80%D0%B8%D0%BA%D0%B0%D0%B7%D0%B0%D0%BB-%D1%80%D0%B0%D0%B1%D0%BE%D1%82%D0%B0%D1%82%D1%8C-%D0%B7%D0%B0-%D0%BA%D0%BE%D0%BC%D0%BF%D1%8C%D1%8E%D1%82%D0%B5%D1%80%D0%B0%D0%BC%D0%B8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74" b="18294"/>
          <a:stretch/>
        </p:blipFill>
        <p:spPr bwMode="auto">
          <a:xfrm>
            <a:off x="1122809" y="627734"/>
            <a:ext cx="7261683" cy="43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Промежуточные результаты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6380" y="3714758"/>
            <a:ext cx="1008112" cy="108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tana\Desktop\Рисунок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536" y="170486"/>
            <a:ext cx="2103132" cy="2181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835"/>
          <a:stretch/>
        </p:blipFill>
        <p:spPr>
          <a:xfrm>
            <a:off x="5724128" y="627734"/>
            <a:ext cx="2952328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3436" y="1419622"/>
            <a:ext cx="3410812" cy="2558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r="3121"/>
          <a:stretch/>
        </p:blipFill>
        <p:spPr>
          <a:xfrm>
            <a:off x="500034" y="2571750"/>
            <a:ext cx="4429319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39135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3.depositphotos.com/2419757/32435/v/1600/depositphotos_324350668-stock-illustration-%D0%BC%D0%B1%D0%B0%D0%BF%D0%BF%D0%B5-%D0%BF%D1%80%D0%B8%D0%BA%D0%B0%D0%B7%D0%B0%D0%BB-%D1%80%D0%B0%D0%B1%D0%BE%D1%82%D0%B0%D1%82%D1%8C-%D0%B7%D0%B0-%D0%BA%D0%BE%D0%BC%D0%BF%D1%8C%D1%8E%D1%82%D0%B5%D1%80%D0%B0%D0%BC%D0%B8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74" b="18294"/>
          <a:stretch/>
        </p:blipFill>
        <p:spPr bwMode="auto">
          <a:xfrm>
            <a:off x="1122809" y="627734"/>
            <a:ext cx="7261683" cy="43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Промежуточные результаты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55526"/>
            <a:ext cx="4279900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391" y="1779662"/>
            <a:ext cx="4650681" cy="309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55526"/>
            <a:ext cx="1008112" cy="108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260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3.depositphotos.com/2419757/32435/v/1600/depositphotos_324350668-stock-illustration-%D0%BC%D0%B1%D0%B0%D0%BF%D0%BF%D0%B5-%D0%BF%D1%80%D0%B8%D0%BA%D0%B0%D0%B7%D0%B0%D0%BB-%D1%80%D0%B0%D0%B1%D0%BE%D1%82%D0%B0%D1%82%D1%8C-%D0%B7%D0%B0-%D0%BA%D0%BE%D0%BC%D0%BF%D1%8C%D1%8E%D1%82%D0%B5%D1%80%D0%B0%D0%BC%D0%B8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74" b="18294"/>
          <a:stretch/>
        </p:blipFill>
        <p:spPr bwMode="auto">
          <a:xfrm>
            <a:off x="1331640" y="842032"/>
            <a:ext cx="2736304" cy="28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риски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627733"/>
            <a:ext cx="1152127" cy="115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7392" y="1003642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Недостаточное количество материально-технических ресурсов 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2816" y="1189866"/>
            <a:ext cx="936104" cy="40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46856" y="915566"/>
            <a:ext cx="3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Изыскание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через реализацию платных образовательных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25976" y="2420409"/>
            <a:ext cx="2949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квалификация педагогов</a:t>
            </a:r>
            <a:endParaRPr lang="ru-RU" sz="18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752" y="2611442"/>
            <a:ext cx="936104" cy="40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54548" y="2540391"/>
            <a:ext cx="3221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31640" y="3660235"/>
            <a:ext cx="318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загруженность педагогов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0752" y="3842435"/>
            <a:ext cx="936104" cy="40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54548" y="3660235"/>
            <a:ext cx="325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</a:t>
            </a:r>
          </a:p>
          <a:p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 специалистов ВУЗов, СПО</a:t>
            </a:r>
          </a:p>
        </p:txBody>
      </p:sp>
    </p:spTree>
    <p:extLst>
      <p:ext uri="{BB962C8B-B14F-4D97-AF65-F5344CB8AC3E}">
        <p14:creationId xmlns:p14="http://schemas.microsoft.com/office/powerpoint/2010/main" xmlns="" val="13710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3.depositphotos.com/2419757/32435/v/1600/depositphotos_324350668-stock-illustration-%D0%BC%D0%B1%D0%B0%D0%BF%D0%BF%D0%B5-%D0%BF%D1%80%D0%B8%D0%BA%D0%B0%D0%B7%D0%B0%D0%BB-%D1%80%D0%B0%D0%B1%D0%BE%D1%82%D0%B0%D1%82%D1%8C-%D0%B7%D0%B0-%D0%BA%D0%BE%D0%BC%D0%BF%D1%8C%D1%8E%D1%82%D0%B5%D1%80%D0%B0%D0%BC%D0%B8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74" b="18294"/>
          <a:stretch/>
        </p:blipFill>
        <p:spPr bwMode="auto">
          <a:xfrm>
            <a:off x="1122809" y="627734"/>
            <a:ext cx="7261683" cy="430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«Центр образования №114», г. Уфа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00725"/>
            <a:ext cx="7056784" cy="365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63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yt3.ggpht.com/a/AATXAJwYeODhAO_2XejG3NZ6V6HGSDa2pZ6sk9ioE9nq=s900-c-k-c0xffffffff-no-rj-mo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3184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8006" y="603580"/>
            <a:ext cx="4416442" cy="44164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7544" y="247953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Основания для разработки Проекта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4572" y="1434713"/>
            <a:ext cx="5041278" cy="2246769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1000"/>
              </a:srgb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Республики Башкортостан от 02.03.1994г. №ВС-22/39 «О научной и научно-технической деятельности в Республике Башкортостан»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Программа НКО «Фонд развития промышленности Республики Башкортостан»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201" y="1612742"/>
            <a:ext cx="2573337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17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yt3.ggpht.com/a/AATXAJwYeODhAO_2XejG3NZ6V6HGSDa2pZ6sk9ioE9nq=s900-c-k-c0xffffffff-no-rj-mo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3184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8006" y="603580"/>
            <a:ext cx="4416442" cy="44164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2050" name="Picture 2" descr="https://teletype.in/files/3d/a5/3da51d9e-53e2-41a9-b2de-0a1785d46805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833" b="3854"/>
          <a:stretch/>
        </p:blipFill>
        <p:spPr bwMode="auto">
          <a:xfrm>
            <a:off x="683568" y="1235188"/>
            <a:ext cx="2589137" cy="241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7544" y="247953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Целевая аудитория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1635646"/>
            <a:ext cx="5041278" cy="1323439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1000"/>
              </a:srgb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бучающиеся МАОУ «Центр образования №114», имеющие познавательный интерес и мотивацию к научно-техническому творчеству 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8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yt3.ggpht.com/a/AATXAJwYeODhAO_2XejG3NZ6V6HGSDa2pZ6sk9ioE9nq=s900-c-k-c0xffffffff-no-rj-mo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3184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8006" y="603580"/>
            <a:ext cx="4416442" cy="44164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7544" y="247953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Новизна Проекта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915566"/>
            <a:ext cx="4680521" cy="2862322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1000"/>
              </a:srgb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Раннее профессиональное самоопределение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Мотивация к осознанному выбору профессии в научно-технической 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фере</a:t>
            </a:r>
          </a:p>
          <a:p>
            <a:pPr algn="ctr"/>
            <a:r>
              <a:rPr lang="ru-RU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Отличительные особенности: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надпрофессиональных компетенций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Профориентационная</a:t>
            </a: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312" y="1203598"/>
            <a:ext cx="252354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405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yt3.ggpht.com/a/AATXAJwYeODhAO_2XejG3NZ6V6HGSDa2pZ6sk9ioE9nq=s900-c-k-c0xffffffff-no-rj-mo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3184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8006" y="603580"/>
            <a:ext cx="4416442" cy="44164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7544" y="247953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4192" y="1563638"/>
            <a:ext cx="5046240" cy="1938992"/>
          </a:xfrm>
          <a:prstGeom prst="rect">
            <a:avLst/>
          </a:prstGeom>
          <a:solidFill>
            <a:schemeClr val="lt1">
              <a:alpha val="72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11000"/>
              </a:srgb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овышение эффективности научно-технического творчества обучающихся в условиях создания развивающей образовательной среды школы через интеграцию урочной и внеурочной деятельности и сетевого взаимодействия</a:t>
            </a:r>
            <a:endParaRPr lang="ru-RU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5606"/>
            <a:ext cx="25146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572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0040/000eb9c7-259f66fd/img15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98" t="26176" r="6290" b="30741"/>
          <a:stretch/>
        </p:blipFill>
        <p:spPr bwMode="auto">
          <a:xfrm>
            <a:off x="2195736" y="178143"/>
            <a:ext cx="6393529" cy="476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C203EE-5A49-4316-A1E6-2B88028E4D4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9975" y="654531"/>
            <a:ext cx="6861289" cy="4324261"/>
          </a:xfrm>
          <a:prstGeom prst="rect">
            <a:avLst/>
          </a:prstGeom>
          <a:solidFill>
            <a:schemeClr val="lt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модель и осуществить нормативно-правовое обеспечение деятельности Техноцентра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18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дополнительные общеобразовательные общеразвивающие программы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18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современную интерактивную образовательную среду для развития технологических компетенций обучающихся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18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охват обучающихся через повышение мотивации к осознанному выбору научно-технических профессий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учебный процесс с использованием современных образовательных технологий с учетом ранней профилизации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Развить систему социального партнерства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уровень профессионального мастерства педагогов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обмен опытом представителей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научно-технической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систему поэтапного осознанного профессионального выбора обучающимися научно-технических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и распространить опыт реализации модели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Техноцентра.</a:t>
            </a: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ales-generator.ru/upload/medialibrary/4b1/x4b12f3c7f930379b48e73f64a33c0c32.jpg.pagespeed.ic.qmRiqoTM-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50" t="17602" r="26133" b="6802"/>
          <a:stretch/>
        </p:blipFill>
        <p:spPr bwMode="auto">
          <a:xfrm>
            <a:off x="435039" y="150006"/>
            <a:ext cx="1328569" cy="161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983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89189" y="164424"/>
            <a:ext cx="8565622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Социальные партнёры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97708" y="768855"/>
            <a:ext cx="244827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Уфимский федеральный исследовательский центр Российской академии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35468" y="3400565"/>
            <a:ext cx="24082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«Уфимское приборостроительное производственное объединение»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3568" y="2477301"/>
            <a:ext cx="240827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Уфимский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многопрофильный профессиональный колледж</a:t>
            </a:r>
          </a:p>
        </p:txBody>
      </p:sp>
      <p:pic>
        <p:nvPicPr>
          <p:cNvPr id="1034" name="Picture 10" descr="https://www.slobodskoy.ru/images/ar1305525143446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66990"/>
            <a:ext cx="1555519" cy="1393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565119" y="1529899"/>
            <a:ext cx="24082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Центр детского технического творчества «</a:t>
            </a:r>
            <a:r>
              <a:rPr lang="ru-RU" sz="1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Биктырыш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60883" y="1554221"/>
            <a:ext cx="240827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специальной химической технологии института экономики и сервиса ФГБОУ ВО УГНТУ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7544" y="3354740"/>
            <a:ext cx="24082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Уфимский федеральный исследовательский центр Российской академии наук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997475" y="2477125"/>
            <a:ext cx="240827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детский 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технопарк</a:t>
            </a:r>
          </a:p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Башкортостана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19872" y="4168074"/>
            <a:ext cx="240827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Уфимский машиностроительный колледж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841168" y="730239"/>
            <a:ext cx="240827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«Башкирский государственный университет им. М. </a:t>
            </a:r>
            <a:r>
              <a:rPr lang="ru-RU" sz="1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Акмуллы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9655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0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Реализуемые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371325609"/>
              </p:ext>
            </p:extLst>
          </p:nvPr>
        </p:nvGraphicFramePr>
        <p:xfrm>
          <a:off x="-252536" y="637520"/>
          <a:ext cx="6096000" cy="4310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0" descr="https://sunveter.ru/uploads/posts/2018-11/1542478464_773f794331a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99542"/>
            <a:ext cx="3210624" cy="412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322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ECE58-DD8F-41A7-82C0-941C977FA5B8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461060" y="195486"/>
            <a:ext cx="8229600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36000" rIns="72000" bIns="36000" anchor="ctr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ru-RU" sz="24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Реализуемые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554432269"/>
              </p:ext>
            </p:extLst>
          </p:nvPr>
        </p:nvGraphicFramePr>
        <p:xfrm>
          <a:off x="-252536" y="637520"/>
          <a:ext cx="6096000" cy="4310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0" descr="https://sunveter.ru/uploads/posts/2018-11/1542478464_773f794331a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99542"/>
            <a:ext cx="3210624" cy="412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294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E3516-0C5C-4828-B44E-2D1F324CEE30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F3D0827-AA87-4126-B93C-1B75A9C630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7C4F29D8-DF1C-4165-97F4-B126EC24C1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Zased_W_</Template>
  <TotalTime>2655</TotalTime>
  <Words>593</Words>
  <Application>Microsoft Office PowerPoint</Application>
  <PresentationFormat>Экран (16:9)</PresentationFormat>
  <Paragraphs>140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Zased_W_</vt:lpstr>
      <vt:lpstr>Слайд 1</vt:lpstr>
      <vt:lpstr> Основания для разработки Проекта</vt:lpstr>
      <vt:lpstr> Целевая аудитория</vt:lpstr>
      <vt:lpstr> Новизна Проекта</vt:lpstr>
      <vt:lpstr> Цель Проекта</vt:lpstr>
      <vt:lpstr> Задачи Проекта</vt:lpstr>
      <vt:lpstr>Слайд 7</vt:lpstr>
      <vt:lpstr>Слайд 8</vt:lpstr>
      <vt:lpstr>Слайд 9</vt:lpstr>
      <vt:lpstr> Планируемые результаты</vt:lpstr>
      <vt:lpstr> Ожидаемые эффекты</vt:lpstr>
      <vt:lpstr> Качественные критерии эффективности Проекта</vt:lpstr>
      <vt:lpstr>Слайд 13</vt:lpstr>
      <vt:lpstr> Промежуточные результаты</vt:lpstr>
      <vt:lpstr> Промежуточные результаты</vt:lpstr>
      <vt:lpstr> Основные риски</vt:lpstr>
      <vt:lpstr> МАОУ «Центр образования №114», г. Уфа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учитель</cp:lastModifiedBy>
  <cp:revision>273</cp:revision>
  <cp:lastPrinted>2018-05-18T07:04:26Z</cp:lastPrinted>
  <dcterms:created xsi:type="dcterms:W3CDTF">2014-06-03T04:33:56Z</dcterms:created>
  <dcterms:modified xsi:type="dcterms:W3CDTF">2023-10-09T19:31:27Z</dcterms:modified>
</cp:coreProperties>
</file>