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57" r:id="rId3"/>
    <p:sldId id="260" r:id="rId4"/>
    <p:sldId id="258" r:id="rId5"/>
    <p:sldId id="271" r:id="rId6"/>
    <p:sldId id="278" r:id="rId7"/>
    <p:sldId id="279" r:id="rId8"/>
    <p:sldId id="267" r:id="rId9"/>
    <p:sldId id="276" r:id="rId10"/>
    <p:sldId id="277" r:id="rId11"/>
    <p:sldId id="262" r:id="rId12"/>
    <p:sldId id="261" r:id="rId13"/>
    <p:sldId id="263" r:id="rId14"/>
    <p:sldId id="265" r:id="rId15"/>
    <p:sldId id="264" r:id="rId16"/>
    <p:sldId id="268" r:id="rId17"/>
    <p:sldId id="269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448" autoAdjust="0"/>
  </p:normalViewPr>
  <p:slideViewPr>
    <p:cSldViewPr>
      <p:cViewPr varScale="1">
        <p:scale>
          <a:sx n="99" d="100"/>
          <a:sy n="99" d="100"/>
        </p:scale>
        <p:origin x="-19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A1E26-4090-4893-980B-AAD8099F3DC4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38826-B09C-4277-B500-3BDE32D8F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8826-B09C-4277-B500-3BDE32D8FF5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8826-B09C-4277-B500-3BDE32D8FF5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графии\Фотооткрытка почтовая 'Привет из Ялуторовска'  ЯМК ОФ-331-3_1 (2)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996952"/>
            <a:ext cx="4773442" cy="260061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7" y="698681"/>
            <a:ext cx="792961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6738" algn="l"/>
              </a:tabLst>
            </a:pPr>
            <a:r>
              <a:rPr lang="ru-RU" sz="4400" b="1" dirty="0" smtClean="0">
                <a:latin typeface="Bahnschrift SemiBold SemiConden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itchFamily="34" charset="0"/>
                <a:ea typeface="Times New Roman" pitchFamily="18" charset="0"/>
                <a:cs typeface="Arial" pitchFamily="34" charset="0"/>
              </a:rPr>
              <a:t>роект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6738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itchFamily="34" charset="0"/>
                <a:ea typeface="Times New Roman" pitchFamily="18" charset="0"/>
                <a:cs typeface="Arial" pitchFamily="34" charset="0"/>
              </a:rPr>
              <a:t>«Почтовые истории»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Bold SemiConden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5720" y="1785926"/>
            <a:ext cx="3786214" cy="4429156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sz="2200" b="1" dirty="0" smtClean="0"/>
              <a:t>	Для </a:t>
            </a:r>
            <a:r>
              <a:rPr lang="ru-RU" sz="2200" b="1" dirty="0" smtClean="0"/>
              <a:t>горожан и  гостей города проводятся тематические мероприятия, где каждому участнику предоставляется уникальная возможность подписать эксклюзивную открытку с пожеланиями друзьям и близким, и отправить   Почтой России      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Объявляется акция «Открытка из прошлого»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2226" name="Picture 2" descr="C:\Users\User\Desktop\фотографии\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9287" y="2357431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ahnschrift SemiBold SemiConden" pitchFamily="34" charset="0"/>
              </a:rPr>
              <a:t>Акция «Открытка из прошлого»,</a:t>
            </a:r>
            <a:br>
              <a:rPr lang="ru-RU" sz="2400" b="1" dirty="0" smtClean="0">
                <a:solidFill>
                  <a:schemeClr val="tx1"/>
                </a:solidFill>
                <a:latin typeface="Bahnschrift SemiBold SemiConden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Bahnschrift SemiBold SemiConden" pitchFamily="34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Bahnschrift SemiBold SemiConden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Bahnschrift SemiBold SemiConden" pitchFamily="34" charset="0"/>
              </a:rPr>
              <a:t>посвященная Дню образования Тюменской области </a:t>
            </a:r>
            <a:endParaRPr lang="ru-RU" sz="2000" b="1" dirty="0">
              <a:solidFill>
                <a:schemeClr val="tx1"/>
              </a:solidFill>
              <a:latin typeface="Bahnschrift SemiBold SemiConden" pitchFamily="34" charset="0"/>
            </a:endParaRPr>
          </a:p>
        </p:txBody>
      </p:sp>
      <p:pic>
        <p:nvPicPr>
          <p:cNvPr id="41986" name="Picture 2" descr="C:\Users\User\Desktop\фотографии\IMG-f72a26824a655253e8e773903c0e9348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4191027" cy="314327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1987" name="Picture 3" descr="C:\Users\User\Desktop\фотографии\IMG-b2b141ef48ead172333ff042a1a49124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214686"/>
            <a:ext cx="4168030" cy="3015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58162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Кадышников К.И. Картина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«Торговля на Ялуторовском базаре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в середине </a:t>
            </a:r>
            <a:r>
              <a:rPr sz="2000" b="1" dirty="0" smtClean="0">
                <a:solidFill>
                  <a:schemeClr val="tx1"/>
                </a:solidFill>
                <a:latin typeface="+mn-lt"/>
              </a:rPr>
              <a:t>XIX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в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.».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5786454"/>
            <a:ext cx="7636598" cy="78581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1800" b="1" dirty="0" smtClean="0"/>
              <a:t>Данная </a:t>
            </a:r>
            <a:r>
              <a:rPr lang="ru-RU" sz="1800" b="1" dirty="0" smtClean="0"/>
              <a:t>картина послужила темой для изучения и знакомства с ремеслами, промыслами и торговлей в Ялуторовске в </a:t>
            </a:r>
            <a:r>
              <a:rPr lang="en-US" sz="1800" b="1" dirty="0" smtClean="0"/>
              <a:t>XIX</a:t>
            </a:r>
            <a:r>
              <a:rPr lang="ru-RU" sz="1800" b="1" dirty="0" smtClean="0"/>
              <a:t> веке и в последующем - основой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для печати изображения на открытке</a:t>
            </a:r>
            <a:endParaRPr lang="ru-RU" sz="1800" dirty="0"/>
          </a:p>
        </p:txBody>
      </p:sp>
      <p:pic>
        <p:nvPicPr>
          <p:cNvPr id="40962" name="Picture 2" descr="C:\Users\User\Desktop\фотографии\открытк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00108"/>
            <a:ext cx="6923117" cy="4615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Тематические встречи для гостей и жителей города Ялуторовска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3050"/>
            <a:ext cx="8115328" cy="445295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b="1" dirty="0" smtClean="0">
                <a:latin typeface="Bahnschrift SemiBold SemiConden" pitchFamily="34" charset="0"/>
              </a:rPr>
              <a:t>11-20 августа 2023 г.</a:t>
            </a:r>
          </a:p>
          <a:p>
            <a:pPr lvl="0" algn="ctr"/>
            <a:r>
              <a:rPr lang="ru-RU" b="1" dirty="0" smtClean="0">
                <a:latin typeface="Bahnschrift SemiBold SemiConden" pitchFamily="34" charset="0"/>
              </a:rPr>
              <a:t>Акция «Открытка из прошлого», </a:t>
            </a:r>
            <a:r>
              <a:rPr lang="ru-RU" sz="2000" b="1" dirty="0" smtClean="0">
                <a:latin typeface="Bahnschrift SemiBold SemiConden" pitchFamily="34" charset="0"/>
              </a:rPr>
              <a:t>приуроченная ко Дню рождения Тюменской области </a:t>
            </a:r>
          </a:p>
          <a:p>
            <a:pPr lvl="0" algn="ctr">
              <a:buNone/>
            </a:pPr>
            <a:r>
              <a:rPr lang="ru-RU" b="1" dirty="0" smtClean="0">
                <a:latin typeface="Bahnschrift SemiBold SemiConden" pitchFamily="34" charset="0"/>
              </a:rPr>
              <a:t>1 октября 2023 г.</a:t>
            </a:r>
          </a:p>
          <a:p>
            <a:pPr lvl="0" algn="ctr"/>
            <a:r>
              <a:rPr lang="ru-RU" b="1" dirty="0" smtClean="0">
                <a:latin typeface="Bahnschrift SemiBold SemiConden" pitchFamily="34" charset="0"/>
              </a:rPr>
              <a:t>Акция «Души запасы золотые», </a:t>
            </a:r>
            <a:r>
              <a:rPr lang="ru-RU" sz="2000" b="1" dirty="0" smtClean="0">
                <a:latin typeface="Bahnschrift SemiBold SemiConden" pitchFamily="34" charset="0"/>
              </a:rPr>
              <a:t>приуроченная ко Дню пожилого человека </a:t>
            </a:r>
          </a:p>
          <a:p>
            <a:pPr lvl="0" algn="ctr">
              <a:buNone/>
            </a:pPr>
            <a:r>
              <a:rPr lang="ru-RU" b="1" dirty="0" smtClean="0">
                <a:latin typeface="Bahnschrift SemiBold SemiConden" pitchFamily="34" charset="0"/>
              </a:rPr>
              <a:t>13-15 октября 2023 г.</a:t>
            </a:r>
          </a:p>
          <a:p>
            <a:pPr lvl="0"/>
            <a:r>
              <a:rPr lang="ru-RU" b="1" dirty="0" smtClean="0">
                <a:latin typeface="Bahnschrift SemiBold SemiConden" pitchFamily="34" charset="0"/>
              </a:rPr>
              <a:t>«Мамонтовские дни» в Ялуторовске </a:t>
            </a:r>
          </a:p>
          <a:p>
            <a:pPr>
              <a:buNone/>
            </a:pPr>
            <a:endParaRPr lang="ru-RU" b="1" dirty="0">
              <a:latin typeface="Bahnschrift SemiBold SemiConden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42910" y="1785926"/>
            <a:ext cx="7929618" cy="4429156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sz="3600" b="1" dirty="0" smtClean="0">
                <a:latin typeface="Bahnschrift SemiBold SemiConden" pitchFamily="34" charset="0"/>
              </a:rPr>
              <a:t>26 ноября 2023г</a:t>
            </a:r>
            <a:r>
              <a:rPr lang="ru-RU" sz="2800" b="1" dirty="0" smtClean="0">
                <a:latin typeface="Bahnschrift SemiBold SemiConden" pitchFamily="34" charset="0"/>
              </a:rPr>
              <a:t>.</a:t>
            </a:r>
          </a:p>
          <a:p>
            <a:pPr lvl="0"/>
            <a:r>
              <a:rPr lang="ru-RU" sz="2800" b="1" dirty="0" smtClean="0">
                <a:latin typeface="Bahnschrift SemiBold SemiConden" pitchFamily="34" charset="0"/>
              </a:rPr>
              <a:t>Акция «Свет материнства – </a:t>
            </a:r>
          </a:p>
          <a:p>
            <a:pPr lvl="0">
              <a:buNone/>
            </a:pPr>
            <a:r>
              <a:rPr lang="ru-RU" sz="2800" b="1" dirty="0" smtClean="0">
                <a:latin typeface="Bahnschrift SemiBold SemiConden" pitchFamily="34" charset="0"/>
              </a:rPr>
              <a:t>свет любви», </a:t>
            </a:r>
            <a:r>
              <a:rPr lang="ru-RU" sz="2200" b="1" dirty="0" smtClean="0">
                <a:latin typeface="Bahnschrift SemiBold SemiConden" pitchFamily="34" charset="0"/>
              </a:rPr>
              <a:t>приуроченная ко Дню Матери </a:t>
            </a:r>
          </a:p>
          <a:p>
            <a:pPr lvl="0">
              <a:buNone/>
            </a:pPr>
            <a:endParaRPr lang="ru-RU" sz="3600" b="1" dirty="0" smtClean="0">
              <a:latin typeface="Bahnschrift SemiBold SemiConden" pitchFamily="34" charset="0"/>
            </a:endParaRPr>
          </a:p>
          <a:p>
            <a:pPr lvl="0">
              <a:buNone/>
            </a:pPr>
            <a:r>
              <a:rPr lang="ru-RU" sz="3600" b="1" dirty="0" smtClean="0">
                <a:latin typeface="Bahnschrift SemiBold SemiConden" pitchFamily="34" charset="0"/>
              </a:rPr>
              <a:t>9 – 14 декабря 2023 г.</a:t>
            </a:r>
          </a:p>
          <a:p>
            <a:r>
              <a:rPr lang="ru-RU" sz="2800" b="1" dirty="0" smtClean="0">
                <a:latin typeface="Bahnschrift SemiBold SemiConden" pitchFamily="34" charset="0"/>
              </a:rPr>
              <a:t> Областной историко-культурный фестиваль «Декабристские вечера» </a:t>
            </a:r>
          </a:p>
          <a:p>
            <a:pPr lvl="0"/>
            <a:endParaRPr lang="ru-RU" sz="2800" b="1" dirty="0" smtClean="0">
              <a:latin typeface="Bahnschrift SemiBold SemiConden" pitchFamily="34" charset="0"/>
            </a:endParaRPr>
          </a:p>
          <a:p>
            <a:pPr lvl="0">
              <a:buNone/>
            </a:pPr>
            <a:r>
              <a:rPr lang="ru-RU" sz="3600" b="1" dirty="0" smtClean="0">
                <a:latin typeface="Bahnschrift SemiBold SemiConden" pitchFamily="34" charset="0"/>
              </a:rPr>
              <a:t>15 – 31 декабря 2023 г. </a:t>
            </a:r>
          </a:p>
          <a:p>
            <a:pPr lvl="0"/>
            <a:r>
              <a:rPr lang="ru-RU" sz="2800" b="1" dirty="0" smtClean="0">
                <a:latin typeface="Bahnschrift SemiBold SemiConden" pitchFamily="34" charset="0"/>
              </a:rPr>
              <a:t>Новогодние встречи</a:t>
            </a:r>
          </a:p>
          <a:p>
            <a:endParaRPr lang="ru-RU" dirty="0">
              <a:latin typeface="Bahnschrift SemiBold SemiConden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14290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r>
              <a:rPr lang="ru-RU" sz="2400" b="1" dirty="0" smtClean="0"/>
              <a:t>Тематические встречи для гостей и жителей города Ялуторовска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8186766" cy="42862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/>
              <a:t>   </a:t>
            </a:r>
            <a:r>
              <a:rPr lang="ru-RU" sz="2000" b="1" dirty="0" smtClean="0">
                <a:latin typeface="Bahnschrift SemiBold SemiConden" pitchFamily="34" charset="0"/>
              </a:rPr>
              <a:t>Любой желающий в рамках действия акции может посетить мероприятия на музейных объектах Ялуторовского музейного комплекса, узнать, какое событие из истории города перекликается с памятными датами или государственными праздниками. Далее необходимо написать на открытке пожелание и отправить ее почтой или просто опустить в почтовый ящик своим родным, друзьям и знакомым.</a:t>
            </a:r>
          </a:p>
          <a:p>
            <a:pPr algn="just"/>
            <a:endParaRPr lang="ru-RU" sz="2000" b="1" dirty="0" smtClean="0"/>
          </a:p>
          <a:p>
            <a:pPr algn="just">
              <a:buNone/>
            </a:pPr>
            <a:endParaRPr lang="ru-RU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Desktop\фотографии\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905804" cy="592935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User\Desktop\фотографии\IMG-67098bf1feb2be43a88b11d731dd3c23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01056" cy="600079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Ожившие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воспоминания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43010" name="Picture 2" descr="C:\Users\User\Desktop\фотографии\Фото Ожившие воспоминан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88"/>
            <a:ext cx="7358114" cy="4786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3400420" cy="4214842"/>
          </a:xfrm>
        </p:spPr>
        <p:txBody>
          <a:bodyPr/>
          <a:lstStyle/>
          <a:p>
            <a:r>
              <a:rPr lang="ru-RU" sz="2300" b="1" dirty="0" smtClean="0">
                <a:solidFill>
                  <a:schemeClr val="tx1"/>
                </a:solidFill>
              </a:rPr>
              <a:t>Популяризация исторического наследия города Ялуторовска через </a:t>
            </a:r>
            <a:r>
              <a:rPr lang="ru-RU" sz="2300" b="1" dirty="0" err="1" smtClean="0">
                <a:solidFill>
                  <a:schemeClr val="tx1"/>
                </a:solidFill>
              </a:rPr>
              <a:t>посткроссинг</a:t>
            </a:r>
            <a:r>
              <a:rPr lang="ru-RU" sz="2300" b="1" dirty="0" smtClean="0">
                <a:solidFill>
                  <a:schemeClr val="tx1"/>
                </a:solidFill>
              </a:rPr>
              <a:t> и его продвижение на территории</a:t>
            </a:r>
            <a:br>
              <a:rPr lang="ru-RU" sz="2300" b="1" dirty="0" smtClean="0">
                <a:solidFill>
                  <a:schemeClr val="tx1"/>
                </a:solidFill>
              </a:rPr>
            </a:br>
            <a:r>
              <a:rPr lang="ru-RU" sz="2300" b="1" dirty="0" smtClean="0">
                <a:solidFill>
                  <a:schemeClr val="tx1"/>
                </a:solidFill>
              </a:rPr>
              <a:t> г. Ялуторовска  </a:t>
            </a:r>
            <a:endParaRPr lang="ru-RU" sz="2300" b="1" dirty="0">
              <a:solidFill>
                <a:schemeClr val="tx1"/>
              </a:solidFill>
            </a:endParaRPr>
          </a:p>
        </p:txBody>
      </p:sp>
      <p:pic>
        <p:nvPicPr>
          <p:cNvPr id="38914" name="Picture 2" descr="C:\Users\User\Desktop\фотографии\открытка на печать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285860"/>
            <a:ext cx="4429156" cy="4351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640960" cy="1219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Город Ялуторовск, улица Вознесенская, </a:t>
            </a:r>
            <a:r>
              <a:rPr sz="2400" b="1" dirty="0" smtClean="0">
                <a:solidFill>
                  <a:schemeClr val="tx1"/>
                </a:solidFill>
              </a:rPr>
              <a:t>XIX </a:t>
            </a:r>
            <a:r>
              <a:rPr lang="ru-RU" sz="2400" b="1" dirty="0" smtClean="0">
                <a:solidFill>
                  <a:schemeClr val="tx1"/>
                </a:solidFill>
              </a:rPr>
              <a:t>в.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9938" name="Picture 2" descr="C:\Users\User\Desktop\фотографии\Фотография Улица Вознесенская г. Ялуторовс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07130"/>
            <a:ext cx="7572428" cy="5150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2400"/>
            <a:ext cx="8401080" cy="84770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lang="ru-RU" sz="40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ПОЧТОВЫЕ ИСТОРИИ</a:t>
            </a: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8401080" cy="607223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200" b="1" dirty="0" smtClean="0"/>
          </a:p>
          <a:p>
            <a:pPr>
              <a:buNone/>
            </a:pPr>
            <a:r>
              <a:rPr lang="ru-RU" sz="2200" b="1" dirty="0" smtClean="0"/>
              <a:t>История</a:t>
            </a:r>
            <a:endParaRPr lang="ru-RU" sz="2200" b="1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2000" b="1" dirty="0" smtClean="0"/>
              <a:t>		В </a:t>
            </a:r>
            <a:r>
              <a:rPr lang="ru-RU" sz="2000" b="1" dirty="0" smtClean="0"/>
              <a:t>России почтовая открытка появилась 151 год назад (25 марта 1872 года).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b="1" dirty="0" smtClean="0"/>
              <a:t>		Получение </a:t>
            </a:r>
            <a:r>
              <a:rPr lang="ru-RU" sz="2000" b="1" dirty="0" smtClean="0"/>
              <a:t>письма всегда было долгожданным событием. Родственникам и друзьям обязательно отсылали открытки к праздникам. Получать их было не менее приятно, чем письма. Это означало, что человек, выбирая открытку, думал о вас.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b="1" dirty="0" smtClean="0"/>
              <a:t>	</a:t>
            </a:r>
            <a:r>
              <a:rPr lang="ru-RU" sz="2000" b="1" dirty="0" smtClean="0"/>
              <a:t>	Адресат, получивший почтовое письмо, словно чувствовал тепло рук, писавших строчки послания. Живые </a:t>
            </a:r>
            <a:r>
              <a:rPr lang="ru-RU" sz="2000" b="1" dirty="0" smtClean="0"/>
              <a:t>бумажные письма таили в себе предвкушение – что же там, в конверте, какие новости спрятаны?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b="1" dirty="0" smtClean="0"/>
              <a:t>		Люди </a:t>
            </a:r>
            <a:r>
              <a:rPr lang="ru-RU" sz="2000" b="1" dirty="0" smtClean="0"/>
              <a:t>со всего мира, увлеченные получением писем, испытывают необычайную радость от строчек послания, которые нередко мог написать совсем незнакомый человек.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dirty="0" smtClean="0"/>
              <a:t> </a:t>
            </a:r>
          </a:p>
          <a:p>
            <a:endParaRPr lang="ru-RU" sz="1100" dirty="0" smtClean="0"/>
          </a:p>
          <a:p>
            <a:endParaRPr lang="ru-RU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4414" y="357166"/>
            <a:ext cx="6715172" cy="2428892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Уходит в прошлое забытая традиция отправлять открытки по почте родным и друзьям.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Музейный проект возрождает традиции почтовой открытки, открывая для людей многовековую историю  города 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Ялуторовска 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9156" name="Picture 4" descr="C:\Users\User\Desktop\фотографии\IMG_20230807_082629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173720"/>
            <a:ext cx="4286280" cy="278802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9157" name="Picture 5" descr="C:\Users\User\Desktop\фотографии\IMG-67098bf1feb2be43a88b11d731dd3c23-V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125388"/>
            <a:ext cx="3643338" cy="273250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User\Desktop\фотографии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70866"/>
            <a:ext cx="8043890" cy="603291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User\Desktop\фотографии\IMG_20230812_1703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7829597" cy="5261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1438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4400" b="1" dirty="0" smtClean="0">
                <a:solidFill>
                  <a:schemeClr val="tx1"/>
                </a:solidFill>
              </a:rPr>
              <a:t/>
            </a:r>
            <a:br>
              <a:rPr lang="ru-RU" sz="4400" b="1" dirty="0" smtClean="0">
                <a:solidFill>
                  <a:schemeClr val="tx1"/>
                </a:solidFill>
              </a:rPr>
            </a:br>
            <a:r>
              <a:rPr lang="ru-RU" b="1" dirty="0" smtClean="0"/>
              <a:t> </a:t>
            </a:r>
            <a:r>
              <a:rPr lang="ru-RU" sz="2700" b="1" dirty="0" smtClean="0">
                <a:solidFill>
                  <a:schemeClr val="tx1"/>
                </a:solidFill>
              </a:rPr>
              <a:t>«Открытка из прошлого»: рождение 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714488"/>
            <a:ext cx="3500462" cy="4500594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sz="2000" b="1" dirty="0" smtClean="0"/>
              <a:t>Производится отбор фотодокументов    через   изучение историко-документального фонда музейного комплекса и выявление наиболее  исторически  ценных объектов города и персоналий для   печати   открыток</a:t>
            </a:r>
            <a:r>
              <a:rPr lang="ru-RU" sz="2200" b="1" dirty="0" smtClean="0"/>
              <a:t>.  </a:t>
            </a:r>
          </a:p>
          <a:p>
            <a:pPr lvl="0">
              <a:buNone/>
            </a:pPr>
            <a:r>
              <a:rPr lang="ru-RU" sz="2200" dirty="0" smtClean="0"/>
              <a:t>  </a:t>
            </a:r>
          </a:p>
          <a:p>
            <a:pPr lvl="0">
              <a:buNone/>
            </a:pPr>
            <a:endParaRPr lang="ru-RU" sz="2200" dirty="0" smtClean="0"/>
          </a:p>
          <a:p>
            <a:endParaRPr lang="ru-RU" sz="2200" dirty="0"/>
          </a:p>
        </p:txBody>
      </p:sp>
      <p:pic>
        <p:nvPicPr>
          <p:cNvPr id="50178" name="Picture 2" descr="C:\Users\User\Desktop\фотографии\открыткаы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066903"/>
            <a:ext cx="4643470" cy="3095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Открытка из прошлого»: рождение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71924" cy="4572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200" b="1" dirty="0" smtClean="0"/>
              <a:t>Изображения исторических объектов   градостроения в </a:t>
            </a:r>
          </a:p>
          <a:p>
            <a:pPr algn="ctr">
              <a:buNone/>
            </a:pPr>
            <a:r>
              <a:rPr lang="ru-RU" sz="2200" b="1" dirty="0" smtClean="0"/>
              <a:t>г. Ялуторовске </a:t>
            </a:r>
            <a:r>
              <a:rPr lang="en-US" sz="2200" b="1" dirty="0" smtClean="0"/>
              <a:t>XIX</a:t>
            </a:r>
            <a:r>
              <a:rPr lang="ru-RU" sz="2200" b="1" dirty="0" smtClean="0"/>
              <a:t> века, а также известных исторических персоналий,  внесших вклад в социально- экономическое развитие города и района,  представляются   для обсуждения общественности в социальных сетях.</a:t>
            </a:r>
          </a:p>
          <a:p>
            <a:pPr lvl="0">
              <a:buNone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51202" name="Picture 2" descr="C:\Users\User\Desktop\фотографии\Screenshot_2023-09-25-13-58-11-326-edit_com.vkontakte.androi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356578"/>
            <a:ext cx="2928958" cy="4644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367</TotalTime>
  <Words>290</Words>
  <Application>Microsoft Office PowerPoint</Application>
  <PresentationFormat>Экран (4:3)</PresentationFormat>
  <Paragraphs>47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Слайд 1</vt:lpstr>
      <vt:lpstr>Популяризация исторического наследия города Ялуторовска через посткроссинг и его продвижение на территории  г. Ялуторовска  </vt:lpstr>
      <vt:lpstr>Город Ялуторовск, улица Вознесенская, XIX в.   </vt:lpstr>
      <vt:lpstr>            ПОЧТОВЫЕ ИСТОРИИ</vt:lpstr>
      <vt:lpstr>Уходит в прошлое забытая традиция отправлять открытки по почте родным и друзьям.  Музейный проект возрождает традиции почтовой открытки, открывая для людей многовековую историю  города  Ялуторовска   </vt:lpstr>
      <vt:lpstr>Слайд 6</vt:lpstr>
      <vt:lpstr>Слайд 7</vt:lpstr>
      <vt:lpstr>     «Открытка из прошлого»: рождение </vt:lpstr>
      <vt:lpstr>Открытка из прошлого»: рождение</vt:lpstr>
      <vt:lpstr>Объявляется акция «Открытка из прошлого»</vt:lpstr>
      <vt:lpstr>Акция «Открытка из прошлого»,  посвященная Дню образования Тюменской области </vt:lpstr>
      <vt:lpstr>Кадышников К.И. Картина  «Торговля на Ялуторовском базаре  в середине XIX в.».  </vt:lpstr>
      <vt:lpstr>Тематические встречи для гостей и жителей города Ялуторовска </vt:lpstr>
      <vt:lpstr> </vt:lpstr>
      <vt:lpstr>Слайд 15</vt:lpstr>
      <vt:lpstr>Слайд 16</vt:lpstr>
      <vt:lpstr>Слайд 17</vt:lpstr>
      <vt:lpstr>Ожившие воспоминания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42</cp:revision>
  <dcterms:created xsi:type="dcterms:W3CDTF">2023-09-28T05:06:24Z</dcterms:created>
  <dcterms:modified xsi:type="dcterms:W3CDTF">2023-09-29T10:48:42Z</dcterms:modified>
</cp:coreProperties>
</file>