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68" r:id="rId3"/>
    <p:sldId id="257" r:id="rId4"/>
    <p:sldId id="258" r:id="rId5"/>
    <p:sldId id="272" r:id="rId6"/>
    <p:sldId id="267" r:id="rId7"/>
    <p:sldId id="259" r:id="rId8"/>
    <p:sldId id="260" r:id="rId9"/>
    <p:sldId id="263" r:id="rId10"/>
    <p:sldId id="264" r:id="rId11"/>
    <p:sldId id="275" r:id="rId12"/>
    <p:sldId id="266" r:id="rId13"/>
    <p:sldId id="271" r:id="rId14"/>
    <p:sldId id="274" r:id="rId15"/>
    <p:sldId id="269" r:id="rId16"/>
    <p:sldId id="270" r:id="rId17"/>
    <p:sldId id="273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33"/>
    <a:srgbClr val="66FF33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98" d="100"/>
          <a:sy n="98" d="100"/>
        </p:scale>
        <p:origin x="-116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F2620-2A49-4774-9101-F40990B0CE3E}" type="datetimeFigureOut">
              <a:rPr lang="ru-RU" smtClean="0"/>
              <a:pPr/>
              <a:t>26.11.2022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0CB71-01FA-49D4-89B7-B1461C14E55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F2620-2A49-4774-9101-F40990B0CE3E}" type="datetimeFigureOut">
              <a:rPr lang="ru-RU" smtClean="0"/>
              <a:pPr/>
              <a:t>26.11.2022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0CB71-01FA-49D4-89B7-B1461C14E55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F2620-2A49-4774-9101-F40990B0CE3E}" type="datetimeFigureOut">
              <a:rPr lang="ru-RU" smtClean="0"/>
              <a:pPr/>
              <a:t>26.11.2022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0CB71-01FA-49D4-89B7-B1461C14E55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F2620-2A49-4774-9101-F40990B0CE3E}" type="datetimeFigureOut">
              <a:rPr lang="ru-RU" smtClean="0"/>
              <a:pPr/>
              <a:t>26.11.2022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0CB71-01FA-49D4-89B7-B1461C14E55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F2620-2A49-4774-9101-F40990B0CE3E}" type="datetimeFigureOut">
              <a:rPr lang="ru-RU" smtClean="0"/>
              <a:pPr/>
              <a:t>26.11.2022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0CB71-01FA-49D4-89B7-B1461C14E55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F2620-2A49-4774-9101-F40990B0CE3E}" type="datetimeFigureOut">
              <a:rPr lang="ru-RU" smtClean="0"/>
              <a:pPr/>
              <a:t>26.11.2022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0CB71-01FA-49D4-89B7-B1461C14E55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F2620-2A49-4774-9101-F40990B0CE3E}" type="datetimeFigureOut">
              <a:rPr lang="ru-RU" smtClean="0"/>
              <a:pPr/>
              <a:t>26.11.2022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0CB71-01FA-49D4-89B7-B1461C14E55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F2620-2A49-4774-9101-F40990B0CE3E}" type="datetimeFigureOut">
              <a:rPr lang="ru-RU" smtClean="0"/>
              <a:pPr/>
              <a:t>26.11.2022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0CB71-01FA-49D4-89B7-B1461C14E55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F2620-2A49-4774-9101-F40990B0CE3E}" type="datetimeFigureOut">
              <a:rPr lang="ru-RU" smtClean="0"/>
              <a:pPr/>
              <a:t>26.11.2022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0CB71-01FA-49D4-89B7-B1461C14E55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F2620-2A49-4774-9101-F40990B0CE3E}" type="datetimeFigureOut">
              <a:rPr lang="ru-RU" smtClean="0"/>
              <a:pPr/>
              <a:t>26.11.2022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0CB71-01FA-49D4-89B7-B1461C14E55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F2620-2A49-4774-9101-F40990B0CE3E}" type="datetimeFigureOut">
              <a:rPr lang="ru-RU" smtClean="0"/>
              <a:pPr/>
              <a:t>26.11.2022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0CB71-01FA-49D4-89B7-B1461C14E55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CC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BF2620-2A49-4774-9101-F40990B0CE3E}" type="datetimeFigureOut">
              <a:rPr lang="ru-RU" smtClean="0"/>
              <a:pPr/>
              <a:t>26.11.2022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30CB71-01FA-49D4-89B7-B1461C14E55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2910" y="357166"/>
            <a:ext cx="7815290" cy="2500330"/>
          </a:xfrm>
        </p:spPr>
        <p:txBody>
          <a:bodyPr>
            <a:normAutofit fontScale="90000"/>
          </a:bodyPr>
          <a:lstStyle/>
          <a:p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Заявка на  участие  в Конкурсе детских социальных инициатив проектно – образовательной программы  по продвижению детского социального предпринимательства  «Социальный акселератор Благопредприниматель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br>
              <a:rPr lang="ru-RU" sz="2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Государственное бюджетное учреждение  социального обслуживания для детей – сирот и детей, оставшихся без попечения родителей «Звездный»</a:t>
            </a:r>
            <a:b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Министерства социальной защиты населения Республики Бурятия </a:t>
            </a: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0034" y="3000372"/>
            <a:ext cx="8001056" cy="2071702"/>
          </a:xfrm>
        </p:spPr>
        <p:txBody>
          <a:bodyPr>
            <a:normAutofit lnSpcReduction="10000"/>
          </a:bodyPr>
          <a:lstStyle/>
          <a:p>
            <a:endParaRPr lang="ru-RU" dirty="0" smtClean="0">
              <a:solidFill>
                <a:schemeClr val="tx1"/>
              </a:solidFill>
            </a:endParaRPr>
          </a:p>
          <a:p>
            <a:r>
              <a:rPr lang="ru-RU" sz="4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ПРОЕКТ </a:t>
            </a:r>
          </a:p>
          <a:p>
            <a:r>
              <a:rPr lang="ru-RU" sz="4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«ЧУДЕСА ИЗ ДЕТСТВА»</a:t>
            </a:r>
            <a:endParaRPr lang="ru-RU" sz="4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42976" y="5786454"/>
            <a:ext cx="678657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             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Республика Бурятия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          село Баргузин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 descr="C:\Users\Social\Desktop\гифк\52-20221013_161615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28860" y="142852"/>
            <a:ext cx="3810000" cy="476250"/>
          </a:xfrm>
          <a:prstGeom prst="rect">
            <a:avLst/>
          </a:prstGeom>
          <a:noFill/>
        </p:spPr>
      </p:pic>
      <p:pic>
        <p:nvPicPr>
          <p:cNvPr id="2052" name="Picture 4" descr="C:\Users\Social\Desktop\гифк\18-20221013_161609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929066"/>
            <a:ext cx="2873922" cy="26431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14356"/>
            <a:ext cx="8229600" cy="857256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Что необходимо сделать и приобрести для успешной  реализации проекта?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400436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endParaRPr lang="ru-RU" dirty="0"/>
          </a:p>
          <a:p>
            <a:pPr lvl="0"/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приобрести  и установить оборудование</a:t>
            </a:r>
          </a:p>
          <a:p>
            <a:pPr lvl="0"/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приобрести 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гелиевые 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шары, хлопушки, бумагу и краску для рисования  </a:t>
            </a:r>
          </a:p>
          <a:p>
            <a:pPr lvl="0"/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пройти мастер – класс по Правилам работы с оборудованием </a:t>
            </a:r>
          </a:p>
          <a:p>
            <a:pPr lvl="0"/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разработать подробный сценарий  праздника  </a:t>
            </a:r>
          </a:p>
          <a:p>
            <a:pPr lvl="0"/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оформить  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фотозону</a:t>
            </a:r>
            <a:endParaRPr lang="ru-RU" sz="2600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подготовить игры</a:t>
            </a:r>
          </a:p>
          <a:p>
            <a:pPr lvl="0"/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подготовить костюмы  и оборудование</a:t>
            </a:r>
          </a:p>
          <a:p>
            <a:pPr lvl="0"/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оформить  актовый зал </a:t>
            </a:r>
          </a:p>
          <a:p>
            <a:pPr lvl="0"/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пригласить партнеров проектов</a:t>
            </a:r>
          </a:p>
          <a:p>
            <a:pPr lvl="0"/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провести  наше дело </a:t>
            </a:r>
          </a:p>
          <a:p>
            <a:pPr lvl="0"/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объявить традицию  - праздник «Чудеса из детства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endParaRPr lang="ru-RU" dirty="0"/>
          </a:p>
        </p:txBody>
      </p:sp>
      <p:pic>
        <p:nvPicPr>
          <p:cNvPr id="2050" name="Picture 2" descr="C:\Users\Social\Desktop\гифк\63-20221013_161617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71736" y="142852"/>
            <a:ext cx="3905250" cy="819150"/>
          </a:xfrm>
          <a:prstGeom prst="rect">
            <a:avLst/>
          </a:prstGeom>
          <a:noFill/>
        </p:spPr>
      </p:pic>
      <p:pic>
        <p:nvPicPr>
          <p:cNvPr id="2051" name="Picture 3" descr="C:\Users\Social\Desktop\гифк\70-20221013_161618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00232" y="4929198"/>
            <a:ext cx="6781797" cy="19288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План мероприятий проекта</a:t>
            </a: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0" y="1500173"/>
          <a:ext cx="9072593" cy="52241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09390"/>
                <a:gridCol w="1927511"/>
                <a:gridCol w="2423442"/>
                <a:gridCol w="2312250"/>
              </a:tblGrid>
              <a:tr h="42062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Мероприятие 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Целевые группы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Ответственные  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Время проведения, дата проведения 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9618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Написание сценария праздника  «Чудеса из детства»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Воспитанники  центра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Инициативная группа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1 неделя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4440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Приобретение оборудования 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Воспитанники  центра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Куратор Инициативы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Руководитель  Инициативы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1 неделя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22779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Подготовка праздника:  оформление сцены  актового зала, сцены, фотозоны, места для уличного художника, установка запрашиваемого оборудования, подготовка хлопушек и  гелевых шаров и т.д.) 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Воспитанники  центра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Воспитанники  центра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Куратор Инициативы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Руководитель  Инициативы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 1 день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1661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Репетиция праздника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Воспитанники  центра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Воспитанники  центра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Куратор Инициативы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Руководитель  Инициативы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1 неделя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299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Проведение   праздника «Чудеса из детства»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Члены  Общества инвалидов с. Баргузин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( дети и взрослые)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Воспитанники  центра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Куратор Инициативы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Руководитель  Инициативы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Декабрь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  Июль 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827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857232"/>
            <a:ext cx="8229600" cy="71438"/>
          </a:xfrm>
        </p:spPr>
        <p:txBody>
          <a:bodyPr>
            <a:normAutofit fontScale="90000"/>
          </a:bodyPr>
          <a:lstStyle/>
          <a:p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Бюджет инициативы в рублях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graphicFrame>
        <p:nvGraphicFramePr>
          <p:cNvPr id="11" name="Содержимое 10"/>
          <p:cNvGraphicFramePr>
            <a:graphicFrameLocks noGrp="1"/>
          </p:cNvGraphicFramePr>
          <p:nvPr>
            <p:ph idx="1"/>
          </p:nvPr>
        </p:nvGraphicFramePr>
        <p:xfrm>
          <a:off x="142845" y="1071545"/>
          <a:ext cx="8858310" cy="54349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71662"/>
                <a:gridCol w="1771662"/>
                <a:gridCol w="1771662"/>
                <a:gridCol w="1771662"/>
                <a:gridCol w="1771662"/>
              </a:tblGrid>
              <a:tr h="98241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/>
                          <a:ea typeface="Calibri"/>
                          <a:cs typeface="Times New Roman"/>
                        </a:rPr>
                        <a:t>Наименование статьи расхода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/>
                          <a:ea typeface="Calibri"/>
                          <a:cs typeface="Times New Roman"/>
                        </a:rPr>
                        <a:t>Запрашиваемые средства 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/>
                          <a:ea typeface="Calibri"/>
                          <a:cs typeface="Times New Roman"/>
                        </a:rPr>
                        <a:t>Эквивалент имеющихся  ресурсов в руб.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Times New Roman"/>
                          <a:ea typeface="Calibri"/>
                          <a:cs typeface="Times New Roman"/>
                        </a:rPr>
                        <a:t>Всего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Times New Roman"/>
                          <a:ea typeface="Calibri"/>
                          <a:cs typeface="Times New Roman"/>
                        </a:rPr>
                        <a:t>Источник финансирования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73552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Приобретение расходных  материалов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Calibri"/>
                          <a:cs typeface="Times New Roman"/>
                        </a:rPr>
                        <a:t>1.  Бумага для рисования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Calibri"/>
                          <a:cs typeface="Times New Roman"/>
                        </a:rPr>
                        <a:t>– 1000 рублей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Calibri"/>
                          <a:cs typeface="Times New Roman"/>
                        </a:rPr>
                        <a:t>2. Графитные карандаши  - 200 рублей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Calibri"/>
                          <a:cs typeface="Times New Roman"/>
                        </a:rPr>
                        <a:t>----------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Calibri"/>
                          <a:cs typeface="Times New Roman"/>
                        </a:rPr>
                        <a:t>1200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Calibri"/>
                          <a:cs typeface="Times New Roman"/>
                        </a:rPr>
                        <a:t>ИТОГО: 1200 рублей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Calibri"/>
                          <a:cs typeface="Times New Roman"/>
                        </a:rPr>
                        <a:t>Благотворительный фонд «АК БАРС СОЗИДАНИЕ»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44318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Оплата транспортных услуг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2475руб рублей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(передвижение по географии проекта)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      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2475 рублей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Calibri"/>
                          <a:cs typeface="Times New Roman"/>
                        </a:rPr>
                        <a:t>Собственные ресурсы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98241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Экскурсии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3074" name="Picture 2" descr="C:\Users\Social\Desktop\гифк\55-20221013_161616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28860" y="0"/>
            <a:ext cx="4000528" cy="58132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0" y="0"/>
          <a:ext cx="9144000" cy="68580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800"/>
                <a:gridCol w="1828800"/>
                <a:gridCol w="1828800"/>
                <a:gridCol w="1828800"/>
                <a:gridCol w="1828800"/>
              </a:tblGrid>
              <a:tr h="300282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Организация мероприятий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(расписать)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1.Гелевые шары –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  20 х 200 =  4000 руб.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2. Хлопушки –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 10 шт. х 200руб.= 2000руб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1.Музыкальное оборудование  - 100 000 руб. (софинансирование) 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2. Костюмы -  5000 руб.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3.  М/медийное оборудование  - 90 000 руб.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(софинансирование)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4.Фотоаппарат – 46000 рублей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(софинансирование)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5. Работа  педагогов – 6000 руб.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253000 руб.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Итого: 253000 руб.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Благотворительный фонд «АК БАРС СОЗИДАНИЕ»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Собственные ресурсы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28412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Обучение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1.Бесплатный  мастер – класс по  правилам пользования  оборудованием – 6000 рублей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Итого: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6000 рублей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Собственные ресурсы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28692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Приобретение оборудования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(расписать)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.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Аппарат  для сахарной ваты – 11471 руб.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2.Комплекты  реквизита для мыльного шоу – 31164 руб.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--------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Итого: 42635 руб.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Благотворительный фонд «АК БАРС СОЗИДАНИЕ»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28412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Другое (название статей, описание  расходов) 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50000 (компьютер для обработки фотографий и принтер  для печати фотографий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Итого: 50000 руб.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--------------------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Бюджет инициативы в рублях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Полная стоимость </a:t>
            </a:r>
          </a:p>
          <a:p>
            <a:pPr>
              <a:buNone/>
            </a:pPr>
            <a:r>
              <a:rPr lang="ru-RU" dirty="0" smtClean="0"/>
              <a:t>    Инициативы:       </a:t>
            </a:r>
            <a:r>
              <a:rPr lang="ru-RU" b="1" dirty="0" smtClean="0">
                <a:solidFill>
                  <a:srgbClr val="FFFF00"/>
                </a:solidFill>
              </a:rPr>
              <a:t>355 310рубл.</a:t>
            </a:r>
          </a:p>
          <a:p>
            <a:r>
              <a:rPr lang="ru-RU" dirty="0" smtClean="0"/>
              <a:t>Запрашиваемые средства:     </a:t>
            </a:r>
            <a:r>
              <a:rPr lang="ru-RU" b="1" dirty="0" smtClean="0">
                <a:solidFill>
                  <a:srgbClr val="FFFF00"/>
                </a:solidFill>
              </a:rPr>
              <a:t>49 835 руб.</a:t>
            </a:r>
          </a:p>
          <a:p>
            <a:r>
              <a:rPr lang="ru-RU" dirty="0" smtClean="0"/>
              <a:t>Эквивалент имеющихся</a:t>
            </a:r>
          </a:p>
          <a:p>
            <a:r>
              <a:rPr lang="ru-RU" dirty="0" smtClean="0"/>
              <a:t> ресурсов:       </a:t>
            </a:r>
            <a:r>
              <a:rPr lang="ru-RU" b="1" dirty="0" smtClean="0">
                <a:solidFill>
                  <a:srgbClr val="FFFF00"/>
                </a:solidFill>
              </a:rPr>
              <a:t>305475 руб.</a:t>
            </a:r>
          </a:p>
          <a:p>
            <a:endParaRPr lang="ru-RU" dirty="0"/>
          </a:p>
        </p:txBody>
      </p:sp>
      <p:pic>
        <p:nvPicPr>
          <p:cNvPr id="4" name="Picture 2" descr="C:\Users\Social\Desktop\гифк\178-20221013_161715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V="1">
            <a:off x="785786" y="5000636"/>
            <a:ext cx="5786478" cy="92869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Что мы ждем от проекта?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lvl="0"/>
            <a:r>
              <a:rPr lang="ru-RU" dirty="0">
                <a:latin typeface="Times New Roman" pitchFamily="18" charset="0"/>
                <a:cs typeface="Times New Roman" pitchFamily="18" charset="0"/>
              </a:rPr>
              <a:t>приобретение навыков по использованию запрашиваемого оборудования  (28 воспитанников, подростки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dirty="0">
                <a:latin typeface="Times New Roman" pitchFamily="18" charset="0"/>
                <a:cs typeface="Times New Roman" pitchFamily="18" charset="0"/>
              </a:rPr>
              <a:t>укрепление  материально – технической базы программы  летнего отдыха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реабилитационного Центра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«Звездный» (получено 2 вида нового оборудования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освоение навыков ведения предпринимательской  деятельности</a:t>
            </a:r>
          </a:p>
          <a:p>
            <a:pPr lvl="0"/>
            <a:r>
              <a:rPr lang="ru-RU" dirty="0">
                <a:latin typeface="Times New Roman" pitchFamily="18" charset="0"/>
                <a:cs typeface="Times New Roman" pitchFamily="18" charset="0"/>
              </a:rPr>
              <a:t>освоение навыков ведения проектной деятельности по  социальному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предпринимательству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lvl="0"/>
            <a:r>
              <a:rPr lang="ru-RU" dirty="0">
                <a:latin typeface="Times New Roman" pitchFamily="18" charset="0"/>
                <a:cs typeface="Times New Roman" pitchFamily="18" charset="0"/>
              </a:rPr>
              <a:t>формирование чувства толерантности и милосердия у всех участников проекта</a:t>
            </a:r>
          </a:p>
          <a:p>
            <a:pPr lvl="0"/>
            <a:r>
              <a:rPr lang="ru-RU" dirty="0">
                <a:latin typeface="Times New Roman" pitchFamily="18" charset="0"/>
                <a:cs typeface="Times New Roman" pitchFamily="18" charset="0"/>
              </a:rPr>
              <a:t>создание единой команды  воспитанников учреждения и членов Общества инвалидов с. Баргузин, для реализации совместных проектов</a:t>
            </a:r>
          </a:p>
          <a:p>
            <a:endParaRPr lang="ru-RU" dirty="0"/>
          </a:p>
        </p:txBody>
      </p:sp>
      <p:pic>
        <p:nvPicPr>
          <p:cNvPr id="4098" name="Picture 2" descr="C:\Users\Social\Desktop\гифк\52-20221013_161615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28860" y="142852"/>
            <a:ext cx="3810000" cy="476250"/>
          </a:xfrm>
          <a:prstGeom prst="rect">
            <a:avLst/>
          </a:prstGeom>
          <a:noFill/>
        </p:spPr>
      </p:pic>
      <p:pic>
        <p:nvPicPr>
          <p:cNvPr id="4099" name="Picture 3" descr="C:\Users\Social\Desktop\гифк\9-20221013_161607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7143763" y="5214950"/>
            <a:ext cx="2000237" cy="15001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71480"/>
            <a:ext cx="8229600" cy="846158"/>
          </a:xfrm>
        </p:spPr>
        <p:txBody>
          <a:bodyPr/>
          <a:lstStyle/>
          <a:p>
            <a:r>
              <a:rPr lang="ru-RU" b="1" dirty="0" smtClean="0"/>
              <a:t>Перспективы проекта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 дальнейшем, оборудование будет использовано для проведения экономической  игры в Центре, в рамках программы дополнительного  образования «Школа жизни». Оборудование будет  вручено семейным группам центра, по результатам   соревнования между группами,  в результате, дети будут иметь возможность, зарабатывать реальные деньги, которые будут тратить для нужд семьи.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Праздник «Чудеса из детства», будет, традиционно проводится  в декабре и июле каждого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года. 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Social\Desktop\гифк\30-20221013_161611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04" y="142852"/>
            <a:ext cx="5667375" cy="704850"/>
          </a:xfrm>
          <a:prstGeom prst="rect">
            <a:avLst/>
          </a:prstGeom>
          <a:noFill/>
        </p:spPr>
      </p:pic>
      <p:pic>
        <p:nvPicPr>
          <p:cNvPr id="5124" name="Picture 4" descr="C:\Users\Social\Desktop\гифк\184-20221013_161715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5072074"/>
            <a:ext cx="2738440" cy="250841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Спасибо за внимание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Users\Social\Desktop\гифк\176-20221013_161714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14356"/>
            <a:ext cx="8229600" cy="857256"/>
          </a:xfrm>
        </p:spPr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Предпосылки инициативы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143116"/>
            <a:ext cx="8229600" cy="3983047"/>
          </a:xfrm>
        </p:spPr>
        <p:txBody>
          <a:bodyPr/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Программа дополнительного образования «Школа жизни»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Проведение экономической  игры «Создай свой бизнес»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Опыт  команды проекта 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Social\Desktop\гифк\30-20221013_161611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0166" y="142852"/>
            <a:ext cx="5667375" cy="704850"/>
          </a:xfrm>
          <a:prstGeom prst="rect">
            <a:avLst/>
          </a:prstGeom>
          <a:noFill/>
        </p:spPr>
      </p:pic>
      <p:pic>
        <p:nvPicPr>
          <p:cNvPr id="3075" name="Picture 3" descr="C:\Users\Social\Desktop\гифк\83-20221013_161634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15074" y="4175958"/>
            <a:ext cx="2547940" cy="26820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ЦЕЛЬ ИНИЦИАТИВЫ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Содействие построению миролюбивого, открытого и толерантного общества для всех категорий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граждан</a:t>
            </a:r>
          </a:p>
          <a:p>
            <a:pPr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одготовка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воспитанников к успешной адаптации в самостоятельной жизни</a:t>
            </a:r>
          </a:p>
          <a:p>
            <a:endParaRPr lang="ru-RU" dirty="0"/>
          </a:p>
        </p:txBody>
      </p:sp>
      <p:pic>
        <p:nvPicPr>
          <p:cNvPr id="4098" name="Picture 2" descr="C:\Users\Social\Desktop\гифк\133-20221013_161706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5984" y="142852"/>
            <a:ext cx="4286250" cy="476250"/>
          </a:xfrm>
          <a:prstGeom prst="rect">
            <a:avLst/>
          </a:prstGeom>
          <a:noFill/>
        </p:spPr>
      </p:pic>
      <p:pic>
        <p:nvPicPr>
          <p:cNvPr id="4099" name="Picture 3" descr="C:\Users\Social\Desktop\гифк\108-20221013_161701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86578" y="5072074"/>
            <a:ext cx="2128239" cy="15478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Задачи инициативы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686056"/>
          </a:xfrm>
        </p:spPr>
        <p:txBody>
          <a:bodyPr>
            <a:normAutofit fontScale="92500" lnSpcReduction="20000"/>
          </a:bodyPr>
          <a:lstStyle/>
          <a:p>
            <a:pPr algn="just">
              <a:buNone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Задачи инициативы: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освоение навыков ведения предпринимательской  деятельности</a:t>
            </a:r>
          </a:p>
          <a:p>
            <a:pPr lvl="0"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освоение навыков ведения проектной деятельности по  социальному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предпринимательству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Social\Desktop\гифк\183-20221013_161715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71670" y="142852"/>
            <a:ext cx="4800600" cy="590550"/>
          </a:xfrm>
          <a:prstGeom prst="rect">
            <a:avLst/>
          </a:prstGeom>
          <a:noFill/>
        </p:spPr>
      </p:pic>
      <p:pic>
        <p:nvPicPr>
          <p:cNvPr id="5123" name="Picture 3" descr="C:\Users\Social\Desktop\гифк\85-20221013_161641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14942" y="4071942"/>
            <a:ext cx="3595696" cy="25817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Задачи инициативы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85860"/>
            <a:ext cx="8229600" cy="2928958"/>
          </a:xfrm>
        </p:spPr>
        <p:txBody>
          <a:bodyPr>
            <a:normAutofit fontScale="70000" lnSpcReduction="20000"/>
          </a:bodyPr>
          <a:lstStyle/>
          <a:p>
            <a:pPr lvl="0" algn="just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приобретение навыков по использованию запрашиваемого оборудования</a:t>
            </a:r>
          </a:p>
          <a:p>
            <a:pPr lvl="0"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формирование чувства толерантности и милосердия у всех участников проекта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формирование ощущения гармонии   жизни,  через положительные эмоции, полученные в процессе реализации инициативы,  представителями всех  целевых группы</a:t>
            </a:r>
          </a:p>
          <a:p>
            <a:endParaRPr lang="ru-RU" dirty="0"/>
          </a:p>
        </p:txBody>
      </p:sp>
      <p:pic>
        <p:nvPicPr>
          <p:cNvPr id="6147" name="Picture 3" descr="C:\Users\Social\Desktop\гифк\126-20221013_161704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72264" y="4071942"/>
            <a:ext cx="2185465" cy="2595564"/>
          </a:xfrm>
          <a:prstGeom prst="rect">
            <a:avLst/>
          </a:prstGeom>
          <a:noFill/>
        </p:spPr>
      </p:pic>
      <p:pic>
        <p:nvPicPr>
          <p:cNvPr id="6" name="Picture 2" descr="C:\Users\Social\Desktop\гифк\178-20221013_161715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V="1">
            <a:off x="785786" y="5000636"/>
            <a:ext cx="5786478" cy="9286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42918"/>
            <a:ext cx="8229600" cy="77472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Целевые группы, на которые направлена Инициатива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57364"/>
            <a:ext cx="8229600" cy="4268799"/>
          </a:xfrm>
        </p:spPr>
        <p:txBody>
          <a:bodyPr/>
          <a:lstStyle/>
          <a:p>
            <a:r>
              <a:rPr lang="ru-RU" dirty="0" smtClean="0"/>
              <a:t>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Члены 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Общества инвалидов с.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Баргузин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Подопечные Баргузинского ПНИ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Воспитанники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Центра «Звездный»</a:t>
            </a:r>
          </a:p>
        </p:txBody>
      </p:sp>
      <p:pic>
        <p:nvPicPr>
          <p:cNvPr id="7171" name="Picture 3" descr="C:\Users\Social\Desktop\гифк\165-20221013_161712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08" y="142852"/>
            <a:ext cx="4286250" cy="476250"/>
          </a:xfrm>
          <a:prstGeom prst="rect">
            <a:avLst/>
          </a:prstGeom>
          <a:noFill/>
        </p:spPr>
      </p:pic>
      <p:pic>
        <p:nvPicPr>
          <p:cNvPr id="7172" name="Picture 4" descr="C:\Users\Social\Desktop\гифк\145-20221013_161708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86512" y="4071942"/>
            <a:ext cx="2571755" cy="2571755"/>
          </a:xfrm>
          <a:prstGeom prst="rect">
            <a:avLst/>
          </a:prstGeom>
          <a:noFill/>
        </p:spPr>
      </p:pic>
      <p:pic>
        <p:nvPicPr>
          <p:cNvPr id="6" name="Picture 2" descr="C:\Users\Social\Desktop\гифк\178-20221013_161715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V="1">
            <a:off x="785786" y="5000636"/>
            <a:ext cx="4572032" cy="9286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28604"/>
            <a:ext cx="8229600" cy="989034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Команда проекта</a:t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(воспитанники Центра «Звездный»)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Гуленок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Любовь -ученица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9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класса,</a:t>
            </a:r>
          </a:p>
          <a:p>
            <a:pPr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руководитель  проекта</a:t>
            </a: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Ханыков Никита – ученик 7 класса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Жилина Анастасия – ученица 7 класса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Ботясов Артем  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   ученик 7 класса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Каданцев Родион – ученик 8 класса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Молчанова Анастасия – ученица 9 класса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C:\Users\Social\Desktop\гифк\122-20221013_161703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34116" y="3571876"/>
            <a:ext cx="2628899" cy="3286124"/>
          </a:xfrm>
          <a:prstGeom prst="rect">
            <a:avLst/>
          </a:prstGeom>
          <a:noFill/>
        </p:spPr>
      </p:pic>
      <p:pic>
        <p:nvPicPr>
          <p:cNvPr id="8195" name="Picture 3" descr="C:\Users\Social\Desktop\гифк\165-20221013_16171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71670" y="0"/>
            <a:ext cx="4286250" cy="476250"/>
          </a:xfrm>
          <a:prstGeom prst="rect">
            <a:avLst/>
          </a:prstGeom>
          <a:noFill/>
        </p:spPr>
      </p:pic>
      <p:pic>
        <p:nvPicPr>
          <p:cNvPr id="6" name="Picture 2" descr="C:\Users\Social\Desktop\гифк\178-20221013_161715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V="1">
            <a:off x="785786" y="5000636"/>
            <a:ext cx="4357718" cy="9286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28604"/>
            <a:ext cx="8229600" cy="642942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Главная идея проекта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357298"/>
            <a:ext cx="8229600" cy="3757626"/>
          </a:xfrm>
        </p:spPr>
        <p:txBody>
          <a:bodyPr>
            <a:normAutofit fontScale="70000" lnSpcReduction="20000"/>
          </a:bodyPr>
          <a:lstStyle/>
          <a:p>
            <a:pPr algn="just">
              <a:buNone/>
            </a:pPr>
            <a:r>
              <a:rPr lang="ru-RU" dirty="0" smtClean="0"/>
              <a:t>   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Инициативная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группа воспитанников Центра «Звездный», основываясь на опыте, полученном при освоении программы летнего отдыха «Джамбори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»,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предлагает, реализовать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инициативу 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«Чудеса из детства!».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Инициатива призвана оказать поддержку 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Обществу  инвалидов поселения «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Баргузинское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»,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подопечным Баргузинского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психоневрологического интерната,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через организацию праздника «Чудеса из детства», посвященного  Всероссийскому Дню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инвалида (03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декабря), с использованием запрашиваемого  оборудования (оборудование для шоу мыльных пузырей и для изготовления сладкой ваты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C:\Users\Social\Desktop\гифк\150-20221013_161709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29250" y="4714884"/>
            <a:ext cx="3714750" cy="2476500"/>
          </a:xfrm>
          <a:prstGeom prst="rect">
            <a:avLst/>
          </a:prstGeom>
          <a:noFill/>
        </p:spPr>
      </p:pic>
      <p:pic>
        <p:nvPicPr>
          <p:cNvPr id="9219" name="Picture 3" descr="C:\Users\Social\Desktop\гифк\97-20221013_161659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71736" y="0"/>
            <a:ext cx="3686175" cy="8667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71480"/>
            <a:ext cx="8229600" cy="500066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Как пройдет  праздник </a:t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«Чудеса из детства»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1357298"/>
            <a:ext cx="8429684" cy="4786346"/>
          </a:xfrm>
        </p:spPr>
        <p:txBody>
          <a:bodyPr>
            <a:noAutofit/>
          </a:bodyPr>
          <a:lstStyle/>
          <a:p>
            <a:pPr algn="just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     Праздник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«Чудеса из детства», будет, традиционно проводится  в декабре и июле каждого года. Сценарий праздника предполагает  простое общение участников: наши гости, будут приглашены на импровизированную  детскую площадку, где их встретят веселые клоуны, будет представлено Шоу мыльных пузырей, пройдут веселые игры,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показаны фокусы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,  всех угостят сладкой ватой, можно будет сфотографироваться в оформленной фотозоне и  сделать собственный портрет у уличного художника,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эту часть праздника, берут на себя  наши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партнеры – Школа искусств Баргузинского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район. Праздник завершается запуском гелиевых шаров в небо, общей фотографией на память и объявлением новой традиции нашего дома  - проведение  ежегодного  праздника «Чудеса из детства», для наших друзей, с ограниченными возможностями здоровья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     В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дальнейшем, оборудование будет использовано для проведения экономической  игры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в Центре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, в рамках программы дополнительного  образования «Школа жизни». Оборудование будет  вручено семейным группам центра, по результатам   соревнования между группами,  в результате, дети будут иметь возможность, зарабатывать реальные деньги, которые будут тратить для нужд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семьи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Social\Desktop\гифк\60-20221013_161616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14546" y="142852"/>
            <a:ext cx="4448175" cy="409575"/>
          </a:xfrm>
          <a:prstGeom prst="rect">
            <a:avLst/>
          </a:prstGeom>
          <a:noFill/>
        </p:spPr>
      </p:pic>
      <p:pic>
        <p:nvPicPr>
          <p:cNvPr id="1027" name="Picture 3" descr="C:\Users\Social\Desktop\гифк\90-20221013_161649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214478" y="-285776"/>
            <a:ext cx="4532344" cy="25494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3033</TotalTime>
  <Words>972</Words>
  <Application>Microsoft Office PowerPoint</Application>
  <PresentationFormat>Экран (4:3)</PresentationFormat>
  <Paragraphs>170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Заявка на  участие  в Конкурсе детских социальных инициатив проектно – образовательной программы  по продвижению детского социального предпринимательства  «Социальный акселератор Благопредприниматель» Государственное бюджетное учреждение  социального обслуживания для детей – сирот и детей, оставшихся без попечения родителей «Звездный» Министерства социальной защиты населения Республики Бурятия </vt:lpstr>
      <vt:lpstr>Предпосылки инициативы</vt:lpstr>
      <vt:lpstr>ЦЕЛЬ ИНИЦИАТИВЫ</vt:lpstr>
      <vt:lpstr>Задачи инициативы </vt:lpstr>
      <vt:lpstr>Задачи инициативы </vt:lpstr>
      <vt:lpstr>Целевые группы, на которые направлена Инициатива</vt:lpstr>
      <vt:lpstr>Команда проекта (воспитанники Центра «Звездный»)</vt:lpstr>
      <vt:lpstr>Главная идея проекта</vt:lpstr>
      <vt:lpstr>Как пройдет  праздник  «Чудеса из детства»</vt:lpstr>
      <vt:lpstr>Что необходимо сделать и приобрести для успешной  реализации проекта?</vt:lpstr>
      <vt:lpstr>План мероприятий проекта</vt:lpstr>
      <vt:lpstr>Бюджет инициативы в рублях  </vt:lpstr>
      <vt:lpstr>Слайд 13</vt:lpstr>
      <vt:lpstr>Бюджет инициативы в рублях</vt:lpstr>
      <vt:lpstr>Что мы ждем от проекта?</vt:lpstr>
      <vt:lpstr>Перспективы проекта</vt:lpstr>
      <vt:lpstr>Спасибо за внимание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Заявка на  участие  в Конкурсе детских социальных инициатив проектно – образовательной программы  по продвижению детского социального предпринимательства  «Социальный акселератор Благопредприниматель» Государственное бюджетное учреждение  социального обслуживания для детей – сирот и детей, оставшихся без попечения родителей «Звездный» Министерства социальной защиты населения Республики Бурятия</dc:title>
  <dc:creator>ALEXANDRA</dc:creator>
  <cp:lastModifiedBy>ALEXANDRA</cp:lastModifiedBy>
  <cp:revision>52</cp:revision>
  <dcterms:created xsi:type="dcterms:W3CDTF">2022-11-24T05:35:39Z</dcterms:created>
  <dcterms:modified xsi:type="dcterms:W3CDTF">2022-11-26T01:27:11Z</dcterms:modified>
</cp:coreProperties>
</file>