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7" r:id="rId4"/>
    <p:sldId id="257" r:id="rId5"/>
    <p:sldId id="258" r:id="rId6"/>
    <p:sldId id="259" r:id="rId7"/>
    <p:sldId id="260" r:id="rId8"/>
    <p:sldId id="261" r:id="rId9"/>
    <p:sldId id="273" r:id="rId10"/>
    <p:sldId id="262" r:id="rId11"/>
    <p:sldId id="263" r:id="rId12"/>
    <p:sldId id="267" r:id="rId13"/>
    <p:sldId id="276" r:id="rId14"/>
    <p:sldId id="265" r:id="rId15"/>
    <p:sldId id="264" r:id="rId16"/>
    <p:sldId id="266" r:id="rId17"/>
    <p:sldId id="269" r:id="rId18"/>
    <p:sldId id="271" r:id="rId19"/>
    <p:sldId id="268" r:id="rId20"/>
    <p:sldId id="270" r:id="rId21"/>
    <p:sldId id="272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88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79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8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5753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19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774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99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962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0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78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72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9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4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2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58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53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75DFCD5-2A6F-4A8D-BDA9-30FD9C8C2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CFC94-DEA8-4657-BCDB-39626525D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38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&#1089;&#1090;&#1072;&#1090;&#1091;&#1089;-&#1086;&#1085;&#1083;&#1072;&#1081;&#1085;.&#1088;&#1092;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k.com/kkurskcsonba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EC8FF5-153F-31B1-D663-97D78B10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84" y="-56270"/>
            <a:ext cx="6678831" cy="50091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385608-04B0-E4B0-BF96-842F7876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9" y="204876"/>
            <a:ext cx="1917509" cy="13566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37A2E-6CC1-B2C2-E78D-E6924DEB6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638" y="3644427"/>
            <a:ext cx="10200721" cy="3224124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МИР АКТИВНОГО ДОЛГОЛЕТИЯ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Компьютерный клуб  « </a:t>
            </a:r>
            <a:r>
              <a:rPr lang="en-US" sz="3200" dirty="0"/>
              <a:t>Enter</a:t>
            </a:r>
            <a:r>
              <a:rPr lang="ru-RU" sz="3200" dirty="0"/>
              <a:t> »</a:t>
            </a:r>
            <a:br>
              <a:rPr lang="en-US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509C3A-B994-3AC8-2D4A-38F94AC5F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0" y="5958919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ГБУ «КЦСОН Балахнинского МО»</a:t>
            </a:r>
          </a:p>
        </p:txBody>
      </p:sp>
    </p:spTree>
    <p:extLst>
      <p:ext uri="{BB962C8B-B14F-4D97-AF65-F5344CB8AC3E}">
        <p14:creationId xmlns:p14="http://schemas.microsoft.com/office/powerpoint/2010/main" val="881802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89470-0E73-64B9-6196-51414841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Серебряные волонтеры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716E3-BCDB-7E30-B54D-7346F6CFF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152606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Члены клуба становятся активными  участниками движения серебряных волонтеров  с использованием  сайта ДОБРО. РФ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B6DD7-E990-B16B-891E-9F10A688A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0" y="2223619"/>
            <a:ext cx="3807088" cy="28553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45FE75-6F00-4A8E-C426-AD92BE56D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38" y="2090583"/>
            <a:ext cx="3984469" cy="2988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DAB240-5134-7124-30A7-0AB20AEFC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11" y="3712585"/>
            <a:ext cx="3807088" cy="2864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07C4C-FC94-F731-8601-5432AD016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131" y="4401976"/>
            <a:ext cx="3097769" cy="232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7878D-60E2-C7B7-4DD5-CDD85A60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 в опросах общественного мнения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1F2E3C-C9F6-2A4F-17CF-0F4185330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10" y="2209520"/>
            <a:ext cx="4195762" cy="419576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8F99E9-80F0-66DD-4832-4B1D7AC3F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61" y="2117095"/>
            <a:ext cx="5557154" cy="41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77D9-E2E1-A030-0B55-B52C8E52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309489"/>
            <a:ext cx="9404723" cy="1400530"/>
          </a:xfrm>
        </p:spPr>
        <p:txBody>
          <a:bodyPr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онкурсы, выступления, форумы</a:t>
            </a:r>
            <a:endParaRPr lang="ru-RU" sz="4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6BD3BB-87AE-CF3A-2B37-6D746B10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7" y="1519312"/>
            <a:ext cx="7039417" cy="33327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A907CE-5B4A-0057-D1ED-7DC2BAE62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309" y="1519312"/>
            <a:ext cx="4056244" cy="35555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F8AA64-10DB-6DE7-6192-1183D3652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63" y="4191856"/>
            <a:ext cx="5354519" cy="25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0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1D281-40F3-62E8-1587-222CD9870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03" y="0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Выставки</a:t>
            </a:r>
            <a:br>
              <a:rPr lang="ru-RU" dirty="0"/>
            </a:br>
            <a:r>
              <a:rPr lang="ru-RU" dirty="0"/>
              <a:t>мастер-классы </a:t>
            </a:r>
            <a:br>
              <a:rPr lang="ru-RU" dirty="0"/>
            </a:br>
            <a:r>
              <a:rPr lang="ru-RU" dirty="0"/>
              <a:t>спортивные соревнования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ACCD83-5D07-A93F-1229-423E7B703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1" y="2006990"/>
            <a:ext cx="3792026" cy="2844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C0B344-8301-675B-86C6-E6766AF9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66" y="4431323"/>
            <a:ext cx="2435366" cy="2257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94F164-F4D6-72AB-7F2E-BA4D2849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467" y="2006990"/>
            <a:ext cx="2372751" cy="3163669"/>
          </a:xfrm>
          <a:prstGeom prst="rect">
            <a:avLst/>
          </a:prstGeo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893F3915-4D82-1A67-A8A5-2C09166DA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93" y="2026435"/>
            <a:ext cx="4526615" cy="340557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B45F22-DFA9-BFEE-460F-9492AA2F6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00" y="4174711"/>
            <a:ext cx="2744106" cy="25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54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1EA24-3FAA-0DDC-49FD-0516903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5" y="0"/>
            <a:ext cx="11184818" cy="1400530"/>
          </a:xfrm>
        </p:spPr>
        <p:txBody>
          <a:bodyPr/>
          <a:lstStyle/>
          <a:p>
            <a:pPr algn="ctr"/>
            <a:r>
              <a:rPr lang="ru-RU" dirty="0"/>
              <a:t>Всероссийский чемпионат по компьютерному многоборью</a:t>
            </a:r>
            <a:br>
              <a:rPr lang="ru-RU" dirty="0"/>
            </a:br>
            <a:r>
              <a:rPr lang="ru-RU" dirty="0"/>
              <a:t>среди пенсионеров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32C4A8-F66D-6764-BF81-93DAF295A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72" y="2251772"/>
            <a:ext cx="3230933" cy="430791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BBC64A-E96F-F8E5-FF92-72CBD83D7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02082"/>
            <a:ext cx="4876801" cy="36576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A2887F-99FF-D80C-0350-01C2D143B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9" y="2438790"/>
            <a:ext cx="3090670" cy="41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93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83060-F7A7-07FA-DA6E-53DAEFCA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10" y="340176"/>
            <a:ext cx="11012980" cy="1400530"/>
          </a:xfrm>
        </p:spPr>
        <p:txBody>
          <a:bodyPr/>
          <a:lstStyle/>
          <a:p>
            <a:pPr algn="ctr"/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«Долголетие по-нижегородски» </a:t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парк «Швейцария» г. Нижнего Новгорода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1F46492-9EB3-0530-5653-4B824CD0B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54" y="2449767"/>
            <a:ext cx="4125291" cy="310686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C2AD0A-FCC6-2F28-309D-3AD45AC92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52" y="1861043"/>
            <a:ext cx="3575392" cy="47495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FB805C-26A6-8AD6-F5C8-41953AA28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6" y="1861043"/>
            <a:ext cx="2970452" cy="39459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08BBB5-BD63-D2F3-5C62-A33799799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49" y="4385234"/>
            <a:ext cx="1747454" cy="23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7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D05EE-CB34-30EC-0FF2-B11D5B99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83905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Всероссийский фестиваль «</a:t>
            </a:r>
            <a:r>
              <a:rPr lang="ru-RU" dirty="0" err="1"/>
              <a:t>Исконь</a:t>
            </a:r>
            <a:r>
              <a:rPr lang="ru-RU" dirty="0"/>
              <a:t> -2023»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1D5E6E-66C1-8CBA-25DD-AD340540E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8" y="2483111"/>
            <a:ext cx="3985288" cy="299830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D628A7-D17D-6C25-A338-5FA080BAA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10" y="1908283"/>
            <a:ext cx="3328158" cy="44211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6C663E-3385-8C17-3C92-8BED1F9B2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43" y="2106128"/>
            <a:ext cx="3910102" cy="37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1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5E9FEB-F0BA-7CC5-C6C1-933BB3F9F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00" y="1853248"/>
            <a:ext cx="5576921" cy="419576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9A6184-5098-D1CF-2179-67C9D056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60" y="4284454"/>
            <a:ext cx="4481163" cy="24674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57FC5-B170-DCFC-D6F9-40627791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Посещение культурных центров</a:t>
            </a:r>
            <a:br>
              <a:rPr lang="ru-RU" dirty="0"/>
            </a:br>
            <a:r>
              <a:rPr lang="ru-RU" dirty="0"/>
              <a:t>музеи        театры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69FE65-99E9-D889-A8A9-DAD20DE26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9" y="1853248"/>
            <a:ext cx="3924886" cy="294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5E6E3-089D-50E4-3092-B90D98AE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83" y="249781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По святым местам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DF895C-A760-C2E5-111F-FCEA29C98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13" y="1456102"/>
            <a:ext cx="6848089" cy="5152117"/>
          </a:xfrm>
        </p:spPr>
      </p:pic>
    </p:spTree>
    <p:extLst>
      <p:ext uri="{BB962C8B-B14F-4D97-AF65-F5344CB8AC3E}">
        <p14:creationId xmlns:p14="http://schemas.microsoft.com/office/powerpoint/2010/main" val="147956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1FBC56-D916-3A77-10FF-4E2F3274F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0" y="1628865"/>
            <a:ext cx="4107616" cy="30903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0EFED-8BC6-232B-56F8-DDDA94D3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Патриотические мероприятия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A0890B-CC8B-BB06-6C8D-76B29586E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91" y="2008693"/>
            <a:ext cx="5576921" cy="419576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0A323C-E795-5109-B8B3-282AAD3ED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02" y="2959534"/>
            <a:ext cx="3633264" cy="36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9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12C43-9152-28C4-FF96-ED6EF578D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 активного долголетия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6FBBA-A4B4-A01B-DFCB-881483A1C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6" y="914400"/>
            <a:ext cx="11208264" cy="57255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2400" dirty="0"/>
              <a:t>Старение населения Земли – один из важнейших глобальных демографических вызовов современности. </a:t>
            </a:r>
          </a:p>
          <a:p>
            <a:r>
              <a:rPr lang="ru-RU" sz="2400" dirty="0"/>
              <a:t>По прогнозу ООН, к 2050 году в мире доля людей старшего возраста (65 лет и старше) превысит 16% от общей численности населения. </a:t>
            </a:r>
          </a:p>
          <a:p>
            <a:r>
              <a:rPr lang="ru-RU" sz="2400" dirty="0"/>
              <a:t>К 2030 году пожилыми будут считаться 1,4 млрд человек. 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dirty="0"/>
              <a:t>Такие прогнозы требуют уже сегодня поиска новых подходов к созданию благоприятной среды для активного долголетия и формированию комфортных условий жизни граждан старшего поколения.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Тематическая сессия «Мир активного долголетия: трансформация» в рамках Третьего Евразийского Женского Форума</a:t>
            </a:r>
          </a:p>
          <a:p>
            <a:r>
              <a:rPr lang="ru-RU" sz="2400" dirty="0"/>
              <a:t>Санкт-Петербург  13-15 октября 2021</a:t>
            </a:r>
          </a:p>
        </p:txBody>
      </p:sp>
    </p:spTree>
    <p:extLst>
      <p:ext uri="{BB962C8B-B14F-4D97-AF65-F5344CB8AC3E}">
        <p14:creationId xmlns:p14="http://schemas.microsoft.com/office/powerpoint/2010/main" val="913514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586C6-F276-95A3-B60A-D3411D1D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Праздник города Балахны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4427E3-6975-A813-2800-6C3A3AF9B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40" y="3169525"/>
            <a:ext cx="4482904" cy="336217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D18579-F900-EC47-4F41-0219EF6F4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1" y="1853248"/>
            <a:ext cx="6152368" cy="3460707"/>
          </a:xfrm>
        </p:spPr>
      </p:pic>
    </p:spTree>
    <p:extLst>
      <p:ext uri="{BB962C8B-B14F-4D97-AF65-F5344CB8AC3E}">
        <p14:creationId xmlns:p14="http://schemas.microsoft.com/office/powerpoint/2010/main" val="3870078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111C9-54C5-1D56-4E0C-101258C6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Наши награды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90F9DB-F822-7389-FA22-289AF30EF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2" y="1853248"/>
            <a:ext cx="2211982" cy="293842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5B9BA2-A906-B8A4-7D44-C643D438F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42" y="2703738"/>
            <a:ext cx="2458307" cy="37605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0E6BFD-EC9A-6985-2AEF-0D3B82A56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20" y="4080662"/>
            <a:ext cx="1477056" cy="2315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4796AE-3ADE-EB21-D0E3-BF9D64449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90" y="3938954"/>
            <a:ext cx="1770086" cy="24989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3D3DF2-8B79-B1BD-5D77-B4C2937CC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06" y="1922341"/>
            <a:ext cx="2104829" cy="24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8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1E821-34A1-30FB-DFF9-C16AC85C0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954" y="464995"/>
            <a:ext cx="9404723" cy="1400530"/>
          </a:xfrm>
        </p:spPr>
        <p:txBody>
          <a:bodyPr/>
          <a:lstStyle/>
          <a:p>
            <a:pPr marL="0" indent="0" algn="ctr"/>
            <a:r>
              <a:rPr lang="ru-RU" sz="4800" dirty="0"/>
              <a:t>СПАСИБО ЗА ВНИМАНИЕ</a:t>
            </a:r>
            <a:br>
              <a:rPr lang="ru-RU" sz="9600" dirty="0"/>
            </a:b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38A6A2-F86A-EE7C-DDA9-0A12B893A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Контакты</a:t>
            </a:r>
            <a:endParaRPr lang="en-US" sz="2000" dirty="0"/>
          </a:p>
          <a:p>
            <a:pPr marL="0" indent="0">
              <a:buNone/>
            </a:pPr>
            <a:br>
              <a:rPr lang="ru-RU" sz="2000" dirty="0"/>
            </a:br>
            <a:endParaRPr lang="en-US" sz="20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C7BD9A-B77C-4EF8-7E9A-C67399BF5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08" y="1347965"/>
            <a:ext cx="2983760" cy="50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4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3D32-ED87-6AA3-F2DC-CD59D1C8B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1" y="58823"/>
            <a:ext cx="11001938" cy="1400530"/>
          </a:xfrm>
        </p:spPr>
        <p:txBody>
          <a:bodyPr/>
          <a:lstStyle/>
          <a:p>
            <a:pPr algn="ctr"/>
            <a:r>
              <a:rPr lang="ru-RU" b="0" i="0" dirty="0">
                <a:effectLst/>
                <a:latin typeface="PT Serif" panose="020A0603040505020204" pitchFamily="18" charset="-52"/>
              </a:rPr>
              <a:t>«…Любой, кто перестаёт учиться, стареет. </a:t>
            </a:r>
            <a:br>
              <a:rPr lang="ru-RU" b="0" i="0" dirty="0">
                <a:effectLst/>
                <a:latin typeface="PT Serif" panose="020A0603040505020204" pitchFamily="18" charset="-52"/>
              </a:rPr>
            </a:br>
            <a:r>
              <a:rPr lang="ru-RU" b="0" i="0" dirty="0">
                <a:effectLst/>
                <a:latin typeface="PT Serif" panose="020A0603040505020204" pitchFamily="18" charset="-52"/>
              </a:rPr>
              <a:t>Самая великая вещь в жизни – это сохранять свой разум молодым» </a:t>
            </a:r>
            <a:br>
              <a:rPr lang="ru-RU" b="0" i="0" dirty="0">
                <a:effectLst/>
                <a:latin typeface="PT Serif" panose="020A0603040505020204" pitchFamily="18" charset="-52"/>
              </a:rPr>
            </a:br>
            <a:r>
              <a:rPr lang="ru-RU" b="0" i="0" dirty="0">
                <a:effectLst/>
                <a:latin typeface="PT Serif" panose="020A0603040505020204" pitchFamily="18" charset="-52"/>
              </a:rPr>
              <a:t>Генри Форд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CC9E6B-0A65-30BA-2294-46B8D378C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7" y="2907553"/>
            <a:ext cx="6513342" cy="383535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15E69-1921-E274-04EB-5A09919B6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130" y="3395117"/>
            <a:ext cx="5084840" cy="28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44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182B-3F95-7B6F-18E6-65C1B3D0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История создания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F8CA9-AC68-5AA3-67DB-3D9EB78AF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450" y="1331259"/>
            <a:ext cx="8946541" cy="53227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Клуб выпускников компьютерных курсов  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был организован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осле открытия площадки для обучения пользователей старшего поколения основам компьютерной грамотности в 2022 году в  КЦСОН БМО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8A12F1-E616-60B7-AEE7-8BAA121A5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09" y="3279694"/>
            <a:ext cx="2295232" cy="30490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184889-FCE0-06ED-897D-ECF0F91A9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2" y="3279694"/>
            <a:ext cx="3763492" cy="30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1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01E033-A19C-25B8-B4F8-908D7E729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34" y="398568"/>
            <a:ext cx="9827285" cy="5770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организации обучения и работы клуба помог опыт работы в областном грантовом проекте  «Статус-Онлайн» с 2015 по 2018 г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НРБОО «Забота»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УСЗН Сормовского района г. Нижнего Новгорода,</a:t>
            </a:r>
          </a:p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Министерстве информационных технологий Нижегородской области , итоги которого отражены на специальном сайте </a:t>
            </a:r>
            <a:r>
              <a:rPr lang="ru-RU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http://статус-онлайн.рф/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E9F95E-10B2-20BF-BE5F-BEDA00BB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7" y="2988195"/>
            <a:ext cx="6485206" cy="33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83AEC6-78DA-60E0-D157-0083FD622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6" y="231788"/>
            <a:ext cx="6296594" cy="54093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F3F740-D84F-01DE-A817-374AEE707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67" y="935783"/>
            <a:ext cx="7819878" cy="555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0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E1C56-745A-6D1A-FC91-74E2FAD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65" y="164848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Наша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BEE48C-C574-EA1F-60E4-830106557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302" y="865113"/>
            <a:ext cx="8946541" cy="497106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клуба еженедельно, по пятницам </a:t>
            </a:r>
          </a:p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консультации по использованию компьютерных устройств (компьютеров, ноутбуков, смартфонов , планшетов) в практических целях - получения госуслуг, банковских услуг, дистанционного оформления билетов, путевок , использования мессенджеров и социальных сетей для активного участия в общественной жизни  и трудоустройства.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F17907-0C7D-47C0-4AA1-6B82CD123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12" y="3755853"/>
            <a:ext cx="3899854" cy="29340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661CC4-6ADE-729A-FB3D-E47B2D0E7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34" y="3755853"/>
            <a:ext cx="3899854" cy="2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0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30C6AA-7436-8AAF-CCF8-E21B3580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7" y="436098"/>
            <a:ext cx="10381957" cy="610537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Состав членов клуба активно пополняется последующими выпусками групп обучения навыкам  владения информационными технологиями.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Деятельность клуба и необходимая информация регулярно освещается  на странице сообщества « Компьютерные курсы «Азбука Интернета» КЦСОН БМО» в социальной сети ВКОНТАКТЕ </a:t>
            </a:r>
            <a:r>
              <a:rPr lang="ru-RU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https://vk.com/kkurskcsonbal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организации работы используется специальная группа «Компьютерный клуб 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»»  в мессенджере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00813-84DA-5C43-C1F6-3F9E0FC6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3" y="3993199"/>
            <a:ext cx="4656845" cy="2749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777D2B-ED06-965D-55B2-A859728C0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02" y="5090779"/>
            <a:ext cx="1450698" cy="145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5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770830-A599-477A-6467-8556D0C5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671" y="702420"/>
            <a:ext cx="9734843" cy="5459229"/>
          </a:xfrm>
        </p:spPr>
        <p:txBody>
          <a:bodyPr>
            <a:normAutofit/>
          </a:bodyPr>
          <a:lstStyle/>
          <a:p>
            <a:pPr algn="ctr"/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цифровой грамотности  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совместные мероприятия  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способствуют лучшей ориентации в информационном пространстве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сплачивают коллектив единомышленников 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стимулируют  активную жизненную позицию. 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181665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217</TotalTime>
  <Words>438</Words>
  <Application>Microsoft Office PowerPoint</Application>
  <PresentationFormat>Широкоэкранный</PresentationFormat>
  <Paragraphs>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Century Gothic</vt:lpstr>
      <vt:lpstr>PT Serif</vt:lpstr>
      <vt:lpstr>Times New Roman</vt:lpstr>
      <vt:lpstr>Wingdings 3</vt:lpstr>
      <vt:lpstr>Ион</vt:lpstr>
      <vt:lpstr>МИР АКТИВНОГО ДОЛГОЛЕТИЯ  Компьютерный клуб  « Enter » </vt:lpstr>
      <vt:lpstr>Мир активного долголетия</vt:lpstr>
      <vt:lpstr>«…Любой, кто перестаёт учиться, стареет.  Самая великая вещь в жизни – это сохранять свой разум молодым»  Генри Форд</vt:lpstr>
      <vt:lpstr>История создания</vt:lpstr>
      <vt:lpstr>Презентация PowerPoint</vt:lpstr>
      <vt:lpstr>Презентация PowerPoint</vt:lpstr>
      <vt:lpstr>Наша деятельность</vt:lpstr>
      <vt:lpstr>Презентация PowerPoint</vt:lpstr>
      <vt:lpstr>Презентация PowerPoint</vt:lpstr>
      <vt:lpstr>Серебряные волонтеры</vt:lpstr>
      <vt:lpstr>Участие  в опросах общественного мнения</vt:lpstr>
      <vt:lpstr>Конкурсы, выступления, форумы</vt:lpstr>
      <vt:lpstr>Выставки мастер-классы  спортивные соревнования</vt:lpstr>
      <vt:lpstr>Всероссийский чемпионат по компьютерному многоборью среди пенсионеров </vt:lpstr>
      <vt:lpstr>«Долголетие по-нижегородски»  парк «Швейцария» г. Нижнего Новгорода </vt:lpstr>
      <vt:lpstr>Всероссийский фестиваль «Исконь -2023»</vt:lpstr>
      <vt:lpstr>Посещение культурных центров музеи        театры</vt:lpstr>
      <vt:lpstr>По святым местам</vt:lpstr>
      <vt:lpstr>Патриотические мероприятия</vt:lpstr>
      <vt:lpstr>Праздник города Балахны</vt:lpstr>
      <vt:lpstr>Наши награды</vt:lpstr>
      <vt:lpstr>СПАСИБО ЗА ВНИМАНИЕ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АКТИВНОГО ДОЛГОЛЕТИЯ Компьютерный клуб  «Enter» </dc:title>
  <dc:creator>Ирина Александровна</dc:creator>
  <cp:lastModifiedBy>Ирина Александровна</cp:lastModifiedBy>
  <cp:revision>19</cp:revision>
  <dcterms:created xsi:type="dcterms:W3CDTF">2023-09-27T05:49:18Z</dcterms:created>
  <dcterms:modified xsi:type="dcterms:W3CDTF">2023-09-27T12:08:01Z</dcterms:modified>
</cp:coreProperties>
</file>