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32C45-CB04-B102-4A3A-BF16F850A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7204FF-2A21-887C-4378-F70F595A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94C127-0FBB-6134-6F88-BA6146DB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AD2525-28F2-D831-C95E-DE5932B9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F9E95E-391B-05C5-F23C-055C0681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8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296A2-0C68-6D96-86FB-0DBFEE82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9526A3-3B52-0C04-387E-697CA1E74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435097-FC12-131E-F724-0ED627707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B9B60-2BE0-8377-8645-9BE4E3A1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806720-3A34-5003-8692-E774402F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04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5B2337-ED84-D139-689F-A34D41A25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F1E4A8-896F-369F-0D61-6DECE603B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9836AD-3C67-6851-1D08-95CC646D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8E907-91BD-18B0-9682-CDFE8171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BCCEB1-43C8-FF56-90CA-41B815EC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59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7DC88-D196-B697-987E-69F82E2A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C12F08-760A-0642-53AF-FFDA4F816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7C68DB-AFBE-C057-CE62-CC69CC6E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C4773A-15B2-A43E-5C4C-9C7D61B36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37BEE-38DF-234E-E012-E4B1F77E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8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E66FF-EC5B-6B11-D137-3A242C67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892534-092D-7FB2-D794-1D9A5FDCC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953A9F-C951-E670-C678-EC151B4DB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5C9280-0134-A7D0-0099-D34CF837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010F9-02C0-68C3-EAFA-C94A3191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48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C087E-A8A5-9E82-6A90-7DEA2B2B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D1AC78-0DCC-937F-A1EC-D8AC5BFF0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C8D79-93EA-006D-71A6-6B42F866B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E0C6C-5D10-7A3B-230B-97150C6D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AD1865-E308-C27A-B0C2-F4A1CD09A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A3136B-8DEC-454B-D71B-FE4D2F281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00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EEC49-7D7C-0C53-D20F-09C51EE1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DB9ADE-740F-D2AC-F661-ABB5D6217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B756FD-0B7D-E1C0-EEBF-B6F4E68CF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81BA75-1CEB-0B8C-1308-4A60873FE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243F9B-DE6C-55AC-439D-F7B39EBEF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6B42C2-C9BF-B882-0167-9C998E59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D4F11A-56D2-C349-5A27-23EBEFDE0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8B84F0-B36F-EE65-E51D-161BEB1A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18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BB9AE-D0A3-87A1-D750-BB6BBA3B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2F1DF5-ED47-C1E3-41D5-EB7EB25F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9C11B2-C5DB-3BCF-3061-749BD0CA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43E545-8F34-68D7-2B7E-190525CF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FDE42D-45DF-9BDD-804E-F527DC689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8F93C4-8E3C-6E1E-1EB1-80315C6B5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A719DD-7103-3236-5AD7-859E68D1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9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3279F-ADA6-6372-D6AD-66075BA5B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87015F-A8F4-1131-FC7E-73BD29786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89C9A3-BB2F-D6FD-2D05-3C50B3569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E65957-FEC1-A48A-1FAD-D931F829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F12FE9-46EF-3400-B7A0-9A918E2B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26C3E7-73ED-3E53-D736-1EA1657E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1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B6C8F-5A56-01F6-85E0-BCFCDC5A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93FA3E-032A-E3ED-8E06-040B38C85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628C28-E6F5-3E31-1838-42C238C76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3F7FF5-6280-FADF-15A3-6F828209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BFE0D-EF38-E6D0-0349-3DB3C9C2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D4EFC6-F9D4-A1FF-E8B6-A7AFA1F7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1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3CD1F-F3C9-E65C-823B-222746C1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8BD15E-D3FB-0ABD-E34D-3EA87DD47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E0342-94F2-8F3D-0B26-19E828877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959CC-CA92-41A2-90E9-0B7B13619C02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1870C-84E2-DA5B-DC33-9AC12D5A6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3FA97D-5E35-008F-3850-6EEEE2885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F9F4-2762-478E-B1DB-CF31CAEE5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82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E741F7-80C9-A74D-17A8-460E317F6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1" b="-5261"/>
          <a:stretch/>
        </p:blipFill>
        <p:spPr>
          <a:xfrm>
            <a:off x="0" y="-381001"/>
            <a:ext cx="12192000" cy="7662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006D9-8936-65BA-058F-36301F81E5BA}"/>
              </a:ext>
            </a:extLst>
          </p:cNvPr>
          <p:cNvSpPr txBox="1"/>
          <p:nvPr/>
        </p:nvSpPr>
        <p:spPr>
          <a:xfrm>
            <a:off x="119270" y="1113182"/>
            <a:ext cx="119534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b="1" dirty="0">
                <a:solidFill>
                  <a:srgbClr val="FF000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Любимые </a:t>
            </a:r>
          </a:p>
          <a:p>
            <a:pPr algn="ctr"/>
            <a:r>
              <a:rPr lang="ru-RU" sz="16600" b="1" dirty="0">
                <a:solidFill>
                  <a:srgbClr val="FF0000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мелодии</a:t>
            </a:r>
          </a:p>
        </p:txBody>
      </p:sp>
    </p:spTree>
    <p:extLst>
      <p:ext uri="{BB962C8B-B14F-4D97-AF65-F5344CB8AC3E}">
        <p14:creationId xmlns:p14="http://schemas.microsoft.com/office/powerpoint/2010/main" val="50052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284EFC-9698-7EB6-02BF-8193966BF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5" y="124239"/>
            <a:ext cx="4518991" cy="3185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46F1B3-27B9-0DB3-2AC9-AF02CB9F2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2" t="8795" r="1239" b="-1199"/>
          <a:stretch/>
        </p:blipFill>
        <p:spPr>
          <a:xfrm>
            <a:off x="7089913" y="159464"/>
            <a:ext cx="3366051" cy="3269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6B7A8D-E7D6-5EE3-E24D-FD492195C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7" t="3070" r="8894" b="-11795"/>
          <a:stretch/>
        </p:blipFill>
        <p:spPr>
          <a:xfrm>
            <a:off x="1020417" y="3429000"/>
            <a:ext cx="5075583" cy="36884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3150D3-8D51-9379-AAC9-C36290D2E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81" y="3429000"/>
            <a:ext cx="4670602" cy="326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1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142323-A9B2-1372-8E7A-466F10CD2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" y="144296"/>
            <a:ext cx="10174038" cy="6569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2D801F-4A46-AE4F-5F2E-0ED71B9FBAF9}"/>
              </a:ext>
            </a:extLst>
          </p:cNvPr>
          <p:cNvSpPr txBox="1"/>
          <p:nvPr/>
        </p:nvSpPr>
        <p:spPr>
          <a:xfrm>
            <a:off x="3073377" y="4081670"/>
            <a:ext cx="60452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Надежда</a:t>
            </a:r>
          </a:p>
        </p:txBody>
      </p:sp>
    </p:spTree>
    <p:extLst>
      <p:ext uri="{BB962C8B-B14F-4D97-AF65-F5344CB8AC3E}">
        <p14:creationId xmlns:p14="http://schemas.microsoft.com/office/powerpoint/2010/main" val="3496950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F9FFC2-6351-DD1C-8C90-712401C39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66659"/>
            <a:ext cx="5168348" cy="2905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BF4851-DBCF-6A22-A22F-E2E00A0BD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5" y="266659"/>
            <a:ext cx="5490024" cy="29057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45D908-659C-E0E2-A8D0-4B4A1412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3429000"/>
            <a:ext cx="4914073" cy="3265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AEF0DB-173A-F775-568D-5DB9EE90B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2" y="3418284"/>
            <a:ext cx="4914074" cy="327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77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D02573-6BEE-D116-D412-D2C184F08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10434"/>
          <a:stretch/>
        </p:blipFill>
        <p:spPr>
          <a:xfrm>
            <a:off x="1371242" y="357808"/>
            <a:ext cx="9449516" cy="614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BDB442-BF76-8650-1439-BB61C48C6BD5}"/>
              </a:ext>
            </a:extLst>
          </p:cNvPr>
          <p:cNvSpPr txBox="1"/>
          <p:nvPr/>
        </p:nvSpPr>
        <p:spPr>
          <a:xfrm>
            <a:off x="1663506" y="3641396"/>
            <a:ext cx="85936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На побывку едет</a:t>
            </a:r>
          </a:p>
          <a:p>
            <a:pPr algn="ctr"/>
            <a:r>
              <a:rPr lang="ru-RU" sz="9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Молодой моряк </a:t>
            </a:r>
          </a:p>
        </p:txBody>
      </p:sp>
    </p:spTree>
    <p:extLst>
      <p:ext uri="{BB962C8B-B14F-4D97-AF65-F5344CB8AC3E}">
        <p14:creationId xmlns:p14="http://schemas.microsoft.com/office/powerpoint/2010/main" val="137442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2C7DA8-395D-0159-CCDC-38DEB28CF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4BF111-BFF5-1AA8-5875-5E0FD740F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0"/>
            <a:ext cx="11357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7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37F149-75C1-7288-0CF5-1A7CE4F64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4" y="248478"/>
            <a:ext cx="4538348" cy="30248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821F68-29E0-C7B8-47E1-FEC4C7EC2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77" y="248478"/>
            <a:ext cx="4728945" cy="3020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9D06DB-CC81-95CD-C38A-0A89181D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0" y="3429000"/>
            <a:ext cx="4540050" cy="31805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37182F-E1F6-7A61-8EAA-35F91A31F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89" y="3584714"/>
            <a:ext cx="4877502" cy="30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0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BDB66-E02D-13DB-89A4-8A00F0941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8" y="490330"/>
            <a:ext cx="10180615" cy="572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C3B5B-89DD-EB16-6A00-0E59C460266B}"/>
              </a:ext>
            </a:extLst>
          </p:cNvPr>
          <p:cNvSpPr txBox="1"/>
          <p:nvPr/>
        </p:nvSpPr>
        <p:spPr>
          <a:xfrm>
            <a:off x="2570921" y="3353628"/>
            <a:ext cx="8189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 землянке…</a:t>
            </a:r>
          </a:p>
        </p:txBody>
      </p:sp>
    </p:spTree>
    <p:extLst>
      <p:ext uri="{BB962C8B-B14F-4D97-AF65-F5344CB8AC3E}">
        <p14:creationId xmlns:p14="http://schemas.microsoft.com/office/powerpoint/2010/main" val="404359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6774F6-3188-189B-E9ED-8C89B74AE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7" y="357808"/>
            <a:ext cx="5052481" cy="32169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A4660D-3AD8-DE54-5748-2DA83E141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39" y="356644"/>
            <a:ext cx="4946464" cy="32169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CB7493-7C93-AD7E-574B-5BAF9E69C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74" y="3843702"/>
            <a:ext cx="5052481" cy="28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0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335079-624A-B4E2-CFF0-4FC54A64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13" y="473351"/>
            <a:ext cx="10508974" cy="59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57A7C5-BF2B-DB74-526B-79F9D1395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4" y="314739"/>
            <a:ext cx="4625008" cy="2890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7CEC29-F7E3-E7F6-7D8F-992CA9B46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60" y="314739"/>
            <a:ext cx="5179465" cy="28359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693846-B009-3B50-9E9E-D9ACF97DD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594650"/>
            <a:ext cx="4855965" cy="3170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2DC44F-BDBF-0E79-E16B-61C0C0B96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10" y="3511825"/>
            <a:ext cx="4731026" cy="31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50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4CBCB5-AB82-409C-CD3F-BD8F7EEB6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2" y="197165"/>
            <a:ext cx="10105036" cy="6463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9BFE30-D01A-7FBD-E6D4-ED54DDBA7221}"/>
              </a:ext>
            </a:extLst>
          </p:cNvPr>
          <p:cNvSpPr txBox="1"/>
          <p:nvPr/>
        </p:nvSpPr>
        <p:spPr>
          <a:xfrm>
            <a:off x="2995233" y="3029072"/>
            <a:ext cx="793518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5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На солнечной </a:t>
            </a:r>
          </a:p>
          <a:p>
            <a:pPr algn="ctr"/>
            <a:r>
              <a:rPr lang="ru-RU" sz="115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поляночке</a:t>
            </a:r>
          </a:p>
        </p:txBody>
      </p:sp>
    </p:spTree>
    <p:extLst>
      <p:ext uri="{BB962C8B-B14F-4D97-AF65-F5344CB8AC3E}">
        <p14:creationId xmlns:p14="http://schemas.microsoft.com/office/powerpoint/2010/main" val="3268719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520115-988D-17A0-0B20-1D112B32D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3" y="407505"/>
            <a:ext cx="4936435" cy="30214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B89F6-897B-6421-8F69-8F1404AC2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82" y="407506"/>
            <a:ext cx="5262853" cy="3021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09FF49-AA57-7931-70ED-D86F35847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3" y="3587405"/>
            <a:ext cx="4936435" cy="31016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970E5B-0DFC-F8AE-B5C4-B2F226227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82" y="3587405"/>
            <a:ext cx="5262853" cy="31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6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5BBB81-B24F-38F2-84AF-8643AFA15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1" y="336444"/>
            <a:ext cx="11144494" cy="627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7033F-931B-3B68-BD82-30C2F5BF543A}"/>
              </a:ext>
            </a:extLst>
          </p:cNvPr>
          <p:cNvSpPr txBox="1"/>
          <p:nvPr/>
        </p:nvSpPr>
        <p:spPr>
          <a:xfrm>
            <a:off x="914756" y="4094724"/>
            <a:ext cx="101441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Ой, цветёт калина…</a:t>
            </a:r>
          </a:p>
        </p:txBody>
      </p:sp>
    </p:spTree>
    <p:extLst>
      <p:ext uri="{BB962C8B-B14F-4D97-AF65-F5344CB8AC3E}">
        <p14:creationId xmlns:p14="http://schemas.microsoft.com/office/powerpoint/2010/main" val="424707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Широкоэкранный</PresentationFormat>
  <Paragraphs>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Виолетта Нагаева</dc:creator>
  <cp:lastModifiedBy>Виолетта Нагаева</cp:lastModifiedBy>
  <cp:revision>1</cp:revision>
  <dcterms:created xsi:type="dcterms:W3CDTF">2023-04-11T13:50:37Z</dcterms:created>
  <dcterms:modified xsi:type="dcterms:W3CDTF">2023-04-11T13:50:42Z</dcterms:modified>
</cp:coreProperties>
</file>