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57" r:id="rId6"/>
    <p:sldId id="258" r:id="rId7"/>
    <p:sldId id="270" r:id="rId8"/>
    <p:sldId id="262" r:id="rId9"/>
    <p:sldId id="263" r:id="rId10"/>
    <p:sldId id="265" r:id="rId11"/>
    <p:sldId id="266" r:id="rId12"/>
    <p:sldId id="268" r:id="rId13"/>
    <p:sldId id="269" r:id="rId14"/>
    <p:sldId id="27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D5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1F6C18-1A16-41BB-B94D-CD5254FDE01C}" type="doc">
      <dgm:prSet loTypeId="urn:microsoft.com/office/officeart/2005/8/layout/process4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9E5F3AB4-F736-4282-B5D3-A8F5713F4B3E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1.Встреча с председателем </a:t>
          </a:r>
          <a:r>
            <a:rPr lang="ru-RU" sz="1600" b="1" dirty="0" err="1" smtClean="0">
              <a:solidFill>
                <a:srgbClr val="002060"/>
              </a:solidFill>
            </a:rPr>
            <a:t>Большереченского</a:t>
          </a:r>
          <a:r>
            <a:rPr lang="ru-RU" sz="1600" b="1" dirty="0" smtClean="0">
              <a:solidFill>
                <a:srgbClr val="002060"/>
              </a:solidFill>
            </a:rPr>
            <a:t> районного Совета ветеранов, разъяснение идеи проекта  </a:t>
          </a:r>
          <a:endParaRPr lang="ru-RU" sz="1600" b="1" dirty="0">
            <a:solidFill>
              <a:srgbClr val="002060"/>
            </a:solidFill>
          </a:endParaRPr>
        </a:p>
      </dgm:t>
    </dgm:pt>
    <dgm:pt modelId="{F1BFC8A5-0874-45D3-BB23-7C0F668E3946}" type="parTrans" cxnId="{28FD5EE4-4E6A-4ACD-A7F3-80E8E93ACCA4}">
      <dgm:prSet/>
      <dgm:spPr/>
      <dgm:t>
        <a:bodyPr/>
        <a:lstStyle/>
        <a:p>
          <a:endParaRPr lang="ru-RU" sz="1400" b="1"/>
        </a:p>
      </dgm:t>
    </dgm:pt>
    <dgm:pt modelId="{47C13278-FFBA-46B4-9107-A789493104B2}" type="sibTrans" cxnId="{28FD5EE4-4E6A-4ACD-A7F3-80E8E93ACCA4}">
      <dgm:prSet/>
      <dgm:spPr/>
      <dgm:t>
        <a:bodyPr/>
        <a:lstStyle/>
        <a:p>
          <a:endParaRPr lang="ru-RU" sz="1400" b="1"/>
        </a:p>
      </dgm:t>
    </dgm:pt>
    <dgm:pt modelId="{1D6E3218-7790-4237-90A2-66924698FB44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2. Встреча с активом организации и творческими представителями общественной организации</a:t>
          </a:r>
          <a:endParaRPr lang="ru-RU" sz="1600" b="1" dirty="0">
            <a:solidFill>
              <a:srgbClr val="002060"/>
            </a:solidFill>
          </a:endParaRPr>
        </a:p>
      </dgm:t>
    </dgm:pt>
    <dgm:pt modelId="{B13610C5-FB45-488F-9902-B4DAA0E8E3BC}" type="parTrans" cxnId="{3951337F-0CA7-49A5-80C8-EBC918728D62}">
      <dgm:prSet/>
      <dgm:spPr/>
      <dgm:t>
        <a:bodyPr/>
        <a:lstStyle/>
        <a:p>
          <a:endParaRPr lang="ru-RU" sz="1400" b="1"/>
        </a:p>
      </dgm:t>
    </dgm:pt>
    <dgm:pt modelId="{9A34ECE5-C038-45FD-8800-3C2E9D7A834F}" type="sibTrans" cxnId="{3951337F-0CA7-49A5-80C8-EBC918728D62}">
      <dgm:prSet/>
      <dgm:spPr/>
      <dgm:t>
        <a:bodyPr/>
        <a:lstStyle/>
        <a:p>
          <a:endParaRPr lang="ru-RU" sz="1400" b="1"/>
        </a:p>
      </dgm:t>
    </dgm:pt>
    <dgm:pt modelId="{4363E35B-0308-442D-91A6-829469FB51F8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3.Формирование группы из числа "серебряных" волонтеров. Определение цели, задач</a:t>
          </a:r>
          <a:endParaRPr lang="ru-RU" sz="1600" b="1" dirty="0">
            <a:solidFill>
              <a:srgbClr val="002060"/>
            </a:solidFill>
          </a:endParaRPr>
        </a:p>
      </dgm:t>
    </dgm:pt>
    <dgm:pt modelId="{33E7ED75-86EC-4747-9D48-9A0B410F8043}" type="parTrans" cxnId="{6B24852B-F8B4-49A4-A730-0701305FAC0E}">
      <dgm:prSet/>
      <dgm:spPr/>
      <dgm:t>
        <a:bodyPr/>
        <a:lstStyle/>
        <a:p>
          <a:endParaRPr lang="ru-RU" sz="1400" b="1"/>
        </a:p>
      </dgm:t>
    </dgm:pt>
    <dgm:pt modelId="{F2BFFED5-B73A-43AE-BC9C-0DB90FDFDAD6}" type="sibTrans" cxnId="{6B24852B-F8B4-49A4-A730-0701305FAC0E}">
      <dgm:prSet/>
      <dgm:spPr/>
      <dgm:t>
        <a:bodyPr/>
        <a:lstStyle/>
        <a:p>
          <a:endParaRPr lang="ru-RU" sz="1400" b="1"/>
        </a:p>
      </dgm:t>
    </dgm:pt>
    <dgm:pt modelId="{EAB2B96F-FB06-4957-911E-C00E318BD595}">
      <dgm:prSet custT="1"/>
      <dgm:spPr/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4. Распределение обязанностей между   участниками проекта</a:t>
          </a:r>
          <a:endParaRPr lang="ru-RU" sz="1600" b="1" dirty="0">
            <a:solidFill>
              <a:srgbClr val="002060"/>
            </a:solidFill>
          </a:endParaRPr>
        </a:p>
      </dgm:t>
    </dgm:pt>
    <dgm:pt modelId="{598AD6BC-2A72-46D4-B65A-409FB148EDF3}" type="parTrans" cxnId="{23DED99F-553B-4D0E-A1B9-656534CF100F}">
      <dgm:prSet/>
      <dgm:spPr/>
      <dgm:t>
        <a:bodyPr/>
        <a:lstStyle/>
        <a:p>
          <a:endParaRPr lang="ru-RU" sz="1400" b="1"/>
        </a:p>
      </dgm:t>
    </dgm:pt>
    <dgm:pt modelId="{23E84C56-B55C-4875-9697-426AAFD2B224}" type="sibTrans" cxnId="{23DED99F-553B-4D0E-A1B9-656534CF100F}">
      <dgm:prSet/>
      <dgm:spPr/>
      <dgm:t>
        <a:bodyPr/>
        <a:lstStyle/>
        <a:p>
          <a:endParaRPr lang="ru-RU" sz="1400" b="1"/>
        </a:p>
      </dgm:t>
    </dgm:pt>
    <dgm:pt modelId="{8E84489A-76FF-4A2E-8680-AAC2510576A4}">
      <dgm:prSet custT="1"/>
      <dgm:spPr/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5.Составление сметы затрат на приобретение расходных материалов, приобретение материалов  </a:t>
          </a:r>
          <a:endParaRPr lang="ru-RU" sz="1600" b="1" dirty="0">
            <a:solidFill>
              <a:srgbClr val="002060"/>
            </a:solidFill>
          </a:endParaRPr>
        </a:p>
      </dgm:t>
    </dgm:pt>
    <dgm:pt modelId="{9CAA05CE-E441-441E-8BAD-EA4157CFFE91}" type="parTrans" cxnId="{42947312-5982-478E-9E52-27E5D545E5B9}">
      <dgm:prSet/>
      <dgm:spPr/>
      <dgm:t>
        <a:bodyPr/>
        <a:lstStyle/>
        <a:p>
          <a:endParaRPr lang="ru-RU" sz="1400" b="1"/>
        </a:p>
      </dgm:t>
    </dgm:pt>
    <dgm:pt modelId="{863A2944-CB96-4CE4-B885-2D42845D02F4}" type="sibTrans" cxnId="{42947312-5982-478E-9E52-27E5D545E5B9}">
      <dgm:prSet/>
      <dgm:spPr/>
      <dgm:t>
        <a:bodyPr/>
        <a:lstStyle/>
        <a:p>
          <a:endParaRPr lang="ru-RU" sz="1400" b="1"/>
        </a:p>
      </dgm:t>
    </dgm:pt>
    <dgm:pt modelId="{ABC43916-BAB3-4FD8-89E9-D5B00D0BBAE2}">
      <dgm:prSet custT="1"/>
      <dgm:spPr/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6. Составление единого тематического плана </a:t>
          </a:r>
          <a:endParaRPr lang="ru-RU" sz="1600" b="1" dirty="0">
            <a:solidFill>
              <a:srgbClr val="002060"/>
            </a:solidFill>
          </a:endParaRPr>
        </a:p>
      </dgm:t>
    </dgm:pt>
    <dgm:pt modelId="{B73D7DDB-2CAB-40FA-8929-E38B3169C874}" type="parTrans" cxnId="{B013DF1B-59D3-4E0A-BE4A-C41206436315}">
      <dgm:prSet/>
      <dgm:spPr/>
      <dgm:t>
        <a:bodyPr/>
        <a:lstStyle/>
        <a:p>
          <a:endParaRPr lang="ru-RU" sz="1400" b="1"/>
        </a:p>
      </dgm:t>
    </dgm:pt>
    <dgm:pt modelId="{128A708E-8437-456A-90D2-D5F4C4315416}" type="sibTrans" cxnId="{B013DF1B-59D3-4E0A-BE4A-C41206436315}">
      <dgm:prSet/>
      <dgm:spPr/>
      <dgm:t>
        <a:bodyPr/>
        <a:lstStyle/>
        <a:p>
          <a:endParaRPr lang="ru-RU" sz="1400" b="1"/>
        </a:p>
      </dgm:t>
    </dgm:pt>
    <dgm:pt modelId="{6D1B7BD0-3B69-4C31-A105-4C05460AEA1D}">
      <dgm:prSet custT="1"/>
      <dgm:spPr/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7. Формирование</a:t>
          </a:r>
          <a:r>
            <a:rPr lang="ru-RU" sz="1200" dirty="0" smtClean="0"/>
            <a:t> </a:t>
          </a:r>
          <a:r>
            <a:rPr lang="ru-RU" sz="1600" b="1" dirty="0" smtClean="0">
              <a:solidFill>
                <a:srgbClr val="002060"/>
              </a:solidFill>
            </a:rPr>
            <a:t>групп из числа несовершеннолетних из малообеспеченных семей</a:t>
          </a:r>
          <a:endParaRPr lang="ru-RU" sz="1600" b="1" dirty="0">
            <a:solidFill>
              <a:srgbClr val="002060"/>
            </a:solidFill>
          </a:endParaRPr>
        </a:p>
      </dgm:t>
    </dgm:pt>
    <dgm:pt modelId="{9481AAD7-49C6-4EC5-9EAE-D9DC8CAED484}" type="parTrans" cxnId="{E977A585-F894-4CB4-A0D6-1E83C73FB4D8}">
      <dgm:prSet/>
      <dgm:spPr/>
      <dgm:t>
        <a:bodyPr/>
        <a:lstStyle/>
        <a:p>
          <a:endParaRPr lang="ru-RU"/>
        </a:p>
      </dgm:t>
    </dgm:pt>
    <dgm:pt modelId="{4854F1E4-E332-441D-BB0F-B49460E43D74}" type="sibTrans" cxnId="{E977A585-F894-4CB4-A0D6-1E83C73FB4D8}">
      <dgm:prSet/>
      <dgm:spPr/>
      <dgm:t>
        <a:bodyPr/>
        <a:lstStyle/>
        <a:p>
          <a:endParaRPr lang="ru-RU"/>
        </a:p>
      </dgm:t>
    </dgm:pt>
    <dgm:pt modelId="{291B951F-3ED6-47F9-B866-1A777CDA812E}" type="pres">
      <dgm:prSet presAssocID="{001F6C18-1A16-41BB-B94D-CD5254FDE01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C7ED1B5-C222-4BFF-B955-AD138691ED4A}" type="pres">
      <dgm:prSet presAssocID="{6D1B7BD0-3B69-4C31-A105-4C05460AEA1D}" presName="boxAndChildren" presStyleCnt="0"/>
      <dgm:spPr/>
    </dgm:pt>
    <dgm:pt modelId="{DF6A884B-D14F-410B-AA09-D8F4726A0469}" type="pres">
      <dgm:prSet presAssocID="{6D1B7BD0-3B69-4C31-A105-4C05460AEA1D}" presName="parentTextBox" presStyleLbl="node1" presStyleIdx="0" presStyleCnt="7" custLinFactNeighborY="-13011"/>
      <dgm:spPr/>
      <dgm:t>
        <a:bodyPr/>
        <a:lstStyle/>
        <a:p>
          <a:endParaRPr lang="ru-RU"/>
        </a:p>
      </dgm:t>
    </dgm:pt>
    <dgm:pt modelId="{117615C4-04B1-4231-B7C1-A99EEE96646C}" type="pres">
      <dgm:prSet presAssocID="{128A708E-8437-456A-90D2-D5F4C4315416}" presName="sp" presStyleCnt="0"/>
      <dgm:spPr/>
    </dgm:pt>
    <dgm:pt modelId="{3CA94922-1E83-4B1F-A3EE-229908D13192}" type="pres">
      <dgm:prSet presAssocID="{ABC43916-BAB3-4FD8-89E9-D5B00D0BBAE2}" presName="arrowAndChildren" presStyleCnt="0"/>
      <dgm:spPr/>
    </dgm:pt>
    <dgm:pt modelId="{5294BDB2-7D59-4005-AF9B-216340D7092A}" type="pres">
      <dgm:prSet presAssocID="{ABC43916-BAB3-4FD8-89E9-D5B00D0BBAE2}" presName="parentTextArrow" presStyleLbl="node1" presStyleIdx="1" presStyleCnt="7"/>
      <dgm:spPr/>
      <dgm:t>
        <a:bodyPr/>
        <a:lstStyle/>
        <a:p>
          <a:endParaRPr lang="ru-RU"/>
        </a:p>
      </dgm:t>
    </dgm:pt>
    <dgm:pt modelId="{1FFF4572-F3D2-426A-8FEB-CF0F5B14322B}" type="pres">
      <dgm:prSet presAssocID="{863A2944-CB96-4CE4-B885-2D42845D02F4}" presName="sp" presStyleCnt="0"/>
      <dgm:spPr/>
      <dgm:t>
        <a:bodyPr/>
        <a:lstStyle/>
        <a:p>
          <a:endParaRPr lang="ru-RU"/>
        </a:p>
      </dgm:t>
    </dgm:pt>
    <dgm:pt modelId="{BD3DE171-2D40-4D32-BA26-240CF50A3244}" type="pres">
      <dgm:prSet presAssocID="{8E84489A-76FF-4A2E-8680-AAC2510576A4}" presName="arrowAndChildren" presStyleCnt="0"/>
      <dgm:spPr/>
      <dgm:t>
        <a:bodyPr/>
        <a:lstStyle/>
        <a:p>
          <a:endParaRPr lang="ru-RU"/>
        </a:p>
      </dgm:t>
    </dgm:pt>
    <dgm:pt modelId="{68C37303-5DBA-477B-BA49-8CCA48F1FF29}" type="pres">
      <dgm:prSet presAssocID="{8E84489A-76FF-4A2E-8680-AAC2510576A4}" presName="parentTextArrow" presStyleLbl="node1" presStyleIdx="2" presStyleCnt="7"/>
      <dgm:spPr/>
      <dgm:t>
        <a:bodyPr/>
        <a:lstStyle/>
        <a:p>
          <a:endParaRPr lang="ru-RU"/>
        </a:p>
      </dgm:t>
    </dgm:pt>
    <dgm:pt modelId="{028A120B-9CDB-4AEB-B24E-D24E1F5C37D2}" type="pres">
      <dgm:prSet presAssocID="{23E84C56-B55C-4875-9697-426AAFD2B224}" presName="sp" presStyleCnt="0"/>
      <dgm:spPr/>
      <dgm:t>
        <a:bodyPr/>
        <a:lstStyle/>
        <a:p>
          <a:endParaRPr lang="ru-RU"/>
        </a:p>
      </dgm:t>
    </dgm:pt>
    <dgm:pt modelId="{31B5B002-234E-4086-BD80-402CE0B79FE3}" type="pres">
      <dgm:prSet presAssocID="{EAB2B96F-FB06-4957-911E-C00E318BD595}" presName="arrowAndChildren" presStyleCnt="0"/>
      <dgm:spPr/>
      <dgm:t>
        <a:bodyPr/>
        <a:lstStyle/>
        <a:p>
          <a:endParaRPr lang="ru-RU"/>
        </a:p>
      </dgm:t>
    </dgm:pt>
    <dgm:pt modelId="{FA44F337-FE89-4AB1-A1F3-06A2879EA586}" type="pres">
      <dgm:prSet presAssocID="{EAB2B96F-FB06-4957-911E-C00E318BD595}" presName="parentTextArrow" presStyleLbl="node1" presStyleIdx="3" presStyleCnt="7"/>
      <dgm:spPr/>
      <dgm:t>
        <a:bodyPr/>
        <a:lstStyle/>
        <a:p>
          <a:endParaRPr lang="ru-RU"/>
        </a:p>
      </dgm:t>
    </dgm:pt>
    <dgm:pt modelId="{F41C5535-0521-4367-99C6-65E481F569A3}" type="pres">
      <dgm:prSet presAssocID="{F2BFFED5-B73A-43AE-BC9C-0DB90FDFDAD6}" presName="sp" presStyleCnt="0"/>
      <dgm:spPr/>
      <dgm:t>
        <a:bodyPr/>
        <a:lstStyle/>
        <a:p>
          <a:endParaRPr lang="ru-RU"/>
        </a:p>
      </dgm:t>
    </dgm:pt>
    <dgm:pt modelId="{228B6918-6C6F-4904-9ED3-952D584CAC3E}" type="pres">
      <dgm:prSet presAssocID="{4363E35B-0308-442D-91A6-829469FB51F8}" presName="arrowAndChildren" presStyleCnt="0"/>
      <dgm:spPr/>
      <dgm:t>
        <a:bodyPr/>
        <a:lstStyle/>
        <a:p>
          <a:endParaRPr lang="ru-RU"/>
        </a:p>
      </dgm:t>
    </dgm:pt>
    <dgm:pt modelId="{D93775B4-DACE-4991-A908-A805DD21D09E}" type="pres">
      <dgm:prSet presAssocID="{4363E35B-0308-442D-91A6-829469FB51F8}" presName="parentTextArrow" presStyleLbl="node1" presStyleIdx="4" presStyleCnt="7" custLinFactNeighborX="51" custLinFactNeighborY="4274"/>
      <dgm:spPr/>
      <dgm:t>
        <a:bodyPr/>
        <a:lstStyle/>
        <a:p>
          <a:endParaRPr lang="ru-RU"/>
        </a:p>
      </dgm:t>
    </dgm:pt>
    <dgm:pt modelId="{F36F7F92-DCF3-4C91-A982-5C955A1B88E1}" type="pres">
      <dgm:prSet presAssocID="{9A34ECE5-C038-45FD-8800-3C2E9D7A834F}" presName="sp" presStyleCnt="0"/>
      <dgm:spPr/>
      <dgm:t>
        <a:bodyPr/>
        <a:lstStyle/>
        <a:p>
          <a:endParaRPr lang="ru-RU"/>
        </a:p>
      </dgm:t>
    </dgm:pt>
    <dgm:pt modelId="{B2B3F61F-21DD-4B42-9A27-794BD194BA77}" type="pres">
      <dgm:prSet presAssocID="{1D6E3218-7790-4237-90A2-66924698FB44}" presName="arrowAndChildren" presStyleCnt="0"/>
      <dgm:spPr/>
      <dgm:t>
        <a:bodyPr/>
        <a:lstStyle/>
        <a:p>
          <a:endParaRPr lang="ru-RU"/>
        </a:p>
      </dgm:t>
    </dgm:pt>
    <dgm:pt modelId="{6C9D0CA0-A1AF-432E-9E85-DE18508FB67A}" type="pres">
      <dgm:prSet presAssocID="{1D6E3218-7790-4237-90A2-66924698FB44}" presName="parentTextArrow" presStyleLbl="node1" presStyleIdx="5" presStyleCnt="7" custLinFactNeighborX="1084" custLinFactNeighborY="1944"/>
      <dgm:spPr/>
      <dgm:t>
        <a:bodyPr/>
        <a:lstStyle/>
        <a:p>
          <a:endParaRPr lang="ru-RU"/>
        </a:p>
      </dgm:t>
    </dgm:pt>
    <dgm:pt modelId="{519EA1B3-5ED6-4C54-A09B-E29E70E9A96E}" type="pres">
      <dgm:prSet presAssocID="{47C13278-FFBA-46B4-9107-A789493104B2}" presName="sp" presStyleCnt="0"/>
      <dgm:spPr/>
      <dgm:t>
        <a:bodyPr/>
        <a:lstStyle/>
        <a:p>
          <a:endParaRPr lang="ru-RU"/>
        </a:p>
      </dgm:t>
    </dgm:pt>
    <dgm:pt modelId="{F3B5D1E7-FAF7-4186-ACC0-F0E86CEE4558}" type="pres">
      <dgm:prSet presAssocID="{9E5F3AB4-F736-4282-B5D3-A8F5713F4B3E}" presName="arrowAndChildren" presStyleCnt="0"/>
      <dgm:spPr/>
      <dgm:t>
        <a:bodyPr/>
        <a:lstStyle/>
        <a:p>
          <a:endParaRPr lang="ru-RU"/>
        </a:p>
      </dgm:t>
    </dgm:pt>
    <dgm:pt modelId="{15F15932-3E5D-4026-A63B-10931999CC98}" type="pres">
      <dgm:prSet presAssocID="{9E5F3AB4-F736-4282-B5D3-A8F5713F4B3E}" presName="parentTextArrow" presStyleLbl="node1" presStyleIdx="6" presStyleCnt="7" custLinFactNeighborX="-16810"/>
      <dgm:spPr/>
      <dgm:t>
        <a:bodyPr/>
        <a:lstStyle/>
        <a:p>
          <a:endParaRPr lang="ru-RU"/>
        </a:p>
      </dgm:t>
    </dgm:pt>
  </dgm:ptLst>
  <dgm:cxnLst>
    <dgm:cxn modelId="{EDC2A621-31ED-4154-9CB8-53166D5F22B0}" type="presOf" srcId="{001F6C18-1A16-41BB-B94D-CD5254FDE01C}" destId="{291B951F-3ED6-47F9-B866-1A777CDA812E}" srcOrd="0" destOrd="0" presId="urn:microsoft.com/office/officeart/2005/8/layout/process4"/>
    <dgm:cxn modelId="{28FD5EE4-4E6A-4ACD-A7F3-80E8E93ACCA4}" srcId="{001F6C18-1A16-41BB-B94D-CD5254FDE01C}" destId="{9E5F3AB4-F736-4282-B5D3-A8F5713F4B3E}" srcOrd="0" destOrd="0" parTransId="{F1BFC8A5-0874-45D3-BB23-7C0F668E3946}" sibTransId="{47C13278-FFBA-46B4-9107-A789493104B2}"/>
    <dgm:cxn modelId="{27C32DB9-4F64-43DA-B911-20C6491788E5}" type="presOf" srcId="{9E5F3AB4-F736-4282-B5D3-A8F5713F4B3E}" destId="{15F15932-3E5D-4026-A63B-10931999CC98}" srcOrd="0" destOrd="0" presId="urn:microsoft.com/office/officeart/2005/8/layout/process4"/>
    <dgm:cxn modelId="{E977A585-F894-4CB4-A0D6-1E83C73FB4D8}" srcId="{001F6C18-1A16-41BB-B94D-CD5254FDE01C}" destId="{6D1B7BD0-3B69-4C31-A105-4C05460AEA1D}" srcOrd="6" destOrd="0" parTransId="{9481AAD7-49C6-4EC5-9EAE-D9DC8CAED484}" sibTransId="{4854F1E4-E332-441D-BB0F-B49460E43D74}"/>
    <dgm:cxn modelId="{30E7296B-7D3A-4804-9C17-96F3C36788A2}" type="presOf" srcId="{8E84489A-76FF-4A2E-8680-AAC2510576A4}" destId="{68C37303-5DBA-477B-BA49-8CCA48F1FF29}" srcOrd="0" destOrd="0" presId="urn:microsoft.com/office/officeart/2005/8/layout/process4"/>
    <dgm:cxn modelId="{DC1F532E-4623-40CA-991D-CF097641BA26}" type="presOf" srcId="{EAB2B96F-FB06-4957-911E-C00E318BD595}" destId="{FA44F337-FE89-4AB1-A1F3-06A2879EA586}" srcOrd="0" destOrd="0" presId="urn:microsoft.com/office/officeart/2005/8/layout/process4"/>
    <dgm:cxn modelId="{6B24852B-F8B4-49A4-A730-0701305FAC0E}" srcId="{001F6C18-1A16-41BB-B94D-CD5254FDE01C}" destId="{4363E35B-0308-442D-91A6-829469FB51F8}" srcOrd="2" destOrd="0" parTransId="{33E7ED75-86EC-4747-9D48-9A0B410F8043}" sibTransId="{F2BFFED5-B73A-43AE-BC9C-0DB90FDFDAD6}"/>
    <dgm:cxn modelId="{B013DF1B-59D3-4E0A-BE4A-C41206436315}" srcId="{001F6C18-1A16-41BB-B94D-CD5254FDE01C}" destId="{ABC43916-BAB3-4FD8-89E9-D5B00D0BBAE2}" srcOrd="5" destOrd="0" parTransId="{B73D7DDB-2CAB-40FA-8929-E38B3169C874}" sibTransId="{128A708E-8437-456A-90D2-D5F4C4315416}"/>
    <dgm:cxn modelId="{58E5D207-5389-4D2F-A371-D9F13C0ACAA8}" type="presOf" srcId="{4363E35B-0308-442D-91A6-829469FB51F8}" destId="{D93775B4-DACE-4991-A908-A805DD21D09E}" srcOrd="0" destOrd="0" presId="urn:microsoft.com/office/officeart/2005/8/layout/process4"/>
    <dgm:cxn modelId="{27AC2AC6-8DEC-49D3-9D0A-3129752BE178}" type="presOf" srcId="{1D6E3218-7790-4237-90A2-66924698FB44}" destId="{6C9D0CA0-A1AF-432E-9E85-DE18508FB67A}" srcOrd="0" destOrd="0" presId="urn:microsoft.com/office/officeart/2005/8/layout/process4"/>
    <dgm:cxn modelId="{CE289908-14CF-4CA9-B523-031AB65CA805}" type="presOf" srcId="{6D1B7BD0-3B69-4C31-A105-4C05460AEA1D}" destId="{DF6A884B-D14F-410B-AA09-D8F4726A0469}" srcOrd="0" destOrd="0" presId="urn:microsoft.com/office/officeart/2005/8/layout/process4"/>
    <dgm:cxn modelId="{3951337F-0CA7-49A5-80C8-EBC918728D62}" srcId="{001F6C18-1A16-41BB-B94D-CD5254FDE01C}" destId="{1D6E3218-7790-4237-90A2-66924698FB44}" srcOrd="1" destOrd="0" parTransId="{B13610C5-FB45-488F-9902-B4DAA0E8E3BC}" sibTransId="{9A34ECE5-C038-45FD-8800-3C2E9D7A834F}"/>
    <dgm:cxn modelId="{42947312-5982-478E-9E52-27E5D545E5B9}" srcId="{001F6C18-1A16-41BB-B94D-CD5254FDE01C}" destId="{8E84489A-76FF-4A2E-8680-AAC2510576A4}" srcOrd="4" destOrd="0" parTransId="{9CAA05CE-E441-441E-8BAD-EA4157CFFE91}" sibTransId="{863A2944-CB96-4CE4-B885-2D42845D02F4}"/>
    <dgm:cxn modelId="{C850A0A8-6DFD-4277-8A3E-105540DFB27A}" type="presOf" srcId="{ABC43916-BAB3-4FD8-89E9-D5B00D0BBAE2}" destId="{5294BDB2-7D59-4005-AF9B-216340D7092A}" srcOrd="0" destOrd="0" presId="urn:microsoft.com/office/officeart/2005/8/layout/process4"/>
    <dgm:cxn modelId="{23DED99F-553B-4D0E-A1B9-656534CF100F}" srcId="{001F6C18-1A16-41BB-B94D-CD5254FDE01C}" destId="{EAB2B96F-FB06-4957-911E-C00E318BD595}" srcOrd="3" destOrd="0" parTransId="{598AD6BC-2A72-46D4-B65A-409FB148EDF3}" sibTransId="{23E84C56-B55C-4875-9697-426AAFD2B224}"/>
    <dgm:cxn modelId="{FEF951C8-B6ED-473C-AEF2-F7543EE3F407}" type="presParOf" srcId="{291B951F-3ED6-47F9-B866-1A777CDA812E}" destId="{0C7ED1B5-C222-4BFF-B955-AD138691ED4A}" srcOrd="0" destOrd="0" presId="urn:microsoft.com/office/officeart/2005/8/layout/process4"/>
    <dgm:cxn modelId="{17FBDE7F-4166-4213-A93C-C66240B178AC}" type="presParOf" srcId="{0C7ED1B5-C222-4BFF-B955-AD138691ED4A}" destId="{DF6A884B-D14F-410B-AA09-D8F4726A0469}" srcOrd="0" destOrd="0" presId="urn:microsoft.com/office/officeart/2005/8/layout/process4"/>
    <dgm:cxn modelId="{48B7B077-51D5-4D75-8193-6868BCAB8C13}" type="presParOf" srcId="{291B951F-3ED6-47F9-B866-1A777CDA812E}" destId="{117615C4-04B1-4231-B7C1-A99EEE96646C}" srcOrd="1" destOrd="0" presId="urn:microsoft.com/office/officeart/2005/8/layout/process4"/>
    <dgm:cxn modelId="{609145E7-91D3-41A6-B810-7796A2BDB499}" type="presParOf" srcId="{291B951F-3ED6-47F9-B866-1A777CDA812E}" destId="{3CA94922-1E83-4B1F-A3EE-229908D13192}" srcOrd="2" destOrd="0" presId="urn:microsoft.com/office/officeart/2005/8/layout/process4"/>
    <dgm:cxn modelId="{6DB0D687-01E1-4F9F-8C9A-7AF2BA316BD7}" type="presParOf" srcId="{3CA94922-1E83-4B1F-A3EE-229908D13192}" destId="{5294BDB2-7D59-4005-AF9B-216340D7092A}" srcOrd="0" destOrd="0" presId="urn:microsoft.com/office/officeart/2005/8/layout/process4"/>
    <dgm:cxn modelId="{41941A6A-84DD-4DD5-90A2-960851709214}" type="presParOf" srcId="{291B951F-3ED6-47F9-B866-1A777CDA812E}" destId="{1FFF4572-F3D2-426A-8FEB-CF0F5B14322B}" srcOrd="3" destOrd="0" presId="urn:microsoft.com/office/officeart/2005/8/layout/process4"/>
    <dgm:cxn modelId="{1BE37D75-93E1-460F-8947-508DCD8B5F87}" type="presParOf" srcId="{291B951F-3ED6-47F9-B866-1A777CDA812E}" destId="{BD3DE171-2D40-4D32-BA26-240CF50A3244}" srcOrd="4" destOrd="0" presId="urn:microsoft.com/office/officeart/2005/8/layout/process4"/>
    <dgm:cxn modelId="{CDF82422-9421-4C4C-9016-0F8E00BFC4E4}" type="presParOf" srcId="{BD3DE171-2D40-4D32-BA26-240CF50A3244}" destId="{68C37303-5DBA-477B-BA49-8CCA48F1FF29}" srcOrd="0" destOrd="0" presId="urn:microsoft.com/office/officeart/2005/8/layout/process4"/>
    <dgm:cxn modelId="{34BE996E-DFF3-4659-A5D3-5D8061B90865}" type="presParOf" srcId="{291B951F-3ED6-47F9-B866-1A777CDA812E}" destId="{028A120B-9CDB-4AEB-B24E-D24E1F5C37D2}" srcOrd="5" destOrd="0" presId="urn:microsoft.com/office/officeart/2005/8/layout/process4"/>
    <dgm:cxn modelId="{02262824-6427-46CC-B92D-5BB69894536F}" type="presParOf" srcId="{291B951F-3ED6-47F9-B866-1A777CDA812E}" destId="{31B5B002-234E-4086-BD80-402CE0B79FE3}" srcOrd="6" destOrd="0" presId="urn:microsoft.com/office/officeart/2005/8/layout/process4"/>
    <dgm:cxn modelId="{26CBD88A-7E18-49BC-953F-12EA08AD9390}" type="presParOf" srcId="{31B5B002-234E-4086-BD80-402CE0B79FE3}" destId="{FA44F337-FE89-4AB1-A1F3-06A2879EA586}" srcOrd="0" destOrd="0" presId="urn:microsoft.com/office/officeart/2005/8/layout/process4"/>
    <dgm:cxn modelId="{E94C24C6-382E-43C1-BD5E-8505843F0C3D}" type="presParOf" srcId="{291B951F-3ED6-47F9-B866-1A777CDA812E}" destId="{F41C5535-0521-4367-99C6-65E481F569A3}" srcOrd="7" destOrd="0" presId="urn:microsoft.com/office/officeart/2005/8/layout/process4"/>
    <dgm:cxn modelId="{6A81C3A0-637C-4DE7-8CD2-F5634FD99065}" type="presParOf" srcId="{291B951F-3ED6-47F9-B866-1A777CDA812E}" destId="{228B6918-6C6F-4904-9ED3-952D584CAC3E}" srcOrd="8" destOrd="0" presId="urn:microsoft.com/office/officeart/2005/8/layout/process4"/>
    <dgm:cxn modelId="{2D863C63-CB4F-4B74-82BE-0A5F66A76104}" type="presParOf" srcId="{228B6918-6C6F-4904-9ED3-952D584CAC3E}" destId="{D93775B4-DACE-4991-A908-A805DD21D09E}" srcOrd="0" destOrd="0" presId="urn:microsoft.com/office/officeart/2005/8/layout/process4"/>
    <dgm:cxn modelId="{D66F35E5-0CEA-4F98-BBA6-E6B764699861}" type="presParOf" srcId="{291B951F-3ED6-47F9-B866-1A777CDA812E}" destId="{F36F7F92-DCF3-4C91-A982-5C955A1B88E1}" srcOrd="9" destOrd="0" presId="urn:microsoft.com/office/officeart/2005/8/layout/process4"/>
    <dgm:cxn modelId="{319F81BD-1A6F-4C04-8348-BE2E7E45093C}" type="presParOf" srcId="{291B951F-3ED6-47F9-B866-1A777CDA812E}" destId="{B2B3F61F-21DD-4B42-9A27-794BD194BA77}" srcOrd="10" destOrd="0" presId="urn:microsoft.com/office/officeart/2005/8/layout/process4"/>
    <dgm:cxn modelId="{9F43271E-B7E2-47DA-BA6D-132B148706D5}" type="presParOf" srcId="{B2B3F61F-21DD-4B42-9A27-794BD194BA77}" destId="{6C9D0CA0-A1AF-432E-9E85-DE18508FB67A}" srcOrd="0" destOrd="0" presId="urn:microsoft.com/office/officeart/2005/8/layout/process4"/>
    <dgm:cxn modelId="{30D90A94-13CC-480C-8FD8-8F11685A74AA}" type="presParOf" srcId="{291B951F-3ED6-47F9-B866-1A777CDA812E}" destId="{519EA1B3-5ED6-4C54-A09B-E29E70E9A96E}" srcOrd="11" destOrd="0" presId="urn:microsoft.com/office/officeart/2005/8/layout/process4"/>
    <dgm:cxn modelId="{0C3F511F-6993-4E8B-AE6B-39D43C17B5C4}" type="presParOf" srcId="{291B951F-3ED6-47F9-B866-1A777CDA812E}" destId="{F3B5D1E7-FAF7-4186-ACC0-F0E86CEE4558}" srcOrd="12" destOrd="0" presId="urn:microsoft.com/office/officeart/2005/8/layout/process4"/>
    <dgm:cxn modelId="{348FE475-F417-4F2B-8148-FBF23FD9EB0F}" type="presParOf" srcId="{F3B5D1E7-FAF7-4186-ACC0-F0E86CEE4558}" destId="{15F15932-3E5D-4026-A63B-10931999CC9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1F6C18-1A16-41BB-B94D-CD5254FDE01C}" type="doc">
      <dgm:prSet loTypeId="urn:microsoft.com/office/officeart/2005/8/layout/process4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9E5F3AB4-F736-4282-B5D3-A8F5713F4B3E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1. Организация работы творческих групп на базе БУ "КЦСОН </a:t>
          </a:r>
          <a:r>
            <a:rPr lang="ru-RU" sz="1600" b="1" dirty="0" err="1" smtClean="0">
              <a:solidFill>
                <a:srgbClr val="002060"/>
              </a:solidFill>
            </a:rPr>
            <a:t>Большереченского</a:t>
          </a:r>
          <a:r>
            <a:rPr lang="ru-RU" sz="1600" b="1" dirty="0" smtClean="0">
              <a:solidFill>
                <a:srgbClr val="002060"/>
              </a:solidFill>
            </a:rPr>
            <a:t> района"</a:t>
          </a:r>
          <a:endParaRPr lang="ru-RU" sz="1600" b="1" dirty="0">
            <a:solidFill>
              <a:srgbClr val="002060"/>
            </a:solidFill>
          </a:endParaRPr>
        </a:p>
      </dgm:t>
    </dgm:pt>
    <dgm:pt modelId="{F1BFC8A5-0874-45D3-BB23-7C0F668E3946}" type="parTrans" cxnId="{28FD5EE4-4E6A-4ACD-A7F3-80E8E93ACCA4}">
      <dgm:prSet/>
      <dgm:spPr/>
      <dgm:t>
        <a:bodyPr/>
        <a:lstStyle/>
        <a:p>
          <a:endParaRPr lang="ru-RU" sz="1400" b="1"/>
        </a:p>
      </dgm:t>
    </dgm:pt>
    <dgm:pt modelId="{47C13278-FFBA-46B4-9107-A789493104B2}" type="sibTrans" cxnId="{28FD5EE4-4E6A-4ACD-A7F3-80E8E93ACCA4}">
      <dgm:prSet/>
      <dgm:spPr/>
      <dgm:t>
        <a:bodyPr/>
        <a:lstStyle/>
        <a:p>
          <a:endParaRPr lang="ru-RU" sz="1400" b="1"/>
        </a:p>
      </dgm:t>
    </dgm:pt>
    <dgm:pt modelId="{1D6E3218-7790-4237-90A2-66924698FB44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2. Организация и проведение мастер-классов, культурно-досуговых мероприятий в рамках проекта</a:t>
          </a:r>
          <a:endParaRPr lang="ru-RU" sz="1600" b="1" dirty="0">
            <a:solidFill>
              <a:srgbClr val="002060"/>
            </a:solidFill>
          </a:endParaRPr>
        </a:p>
      </dgm:t>
    </dgm:pt>
    <dgm:pt modelId="{B13610C5-FB45-488F-9902-B4DAA0E8E3BC}" type="parTrans" cxnId="{3951337F-0CA7-49A5-80C8-EBC918728D62}">
      <dgm:prSet/>
      <dgm:spPr/>
      <dgm:t>
        <a:bodyPr/>
        <a:lstStyle/>
        <a:p>
          <a:endParaRPr lang="ru-RU" sz="1400" b="1"/>
        </a:p>
      </dgm:t>
    </dgm:pt>
    <dgm:pt modelId="{9A34ECE5-C038-45FD-8800-3C2E9D7A834F}" type="sibTrans" cxnId="{3951337F-0CA7-49A5-80C8-EBC918728D62}">
      <dgm:prSet/>
      <dgm:spPr/>
      <dgm:t>
        <a:bodyPr/>
        <a:lstStyle/>
        <a:p>
          <a:endParaRPr lang="ru-RU" sz="1400" b="1"/>
        </a:p>
      </dgm:t>
    </dgm:pt>
    <dgm:pt modelId="{4363E35B-0308-442D-91A6-829469FB51F8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3. Проведение информационной работы по привлечению к участию в проекте  творческих "серебряных" волонтеров  </a:t>
          </a:r>
          <a:endParaRPr lang="ru-RU" sz="1600" b="1" dirty="0">
            <a:solidFill>
              <a:srgbClr val="002060"/>
            </a:solidFill>
          </a:endParaRPr>
        </a:p>
      </dgm:t>
    </dgm:pt>
    <dgm:pt modelId="{33E7ED75-86EC-4747-9D48-9A0B410F8043}" type="parTrans" cxnId="{6B24852B-F8B4-49A4-A730-0701305FAC0E}">
      <dgm:prSet/>
      <dgm:spPr/>
      <dgm:t>
        <a:bodyPr/>
        <a:lstStyle/>
        <a:p>
          <a:endParaRPr lang="ru-RU" sz="1400" b="1"/>
        </a:p>
      </dgm:t>
    </dgm:pt>
    <dgm:pt modelId="{F2BFFED5-B73A-43AE-BC9C-0DB90FDFDAD6}" type="sibTrans" cxnId="{6B24852B-F8B4-49A4-A730-0701305FAC0E}">
      <dgm:prSet/>
      <dgm:spPr/>
      <dgm:t>
        <a:bodyPr/>
        <a:lstStyle/>
        <a:p>
          <a:endParaRPr lang="ru-RU" sz="1400" b="1"/>
        </a:p>
      </dgm:t>
    </dgm:pt>
    <dgm:pt modelId="{EAB2B96F-FB06-4957-911E-C00E318BD595}">
      <dgm:prSet custT="1"/>
      <dgm:spPr/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4. Проведение промежуточных встреч с подведением итогов, награждением, чаепитием</a:t>
          </a:r>
          <a:endParaRPr lang="ru-RU" sz="1600" b="1" dirty="0">
            <a:solidFill>
              <a:srgbClr val="002060"/>
            </a:solidFill>
          </a:endParaRPr>
        </a:p>
      </dgm:t>
    </dgm:pt>
    <dgm:pt modelId="{598AD6BC-2A72-46D4-B65A-409FB148EDF3}" type="parTrans" cxnId="{23DED99F-553B-4D0E-A1B9-656534CF100F}">
      <dgm:prSet/>
      <dgm:spPr/>
      <dgm:t>
        <a:bodyPr/>
        <a:lstStyle/>
        <a:p>
          <a:endParaRPr lang="ru-RU" sz="1400" b="1"/>
        </a:p>
      </dgm:t>
    </dgm:pt>
    <dgm:pt modelId="{23E84C56-B55C-4875-9697-426AAFD2B224}" type="sibTrans" cxnId="{23DED99F-553B-4D0E-A1B9-656534CF100F}">
      <dgm:prSet/>
      <dgm:spPr/>
      <dgm:t>
        <a:bodyPr/>
        <a:lstStyle/>
        <a:p>
          <a:endParaRPr lang="ru-RU" sz="1400" b="1"/>
        </a:p>
      </dgm:t>
    </dgm:pt>
    <dgm:pt modelId="{291B951F-3ED6-47F9-B866-1A777CDA812E}" type="pres">
      <dgm:prSet presAssocID="{001F6C18-1A16-41BB-B94D-CD5254FDE01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47F5A9E-6EC1-474E-A36D-9554A3C6C9B3}" type="pres">
      <dgm:prSet presAssocID="{EAB2B96F-FB06-4957-911E-C00E318BD595}" presName="boxAndChildren" presStyleCnt="0"/>
      <dgm:spPr/>
    </dgm:pt>
    <dgm:pt modelId="{5557CAA7-44B4-4BC6-846F-61968EC0087D}" type="pres">
      <dgm:prSet presAssocID="{EAB2B96F-FB06-4957-911E-C00E318BD595}" presName="parentTextBox" presStyleLbl="node1" presStyleIdx="0" presStyleCnt="4"/>
      <dgm:spPr/>
      <dgm:t>
        <a:bodyPr/>
        <a:lstStyle/>
        <a:p>
          <a:endParaRPr lang="ru-RU"/>
        </a:p>
      </dgm:t>
    </dgm:pt>
    <dgm:pt modelId="{F41C5535-0521-4367-99C6-65E481F569A3}" type="pres">
      <dgm:prSet presAssocID="{F2BFFED5-B73A-43AE-BC9C-0DB90FDFDAD6}" presName="sp" presStyleCnt="0"/>
      <dgm:spPr/>
      <dgm:t>
        <a:bodyPr/>
        <a:lstStyle/>
        <a:p>
          <a:endParaRPr lang="ru-RU"/>
        </a:p>
      </dgm:t>
    </dgm:pt>
    <dgm:pt modelId="{228B6918-6C6F-4904-9ED3-952D584CAC3E}" type="pres">
      <dgm:prSet presAssocID="{4363E35B-0308-442D-91A6-829469FB51F8}" presName="arrowAndChildren" presStyleCnt="0"/>
      <dgm:spPr/>
      <dgm:t>
        <a:bodyPr/>
        <a:lstStyle/>
        <a:p>
          <a:endParaRPr lang="ru-RU"/>
        </a:p>
      </dgm:t>
    </dgm:pt>
    <dgm:pt modelId="{D93775B4-DACE-4991-A908-A805DD21D09E}" type="pres">
      <dgm:prSet presAssocID="{4363E35B-0308-442D-91A6-829469FB51F8}" presName="parentTextArrow" presStyleLbl="node1" presStyleIdx="1" presStyleCnt="4"/>
      <dgm:spPr/>
      <dgm:t>
        <a:bodyPr/>
        <a:lstStyle/>
        <a:p>
          <a:endParaRPr lang="ru-RU"/>
        </a:p>
      </dgm:t>
    </dgm:pt>
    <dgm:pt modelId="{F36F7F92-DCF3-4C91-A982-5C955A1B88E1}" type="pres">
      <dgm:prSet presAssocID="{9A34ECE5-C038-45FD-8800-3C2E9D7A834F}" presName="sp" presStyleCnt="0"/>
      <dgm:spPr/>
      <dgm:t>
        <a:bodyPr/>
        <a:lstStyle/>
        <a:p>
          <a:endParaRPr lang="ru-RU"/>
        </a:p>
      </dgm:t>
    </dgm:pt>
    <dgm:pt modelId="{B2B3F61F-21DD-4B42-9A27-794BD194BA77}" type="pres">
      <dgm:prSet presAssocID="{1D6E3218-7790-4237-90A2-66924698FB44}" presName="arrowAndChildren" presStyleCnt="0"/>
      <dgm:spPr/>
      <dgm:t>
        <a:bodyPr/>
        <a:lstStyle/>
        <a:p>
          <a:endParaRPr lang="ru-RU"/>
        </a:p>
      </dgm:t>
    </dgm:pt>
    <dgm:pt modelId="{6C9D0CA0-A1AF-432E-9E85-DE18508FB67A}" type="pres">
      <dgm:prSet presAssocID="{1D6E3218-7790-4237-90A2-66924698FB44}" presName="parentTextArrow" presStyleLbl="node1" presStyleIdx="2" presStyleCnt="4"/>
      <dgm:spPr/>
      <dgm:t>
        <a:bodyPr/>
        <a:lstStyle/>
        <a:p>
          <a:endParaRPr lang="ru-RU"/>
        </a:p>
      </dgm:t>
    </dgm:pt>
    <dgm:pt modelId="{519EA1B3-5ED6-4C54-A09B-E29E70E9A96E}" type="pres">
      <dgm:prSet presAssocID="{47C13278-FFBA-46B4-9107-A789493104B2}" presName="sp" presStyleCnt="0"/>
      <dgm:spPr/>
      <dgm:t>
        <a:bodyPr/>
        <a:lstStyle/>
        <a:p>
          <a:endParaRPr lang="ru-RU"/>
        </a:p>
      </dgm:t>
    </dgm:pt>
    <dgm:pt modelId="{F3B5D1E7-FAF7-4186-ACC0-F0E86CEE4558}" type="pres">
      <dgm:prSet presAssocID="{9E5F3AB4-F736-4282-B5D3-A8F5713F4B3E}" presName="arrowAndChildren" presStyleCnt="0"/>
      <dgm:spPr/>
      <dgm:t>
        <a:bodyPr/>
        <a:lstStyle/>
        <a:p>
          <a:endParaRPr lang="ru-RU"/>
        </a:p>
      </dgm:t>
    </dgm:pt>
    <dgm:pt modelId="{15F15932-3E5D-4026-A63B-10931999CC98}" type="pres">
      <dgm:prSet presAssocID="{9E5F3AB4-F736-4282-B5D3-A8F5713F4B3E}" presName="parentTextArrow" presStyleLbl="node1" presStyleIdx="3" presStyleCnt="4" custLinFactNeighborX="-16810"/>
      <dgm:spPr/>
      <dgm:t>
        <a:bodyPr/>
        <a:lstStyle/>
        <a:p>
          <a:endParaRPr lang="ru-RU"/>
        </a:p>
      </dgm:t>
    </dgm:pt>
  </dgm:ptLst>
  <dgm:cxnLst>
    <dgm:cxn modelId="{E89ED7E7-6943-4316-A19B-3FC62DAAAE35}" type="presOf" srcId="{EAB2B96F-FB06-4957-911E-C00E318BD595}" destId="{5557CAA7-44B4-4BC6-846F-61968EC0087D}" srcOrd="0" destOrd="0" presId="urn:microsoft.com/office/officeart/2005/8/layout/process4"/>
    <dgm:cxn modelId="{338C6517-68CD-4334-A155-DF0E65E9EFD3}" type="presOf" srcId="{9E5F3AB4-F736-4282-B5D3-A8F5713F4B3E}" destId="{15F15932-3E5D-4026-A63B-10931999CC98}" srcOrd="0" destOrd="0" presId="urn:microsoft.com/office/officeart/2005/8/layout/process4"/>
    <dgm:cxn modelId="{0D917F97-A2E2-4BDF-B54D-06EF0CDF0540}" type="presOf" srcId="{001F6C18-1A16-41BB-B94D-CD5254FDE01C}" destId="{291B951F-3ED6-47F9-B866-1A777CDA812E}" srcOrd="0" destOrd="0" presId="urn:microsoft.com/office/officeart/2005/8/layout/process4"/>
    <dgm:cxn modelId="{28FD5EE4-4E6A-4ACD-A7F3-80E8E93ACCA4}" srcId="{001F6C18-1A16-41BB-B94D-CD5254FDE01C}" destId="{9E5F3AB4-F736-4282-B5D3-A8F5713F4B3E}" srcOrd="0" destOrd="0" parTransId="{F1BFC8A5-0874-45D3-BB23-7C0F668E3946}" sibTransId="{47C13278-FFBA-46B4-9107-A789493104B2}"/>
    <dgm:cxn modelId="{6B24852B-F8B4-49A4-A730-0701305FAC0E}" srcId="{001F6C18-1A16-41BB-B94D-CD5254FDE01C}" destId="{4363E35B-0308-442D-91A6-829469FB51F8}" srcOrd="2" destOrd="0" parTransId="{33E7ED75-86EC-4747-9D48-9A0B410F8043}" sibTransId="{F2BFFED5-B73A-43AE-BC9C-0DB90FDFDAD6}"/>
    <dgm:cxn modelId="{FD2A1AD0-F0F1-4EFA-A710-30A4524C7091}" type="presOf" srcId="{4363E35B-0308-442D-91A6-829469FB51F8}" destId="{D93775B4-DACE-4991-A908-A805DD21D09E}" srcOrd="0" destOrd="0" presId="urn:microsoft.com/office/officeart/2005/8/layout/process4"/>
    <dgm:cxn modelId="{23DED99F-553B-4D0E-A1B9-656534CF100F}" srcId="{001F6C18-1A16-41BB-B94D-CD5254FDE01C}" destId="{EAB2B96F-FB06-4957-911E-C00E318BD595}" srcOrd="3" destOrd="0" parTransId="{598AD6BC-2A72-46D4-B65A-409FB148EDF3}" sibTransId="{23E84C56-B55C-4875-9697-426AAFD2B224}"/>
    <dgm:cxn modelId="{68625B77-39F4-495C-AF96-F01469AC4358}" type="presOf" srcId="{1D6E3218-7790-4237-90A2-66924698FB44}" destId="{6C9D0CA0-A1AF-432E-9E85-DE18508FB67A}" srcOrd="0" destOrd="0" presId="urn:microsoft.com/office/officeart/2005/8/layout/process4"/>
    <dgm:cxn modelId="{3951337F-0CA7-49A5-80C8-EBC918728D62}" srcId="{001F6C18-1A16-41BB-B94D-CD5254FDE01C}" destId="{1D6E3218-7790-4237-90A2-66924698FB44}" srcOrd="1" destOrd="0" parTransId="{B13610C5-FB45-488F-9902-B4DAA0E8E3BC}" sibTransId="{9A34ECE5-C038-45FD-8800-3C2E9D7A834F}"/>
    <dgm:cxn modelId="{DE3A6BF2-DCC6-431A-A448-A39A86CBE637}" type="presParOf" srcId="{291B951F-3ED6-47F9-B866-1A777CDA812E}" destId="{F47F5A9E-6EC1-474E-A36D-9554A3C6C9B3}" srcOrd="0" destOrd="0" presId="urn:microsoft.com/office/officeart/2005/8/layout/process4"/>
    <dgm:cxn modelId="{DB78D96A-B9EB-47A2-89A5-400ECDFEC694}" type="presParOf" srcId="{F47F5A9E-6EC1-474E-A36D-9554A3C6C9B3}" destId="{5557CAA7-44B4-4BC6-846F-61968EC0087D}" srcOrd="0" destOrd="0" presId="urn:microsoft.com/office/officeart/2005/8/layout/process4"/>
    <dgm:cxn modelId="{0F788940-DCFF-47A2-8B3F-B7D72BAD7062}" type="presParOf" srcId="{291B951F-3ED6-47F9-B866-1A777CDA812E}" destId="{F41C5535-0521-4367-99C6-65E481F569A3}" srcOrd="1" destOrd="0" presId="urn:microsoft.com/office/officeart/2005/8/layout/process4"/>
    <dgm:cxn modelId="{4D6F604D-0AFB-4F58-B2C1-5FBE154771D9}" type="presParOf" srcId="{291B951F-3ED6-47F9-B866-1A777CDA812E}" destId="{228B6918-6C6F-4904-9ED3-952D584CAC3E}" srcOrd="2" destOrd="0" presId="urn:microsoft.com/office/officeart/2005/8/layout/process4"/>
    <dgm:cxn modelId="{B39DACB7-EE99-4CDA-921C-0D564F467F82}" type="presParOf" srcId="{228B6918-6C6F-4904-9ED3-952D584CAC3E}" destId="{D93775B4-DACE-4991-A908-A805DD21D09E}" srcOrd="0" destOrd="0" presId="urn:microsoft.com/office/officeart/2005/8/layout/process4"/>
    <dgm:cxn modelId="{A915DCA8-1E81-43BE-AA80-8342AD81793B}" type="presParOf" srcId="{291B951F-3ED6-47F9-B866-1A777CDA812E}" destId="{F36F7F92-DCF3-4C91-A982-5C955A1B88E1}" srcOrd="3" destOrd="0" presId="urn:microsoft.com/office/officeart/2005/8/layout/process4"/>
    <dgm:cxn modelId="{746781E7-F1FB-4860-88B0-FBD1ABC97E6B}" type="presParOf" srcId="{291B951F-3ED6-47F9-B866-1A777CDA812E}" destId="{B2B3F61F-21DD-4B42-9A27-794BD194BA77}" srcOrd="4" destOrd="0" presId="urn:microsoft.com/office/officeart/2005/8/layout/process4"/>
    <dgm:cxn modelId="{E16D7558-F792-4C6A-9828-10CE15545521}" type="presParOf" srcId="{B2B3F61F-21DD-4B42-9A27-794BD194BA77}" destId="{6C9D0CA0-A1AF-432E-9E85-DE18508FB67A}" srcOrd="0" destOrd="0" presId="urn:microsoft.com/office/officeart/2005/8/layout/process4"/>
    <dgm:cxn modelId="{3EFA7685-0BD3-411B-B9E1-433449C64BB8}" type="presParOf" srcId="{291B951F-3ED6-47F9-B866-1A777CDA812E}" destId="{519EA1B3-5ED6-4C54-A09B-E29E70E9A96E}" srcOrd="5" destOrd="0" presId="urn:microsoft.com/office/officeart/2005/8/layout/process4"/>
    <dgm:cxn modelId="{8C58196F-26CD-4037-AFD6-A06F4F38C9DF}" type="presParOf" srcId="{291B951F-3ED6-47F9-B866-1A777CDA812E}" destId="{F3B5D1E7-FAF7-4186-ACC0-F0E86CEE4558}" srcOrd="6" destOrd="0" presId="urn:microsoft.com/office/officeart/2005/8/layout/process4"/>
    <dgm:cxn modelId="{6F721F85-0635-4566-AFF3-FA0504348088}" type="presParOf" srcId="{F3B5D1E7-FAF7-4186-ACC0-F0E86CEE4558}" destId="{15F15932-3E5D-4026-A63B-10931999CC9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01F6C18-1A16-41BB-B94D-CD5254FDE01C}" type="doc">
      <dgm:prSet loTypeId="urn:microsoft.com/office/officeart/2005/8/layout/process4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9E5F3AB4-F736-4282-B5D3-A8F5713F4B3E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1. Организация и проведение итоговой смарт-встречи "Шаг вперед"</a:t>
          </a:r>
          <a:endParaRPr lang="ru-RU" sz="1600" b="1" dirty="0">
            <a:solidFill>
              <a:srgbClr val="002060"/>
            </a:solidFill>
          </a:endParaRPr>
        </a:p>
      </dgm:t>
    </dgm:pt>
    <dgm:pt modelId="{F1BFC8A5-0874-45D3-BB23-7C0F668E3946}" type="parTrans" cxnId="{28FD5EE4-4E6A-4ACD-A7F3-80E8E93ACCA4}">
      <dgm:prSet/>
      <dgm:spPr/>
      <dgm:t>
        <a:bodyPr/>
        <a:lstStyle/>
        <a:p>
          <a:endParaRPr lang="ru-RU" sz="1400" b="1"/>
        </a:p>
      </dgm:t>
    </dgm:pt>
    <dgm:pt modelId="{47C13278-FFBA-46B4-9107-A789493104B2}" type="sibTrans" cxnId="{28FD5EE4-4E6A-4ACD-A7F3-80E8E93ACCA4}">
      <dgm:prSet/>
      <dgm:spPr/>
      <dgm:t>
        <a:bodyPr/>
        <a:lstStyle/>
        <a:p>
          <a:endParaRPr lang="ru-RU" sz="1400" b="1"/>
        </a:p>
      </dgm:t>
    </dgm:pt>
    <dgm:pt modelId="{1D6E3218-7790-4237-90A2-66924698FB44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2. Подготовка электронного фотоальбома</a:t>
          </a:r>
          <a:endParaRPr lang="ru-RU" sz="1600" b="1" dirty="0">
            <a:solidFill>
              <a:srgbClr val="002060"/>
            </a:solidFill>
          </a:endParaRPr>
        </a:p>
      </dgm:t>
    </dgm:pt>
    <dgm:pt modelId="{B13610C5-FB45-488F-9902-B4DAA0E8E3BC}" type="parTrans" cxnId="{3951337F-0CA7-49A5-80C8-EBC918728D62}">
      <dgm:prSet/>
      <dgm:spPr/>
      <dgm:t>
        <a:bodyPr/>
        <a:lstStyle/>
        <a:p>
          <a:endParaRPr lang="ru-RU" sz="1400" b="1"/>
        </a:p>
      </dgm:t>
    </dgm:pt>
    <dgm:pt modelId="{9A34ECE5-C038-45FD-8800-3C2E9D7A834F}" type="sibTrans" cxnId="{3951337F-0CA7-49A5-80C8-EBC918728D62}">
      <dgm:prSet/>
      <dgm:spPr/>
      <dgm:t>
        <a:bodyPr/>
        <a:lstStyle/>
        <a:p>
          <a:endParaRPr lang="ru-RU" sz="1400" b="1"/>
        </a:p>
      </dgm:t>
    </dgm:pt>
    <dgm:pt modelId="{4363E35B-0308-442D-91A6-829469FB51F8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3. Вручение благодарственных писем "серебряным" волонтерам</a:t>
          </a:r>
          <a:endParaRPr lang="ru-RU" sz="1600" b="1" dirty="0">
            <a:solidFill>
              <a:srgbClr val="002060"/>
            </a:solidFill>
          </a:endParaRPr>
        </a:p>
      </dgm:t>
    </dgm:pt>
    <dgm:pt modelId="{33E7ED75-86EC-4747-9D48-9A0B410F8043}" type="parTrans" cxnId="{6B24852B-F8B4-49A4-A730-0701305FAC0E}">
      <dgm:prSet/>
      <dgm:spPr/>
      <dgm:t>
        <a:bodyPr/>
        <a:lstStyle/>
        <a:p>
          <a:endParaRPr lang="ru-RU" sz="1400" b="1"/>
        </a:p>
      </dgm:t>
    </dgm:pt>
    <dgm:pt modelId="{F2BFFED5-B73A-43AE-BC9C-0DB90FDFDAD6}" type="sibTrans" cxnId="{6B24852B-F8B4-49A4-A730-0701305FAC0E}">
      <dgm:prSet/>
      <dgm:spPr/>
      <dgm:t>
        <a:bodyPr/>
        <a:lstStyle/>
        <a:p>
          <a:endParaRPr lang="ru-RU" sz="1400" b="1"/>
        </a:p>
      </dgm:t>
    </dgm:pt>
    <dgm:pt modelId="{291B951F-3ED6-47F9-B866-1A777CDA812E}" type="pres">
      <dgm:prSet presAssocID="{001F6C18-1A16-41BB-B94D-CD5254FDE01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EF45954-B15B-4883-BFFC-F8B1A21F7738}" type="pres">
      <dgm:prSet presAssocID="{4363E35B-0308-442D-91A6-829469FB51F8}" presName="boxAndChildren" presStyleCnt="0"/>
      <dgm:spPr/>
    </dgm:pt>
    <dgm:pt modelId="{878CA45B-B103-4988-BB07-9FD974660275}" type="pres">
      <dgm:prSet presAssocID="{4363E35B-0308-442D-91A6-829469FB51F8}" presName="parentTextBox" presStyleLbl="node1" presStyleIdx="0" presStyleCnt="3"/>
      <dgm:spPr/>
      <dgm:t>
        <a:bodyPr/>
        <a:lstStyle/>
        <a:p>
          <a:endParaRPr lang="ru-RU"/>
        </a:p>
      </dgm:t>
    </dgm:pt>
    <dgm:pt modelId="{F36F7F92-DCF3-4C91-A982-5C955A1B88E1}" type="pres">
      <dgm:prSet presAssocID="{9A34ECE5-C038-45FD-8800-3C2E9D7A834F}" presName="sp" presStyleCnt="0"/>
      <dgm:spPr/>
      <dgm:t>
        <a:bodyPr/>
        <a:lstStyle/>
        <a:p>
          <a:endParaRPr lang="ru-RU"/>
        </a:p>
      </dgm:t>
    </dgm:pt>
    <dgm:pt modelId="{B2B3F61F-21DD-4B42-9A27-794BD194BA77}" type="pres">
      <dgm:prSet presAssocID="{1D6E3218-7790-4237-90A2-66924698FB44}" presName="arrowAndChildren" presStyleCnt="0"/>
      <dgm:spPr/>
      <dgm:t>
        <a:bodyPr/>
        <a:lstStyle/>
        <a:p>
          <a:endParaRPr lang="ru-RU"/>
        </a:p>
      </dgm:t>
    </dgm:pt>
    <dgm:pt modelId="{6C9D0CA0-A1AF-432E-9E85-DE18508FB67A}" type="pres">
      <dgm:prSet presAssocID="{1D6E3218-7790-4237-90A2-66924698FB44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519EA1B3-5ED6-4C54-A09B-E29E70E9A96E}" type="pres">
      <dgm:prSet presAssocID="{47C13278-FFBA-46B4-9107-A789493104B2}" presName="sp" presStyleCnt="0"/>
      <dgm:spPr/>
      <dgm:t>
        <a:bodyPr/>
        <a:lstStyle/>
        <a:p>
          <a:endParaRPr lang="ru-RU"/>
        </a:p>
      </dgm:t>
    </dgm:pt>
    <dgm:pt modelId="{F3B5D1E7-FAF7-4186-ACC0-F0E86CEE4558}" type="pres">
      <dgm:prSet presAssocID="{9E5F3AB4-F736-4282-B5D3-A8F5713F4B3E}" presName="arrowAndChildren" presStyleCnt="0"/>
      <dgm:spPr/>
      <dgm:t>
        <a:bodyPr/>
        <a:lstStyle/>
        <a:p>
          <a:endParaRPr lang="ru-RU"/>
        </a:p>
      </dgm:t>
    </dgm:pt>
    <dgm:pt modelId="{15F15932-3E5D-4026-A63B-10931999CC98}" type="pres">
      <dgm:prSet presAssocID="{9E5F3AB4-F736-4282-B5D3-A8F5713F4B3E}" presName="parentTextArrow" presStyleLbl="node1" presStyleIdx="2" presStyleCnt="3" custLinFactNeighborX="-16810"/>
      <dgm:spPr/>
      <dgm:t>
        <a:bodyPr/>
        <a:lstStyle/>
        <a:p>
          <a:endParaRPr lang="ru-RU"/>
        </a:p>
      </dgm:t>
    </dgm:pt>
  </dgm:ptLst>
  <dgm:cxnLst>
    <dgm:cxn modelId="{4C9E3340-2711-4C52-A7FC-B8CF48FDEFF1}" type="presOf" srcId="{9E5F3AB4-F736-4282-B5D3-A8F5713F4B3E}" destId="{15F15932-3E5D-4026-A63B-10931999CC98}" srcOrd="0" destOrd="0" presId="urn:microsoft.com/office/officeart/2005/8/layout/process4"/>
    <dgm:cxn modelId="{65CD31EB-4F40-486A-8C86-94EBE17C4AB3}" type="presOf" srcId="{4363E35B-0308-442D-91A6-829469FB51F8}" destId="{878CA45B-B103-4988-BB07-9FD974660275}" srcOrd="0" destOrd="0" presId="urn:microsoft.com/office/officeart/2005/8/layout/process4"/>
    <dgm:cxn modelId="{28FD5EE4-4E6A-4ACD-A7F3-80E8E93ACCA4}" srcId="{001F6C18-1A16-41BB-B94D-CD5254FDE01C}" destId="{9E5F3AB4-F736-4282-B5D3-A8F5713F4B3E}" srcOrd="0" destOrd="0" parTransId="{F1BFC8A5-0874-45D3-BB23-7C0F668E3946}" sibTransId="{47C13278-FFBA-46B4-9107-A789493104B2}"/>
    <dgm:cxn modelId="{6B24852B-F8B4-49A4-A730-0701305FAC0E}" srcId="{001F6C18-1A16-41BB-B94D-CD5254FDE01C}" destId="{4363E35B-0308-442D-91A6-829469FB51F8}" srcOrd="2" destOrd="0" parTransId="{33E7ED75-86EC-4747-9D48-9A0B410F8043}" sibTransId="{F2BFFED5-B73A-43AE-BC9C-0DB90FDFDAD6}"/>
    <dgm:cxn modelId="{2414893A-9DBF-4679-9ECA-172B48B36089}" type="presOf" srcId="{1D6E3218-7790-4237-90A2-66924698FB44}" destId="{6C9D0CA0-A1AF-432E-9E85-DE18508FB67A}" srcOrd="0" destOrd="0" presId="urn:microsoft.com/office/officeart/2005/8/layout/process4"/>
    <dgm:cxn modelId="{4D817B0E-D532-4634-97B8-0448538F3D6F}" type="presOf" srcId="{001F6C18-1A16-41BB-B94D-CD5254FDE01C}" destId="{291B951F-3ED6-47F9-B866-1A777CDA812E}" srcOrd="0" destOrd="0" presId="urn:microsoft.com/office/officeart/2005/8/layout/process4"/>
    <dgm:cxn modelId="{3951337F-0CA7-49A5-80C8-EBC918728D62}" srcId="{001F6C18-1A16-41BB-B94D-CD5254FDE01C}" destId="{1D6E3218-7790-4237-90A2-66924698FB44}" srcOrd="1" destOrd="0" parTransId="{B13610C5-FB45-488F-9902-B4DAA0E8E3BC}" sibTransId="{9A34ECE5-C038-45FD-8800-3C2E9D7A834F}"/>
    <dgm:cxn modelId="{E34CD898-CF50-42AF-8C9B-7ACF79C6F4C9}" type="presParOf" srcId="{291B951F-3ED6-47F9-B866-1A777CDA812E}" destId="{8EF45954-B15B-4883-BFFC-F8B1A21F7738}" srcOrd="0" destOrd="0" presId="urn:microsoft.com/office/officeart/2005/8/layout/process4"/>
    <dgm:cxn modelId="{1D82BE88-B010-4247-999A-EF2AF13B71DF}" type="presParOf" srcId="{8EF45954-B15B-4883-BFFC-F8B1A21F7738}" destId="{878CA45B-B103-4988-BB07-9FD974660275}" srcOrd="0" destOrd="0" presId="urn:microsoft.com/office/officeart/2005/8/layout/process4"/>
    <dgm:cxn modelId="{919EFFE6-FF86-4407-8A01-1859D82AE046}" type="presParOf" srcId="{291B951F-3ED6-47F9-B866-1A777CDA812E}" destId="{F36F7F92-DCF3-4C91-A982-5C955A1B88E1}" srcOrd="1" destOrd="0" presId="urn:microsoft.com/office/officeart/2005/8/layout/process4"/>
    <dgm:cxn modelId="{44095104-B037-42A4-BAB7-1469F99D3667}" type="presParOf" srcId="{291B951F-3ED6-47F9-B866-1A777CDA812E}" destId="{B2B3F61F-21DD-4B42-9A27-794BD194BA77}" srcOrd="2" destOrd="0" presId="urn:microsoft.com/office/officeart/2005/8/layout/process4"/>
    <dgm:cxn modelId="{EF2AB493-F000-4FFF-B7D3-ECCED69830C7}" type="presParOf" srcId="{B2B3F61F-21DD-4B42-9A27-794BD194BA77}" destId="{6C9D0CA0-A1AF-432E-9E85-DE18508FB67A}" srcOrd="0" destOrd="0" presId="urn:microsoft.com/office/officeart/2005/8/layout/process4"/>
    <dgm:cxn modelId="{3A2D589D-ADD6-4F2B-8AB7-26C0A52EF278}" type="presParOf" srcId="{291B951F-3ED6-47F9-B866-1A777CDA812E}" destId="{519EA1B3-5ED6-4C54-A09B-E29E70E9A96E}" srcOrd="3" destOrd="0" presId="urn:microsoft.com/office/officeart/2005/8/layout/process4"/>
    <dgm:cxn modelId="{F4E25038-F474-4B68-84ED-9ED2C49B607C}" type="presParOf" srcId="{291B951F-3ED6-47F9-B866-1A777CDA812E}" destId="{F3B5D1E7-FAF7-4186-ACC0-F0E86CEE4558}" srcOrd="4" destOrd="0" presId="urn:microsoft.com/office/officeart/2005/8/layout/process4"/>
    <dgm:cxn modelId="{D1F56D44-08D8-45B3-B48D-C5115413F162}" type="presParOf" srcId="{F3B5D1E7-FAF7-4186-ACC0-F0E86CEE4558}" destId="{15F15932-3E5D-4026-A63B-10931999CC9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6A884B-D14F-410B-AA09-D8F4726A0469}">
      <dsp:nvSpPr>
        <dsp:cNvPr id="0" name=""/>
        <dsp:cNvSpPr/>
      </dsp:nvSpPr>
      <dsp:spPr>
        <a:xfrm>
          <a:off x="0" y="3543419"/>
          <a:ext cx="6645369" cy="39335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7. Формирование</a:t>
          </a:r>
          <a:r>
            <a:rPr lang="ru-RU" sz="1200" kern="1200" dirty="0" smtClean="0"/>
            <a:t> </a:t>
          </a:r>
          <a:r>
            <a:rPr lang="ru-RU" sz="1600" b="1" kern="1200" dirty="0" smtClean="0">
              <a:solidFill>
                <a:srgbClr val="002060"/>
              </a:solidFill>
            </a:rPr>
            <a:t>групп из числа несовершеннолетних из малообеспеченных семей</a:t>
          </a:r>
          <a:endParaRPr lang="ru-RU" sz="1600" b="1" kern="1200" dirty="0">
            <a:solidFill>
              <a:srgbClr val="002060"/>
            </a:solidFill>
          </a:endParaRPr>
        </a:p>
      </dsp:txBody>
      <dsp:txXfrm>
        <a:off x="0" y="3543419"/>
        <a:ext cx="6645369" cy="393355"/>
      </dsp:txXfrm>
    </dsp:sp>
    <dsp:sp modelId="{5294BDB2-7D59-4005-AF9B-216340D7092A}">
      <dsp:nvSpPr>
        <dsp:cNvPr id="0" name=""/>
        <dsp:cNvSpPr/>
      </dsp:nvSpPr>
      <dsp:spPr>
        <a:xfrm rot="10800000">
          <a:off x="0" y="2995519"/>
          <a:ext cx="6645369" cy="604980"/>
        </a:xfrm>
        <a:prstGeom prst="upArrowCallout">
          <a:avLst/>
        </a:prstGeom>
        <a:gradFill rotWithShape="0">
          <a:gsLst>
            <a:gs pos="0">
              <a:schemeClr val="accent2">
                <a:hueOff val="780253"/>
                <a:satOff val="-973"/>
                <a:lumOff val="229"/>
                <a:alphaOff val="0"/>
                <a:tint val="50000"/>
                <a:satMod val="300000"/>
              </a:schemeClr>
            </a:gs>
            <a:gs pos="35000">
              <a:schemeClr val="accent2">
                <a:hueOff val="780253"/>
                <a:satOff val="-973"/>
                <a:lumOff val="229"/>
                <a:alphaOff val="0"/>
                <a:tint val="37000"/>
                <a:satMod val="300000"/>
              </a:schemeClr>
            </a:gs>
            <a:gs pos="100000">
              <a:schemeClr val="accent2">
                <a:hueOff val="780253"/>
                <a:satOff val="-973"/>
                <a:lumOff val="22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6. Составление единого тематического плана </a:t>
          </a:r>
          <a:endParaRPr lang="ru-RU" sz="1600" b="1" kern="1200" dirty="0">
            <a:solidFill>
              <a:srgbClr val="002060"/>
            </a:solidFill>
          </a:endParaRPr>
        </a:p>
      </dsp:txBody>
      <dsp:txXfrm rot="10800000">
        <a:off x="0" y="2995519"/>
        <a:ext cx="6645369" cy="393098"/>
      </dsp:txXfrm>
    </dsp:sp>
    <dsp:sp modelId="{68C37303-5DBA-477B-BA49-8CCA48F1FF29}">
      <dsp:nvSpPr>
        <dsp:cNvPr id="0" name=""/>
        <dsp:cNvSpPr/>
      </dsp:nvSpPr>
      <dsp:spPr>
        <a:xfrm rot="10800000">
          <a:off x="0" y="2396439"/>
          <a:ext cx="6645369" cy="604980"/>
        </a:xfrm>
        <a:prstGeom prst="upArrowCallout">
          <a:avLst/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tint val="50000"/>
                <a:satMod val="300000"/>
              </a:schemeClr>
            </a:gs>
            <a:gs pos="35000">
              <a:schemeClr val="accent2">
                <a:hueOff val="1560506"/>
                <a:satOff val="-1946"/>
                <a:lumOff val="458"/>
                <a:alphaOff val="0"/>
                <a:tint val="37000"/>
                <a:satMod val="30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5.Составление сметы затрат на приобретение расходных материалов, приобретение материалов  </a:t>
          </a:r>
          <a:endParaRPr lang="ru-RU" sz="1600" b="1" kern="1200" dirty="0">
            <a:solidFill>
              <a:srgbClr val="002060"/>
            </a:solidFill>
          </a:endParaRPr>
        </a:p>
      </dsp:txBody>
      <dsp:txXfrm rot="10800000">
        <a:off x="0" y="2396439"/>
        <a:ext cx="6645369" cy="393098"/>
      </dsp:txXfrm>
    </dsp:sp>
    <dsp:sp modelId="{FA44F337-FE89-4AB1-A1F3-06A2879EA586}">
      <dsp:nvSpPr>
        <dsp:cNvPr id="0" name=""/>
        <dsp:cNvSpPr/>
      </dsp:nvSpPr>
      <dsp:spPr>
        <a:xfrm rot="10800000">
          <a:off x="0" y="1797359"/>
          <a:ext cx="6645369" cy="604980"/>
        </a:xfrm>
        <a:prstGeom prst="upArrowCallou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50000"/>
                <a:satMod val="300000"/>
              </a:schemeClr>
            </a:gs>
            <a:gs pos="35000">
              <a:schemeClr val="accent2">
                <a:hueOff val="2340759"/>
                <a:satOff val="-2919"/>
                <a:lumOff val="686"/>
                <a:alphaOff val="0"/>
                <a:tint val="37000"/>
                <a:satMod val="30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4. Распределение обязанностей между   участниками проекта</a:t>
          </a:r>
          <a:endParaRPr lang="ru-RU" sz="1600" b="1" kern="1200" dirty="0">
            <a:solidFill>
              <a:srgbClr val="002060"/>
            </a:solidFill>
          </a:endParaRPr>
        </a:p>
      </dsp:txBody>
      <dsp:txXfrm rot="10800000">
        <a:off x="0" y="1797359"/>
        <a:ext cx="6645369" cy="393098"/>
      </dsp:txXfrm>
    </dsp:sp>
    <dsp:sp modelId="{D93775B4-DACE-4991-A908-A805DD21D09E}">
      <dsp:nvSpPr>
        <dsp:cNvPr id="0" name=""/>
        <dsp:cNvSpPr/>
      </dsp:nvSpPr>
      <dsp:spPr>
        <a:xfrm rot="10800000">
          <a:off x="0" y="1224137"/>
          <a:ext cx="6645369" cy="604980"/>
        </a:xfrm>
        <a:prstGeom prst="upArrowCallout">
          <a:avLst/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tint val="50000"/>
                <a:satMod val="300000"/>
              </a:schemeClr>
            </a:gs>
            <a:gs pos="35000">
              <a:schemeClr val="accent2">
                <a:hueOff val="3121013"/>
                <a:satOff val="-3893"/>
                <a:lumOff val="915"/>
                <a:alphaOff val="0"/>
                <a:tint val="37000"/>
                <a:satMod val="30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3.Формирование группы из числа "серебряных" волонтеров. Определение цели, задач</a:t>
          </a:r>
          <a:endParaRPr lang="ru-RU" sz="1600" b="1" kern="1200" dirty="0">
            <a:solidFill>
              <a:srgbClr val="002060"/>
            </a:solidFill>
          </a:endParaRPr>
        </a:p>
      </dsp:txBody>
      <dsp:txXfrm rot="10800000">
        <a:off x="0" y="1224137"/>
        <a:ext cx="6645369" cy="393098"/>
      </dsp:txXfrm>
    </dsp:sp>
    <dsp:sp modelId="{6C9D0CA0-A1AF-432E-9E85-DE18508FB67A}">
      <dsp:nvSpPr>
        <dsp:cNvPr id="0" name=""/>
        <dsp:cNvSpPr/>
      </dsp:nvSpPr>
      <dsp:spPr>
        <a:xfrm rot="10800000">
          <a:off x="0" y="610961"/>
          <a:ext cx="6645369" cy="604980"/>
        </a:xfrm>
        <a:prstGeom prst="upArrowCallout">
          <a:avLst/>
        </a:prstGeom>
        <a:gradFill rotWithShape="0">
          <a:gsLst>
            <a:gs pos="0">
              <a:schemeClr val="accent2">
                <a:hueOff val="3901266"/>
                <a:satOff val="-4866"/>
                <a:lumOff val="1144"/>
                <a:alphaOff val="0"/>
                <a:tint val="50000"/>
                <a:satMod val="300000"/>
              </a:schemeClr>
            </a:gs>
            <a:gs pos="35000">
              <a:schemeClr val="accent2">
                <a:hueOff val="3901266"/>
                <a:satOff val="-4866"/>
                <a:lumOff val="1144"/>
                <a:alphaOff val="0"/>
                <a:tint val="37000"/>
                <a:satMod val="300000"/>
              </a:schemeClr>
            </a:gs>
            <a:gs pos="100000">
              <a:schemeClr val="accent2">
                <a:hueOff val="3901266"/>
                <a:satOff val="-4866"/>
                <a:lumOff val="114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2. Встреча с активом организации и творческими представителями общественной организации</a:t>
          </a:r>
          <a:endParaRPr lang="ru-RU" sz="1600" b="1" kern="1200" dirty="0">
            <a:solidFill>
              <a:srgbClr val="002060"/>
            </a:solidFill>
          </a:endParaRPr>
        </a:p>
      </dsp:txBody>
      <dsp:txXfrm rot="10800000">
        <a:off x="0" y="610961"/>
        <a:ext cx="6645369" cy="393098"/>
      </dsp:txXfrm>
    </dsp:sp>
    <dsp:sp modelId="{15F15932-3E5D-4026-A63B-10931999CC98}">
      <dsp:nvSpPr>
        <dsp:cNvPr id="0" name=""/>
        <dsp:cNvSpPr/>
      </dsp:nvSpPr>
      <dsp:spPr>
        <a:xfrm rot="10800000">
          <a:off x="0" y="120"/>
          <a:ext cx="6645369" cy="604980"/>
        </a:xfrm>
        <a:prstGeom prst="upArrowCallou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hueOff val="4681519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1.Встреча с председателем </a:t>
          </a:r>
          <a:r>
            <a:rPr lang="ru-RU" sz="1600" b="1" kern="1200" dirty="0" err="1" smtClean="0">
              <a:solidFill>
                <a:srgbClr val="002060"/>
              </a:solidFill>
            </a:rPr>
            <a:t>Большереченского</a:t>
          </a:r>
          <a:r>
            <a:rPr lang="ru-RU" sz="1600" b="1" kern="1200" dirty="0" smtClean="0">
              <a:solidFill>
                <a:srgbClr val="002060"/>
              </a:solidFill>
            </a:rPr>
            <a:t> районного Совета ветеранов, разъяснение идеи проекта  </a:t>
          </a:r>
          <a:endParaRPr lang="ru-RU" sz="1600" b="1" kern="1200" dirty="0">
            <a:solidFill>
              <a:srgbClr val="002060"/>
            </a:solidFill>
          </a:endParaRPr>
        </a:p>
      </dsp:txBody>
      <dsp:txXfrm rot="10800000">
        <a:off x="0" y="120"/>
        <a:ext cx="6645369" cy="3930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57CAA7-44B4-4BC6-846F-61968EC0087D}">
      <dsp:nvSpPr>
        <dsp:cNvPr id="0" name=""/>
        <dsp:cNvSpPr/>
      </dsp:nvSpPr>
      <dsp:spPr>
        <a:xfrm>
          <a:off x="0" y="2975774"/>
          <a:ext cx="6501353" cy="65102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4. Проведение промежуточных встреч с подведением итогов, награждением, чаепитием</a:t>
          </a:r>
          <a:endParaRPr lang="ru-RU" sz="1600" b="1" kern="1200" dirty="0">
            <a:solidFill>
              <a:srgbClr val="002060"/>
            </a:solidFill>
          </a:endParaRPr>
        </a:p>
      </dsp:txBody>
      <dsp:txXfrm>
        <a:off x="0" y="2975774"/>
        <a:ext cx="6501353" cy="651026"/>
      </dsp:txXfrm>
    </dsp:sp>
    <dsp:sp modelId="{D93775B4-DACE-4991-A908-A805DD21D09E}">
      <dsp:nvSpPr>
        <dsp:cNvPr id="0" name=""/>
        <dsp:cNvSpPr/>
      </dsp:nvSpPr>
      <dsp:spPr>
        <a:xfrm rot="10800000">
          <a:off x="0" y="1984261"/>
          <a:ext cx="6501353" cy="1001279"/>
        </a:xfrm>
        <a:prstGeom prst="upArrowCallout">
          <a:avLst/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tint val="50000"/>
                <a:satMod val="300000"/>
              </a:schemeClr>
            </a:gs>
            <a:gs pos="35000">
              <a:schemeClr val="accent2">
                <a:hueOff val="1560506"/>
                <a:satOff val="-1946"/>
                <a:lumOff val="458"/>
                <a:alphaOff val="0"/>
                <a:tint val="37000"/>
                <a:satMod val="30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3. Проведение информационной работы по привлечению к участию в проекте  творческих "серебряных" волонтеров  </a:t>
          </a:r>
          <a:endParaRPr lang="ru-RU" sz="1600" b="1" kern="1200" dirty="0">
            <a:solidFill>
              <a:srgbClr val="002060"/>
            </a:solidFill>
          </a:endParaRPr>
        </a:p>
      </dsp:txBody>
      <dsp:txXfrm rot="10800000">
        <a:off x="0" y="1984261"/>
        <a:ext cx="6501353" cy="650601"/>
      </dsp:txXfrm>
    </dsp:sp>
    <dsp:sp modelId="{6C9D0CA0-A1AF-432E-9E85-DE18508FB67A}">
      <dsp:nvSpPr>
        <dsp:cNvPr id="0" name=""/>
        <dsp:cNvSpPr/>
      </dsp:nvSpPr>
      <dsp:spPr>
        <a:xfrm rot="10800000">
          <a:off x="0" y="992747"/>
          <a:ext cx="6501353" cy="1001279"/>
        </a:xfrm>
        <a:prstGeom prst="upArrowCallout">
          <a:avLst/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tint val="50000"/>
                <a:satMod val="300000"/>
              </a:schemeClr>
            </a:gs>
            <a:gs pos="35000">
              <a:schemeClr val="accent2">
                <a:hueOff val="3121013"/>
                <a:satOff val="-3893"/>
                <a:lumOff val="915"/>
                <a:alphaOff val="0"/>
                <a:tint val="37000"/>
                <a:satMod val="30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2. Организация и проведение мастер-классов, культурно-досуговых мероприятий в рамках проекта</a:t>
          </a:r>
          <a:endParaRPr lang="ru-RU" sz="1600" b="1" kern="1200" dirty="0">
            <a:solidFill>
              <a:srgbClr val="002060"/>
            </a:solidFill>
          </a:endParaRPr>
        </a:p>
      </dsp:txBody>
      <dsp:txXfrm rot="10800000">
        <a:off x="0" y="992747"/>
        <a:ext cx="6501353" cy="650601"/>
      </dsp:txXfrm>
    </dsp:sp>
    <dsp:sp modelId="{15F15932-3E5D-4026-A63B-10931999CC98}">
      <dsp:nvSpPr>
        <dsp:cNvPr id="0" name=""/>
        <dsp:cNvSpPr/>
      </dsp:nvSpPr>
      <dsp:spPr>
        <a:xfrm rot="10800000">
          <a:off x="0" y="1233"/>
          <a:ext cx="6501353" cy="1001279"/>
        </a:xfrm>
        <a:prstGeom prst="upArrowCallou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hueOff val="4681519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1. Организация работы творческих групп на базе БУ "КЦСОН </a:t>
          </a:r>
          <a:r>
            <a:rPr lang="ru-RU" sz="1600" b="1" kern="1200" dirty="0" err="1" smtClean="0">
              <a:solidFill>
                <a:srgbClr val="002060"/>
              </a:solidFill>
            </a:rPr>
            <a:t>Большереченского</a:t>
          </a:r>
          <a:r>
            <a:rPr lang="ru-RU" sz="1600" b="1" kern="1200" dirty="0" smtClean="0">
              <a:solidFill>
                <a:srgbClr val="002060"/>
              </a:solidFill>
            </a:rPr>
            <a:t> района"</a:t>
          </a:r>
          <a:endParaRPr lang="ru-RU" sz="1600" b="1" kern="1200" dirty="0">
            <a:solidFill>
              <a:srgbClr val="002060"/>
            </a:solidFill>
          </a:endParaRPr>
        </a:p>
      </dsp:txBody>
      <dsp:txXfrm rot="10800000">
        <a:off x="0" y="1233"/>
        <a:ext cx="6501353" cy="65060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8CA45B-B103-4988-BB07-9FD974660275}">
      <dsp:nvSpPr>
        <dsp:cNvPr id="0" name=""/>
        <dsp:cNvSpPr/>
      </dsp:nvSpPr>
      <dsp:spPr>
        <a:xfrm>
          <a:off x="0" y="2731013"/>
          <a:ext cx="6501353" cy="89637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3. Вручение благодарственных писем "серебряным" волонтерам</a:t>
          </a:r>
          <a:endParaRPr lang="ru-RU" sz="1600" b="1" kern="1200" dirty="0">
            <a:solidFill>
              <a:srgbClr val="002060"/>
            </a:solidFill>
          </a:endParaRPr>
        </a:p>
      </dsp:txBody>
      <dsp:txXfrm>
        <a:off x="0" y="2731013"/>
        <a:ext cx="6501353" cy="896379"/>
      </dsp:txXfrm>
    </dsp:sp>
    <dsp:sp modelId="{6C9D0CA0-A1AF-432E-9E85-DE18508FB67A}">
      <dsp:nvSpPr>
        <dsp:cNvPr id="0" name=""/>
        <dsp:cNvSpPr/>
      </dsp:nvSpPr>
      <dsp:spPr>
        <a:xfrm rot="10800000">
          <a:off x="0" y="1365827"/>
          <a:ext cx="6501353" cy="1378632"/>
        </a:xfrm>
        <a:prstGeom prst="upArrowCallou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50000"/>
                <a:satMod val="300000"/>
              </a:schemeClr>
            </a:gs>
            <a:gs pos="35000">
              <a:schemeClr val="accent2">
                <a:hueOff val="2340759"/>
                <a:satOff val="-2919"/>
                <a:lumOff val="686"/>
                <a:alphaOff val="0"/>
                <a:tint val="37000"/>
                <a:satMod val="30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2. Подготовка электронного фотоальбома</a:t>
          </a:r>
          <a:endParaRPr lang="ru-RU" sz="1600" b="1" kern="1200" dirty="0">
            <a:solidFill>
              <a:srgbClr val="002060"/>
            </a:solidFill>
          </a:endParaRPr>
        </a:p>
      </dsp:txBody>
      <dsp:txXfrm rot="10800000">
        <a:off x="0" y="1365827"/>
        <a:ext cx="6501353" cy="895794"/>
      </dsp:txXfrm>
    </dsp:sp>
    <dsp:sp modelId="{15F15932-3E5D-4026-A63B-10931999CC98}">
      <dsp:nvSpPr>
        <dsp:cNvPr id="0" name=""/>
        <dsp:cNvSpPr/>
      </dsp:nvSpPr>
      <dsp:spPr>
        <a:xfrm rot="10800000">
          <a:off x="0" y="641"/>
          <a:ext cx="6501353" cy="1378632"/>
        </a:xfrm>
        <a:prstGeom prst="upArrowCallou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hueOff val="4681519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1. Организация и проведение итоговой смарт-встречи "Шаг вперед"</a:t>
          </a:r>
          <a:endParaRPr lang="ru-RU" sz="1600" b="1" kern="1200" dirty="0">
            <a:solidFill>
              <a:srgbClr val="002060"/>
            </a:solidFill>
          </a:endParaRPr>
        </a:p>
      </dsp:txBody>
      <dsp:txXfrm rot="10800000">
        <a:off x="0" y="641"/>
        <a:ext cx="6501353" cy="8957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3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6972" y="2699151"/>
            <a:ext cx="7772400" cy="1470025"/>
          </a:xfrm>
        </p:spPr>
        <p:txBody>
          <a:bodyPr/>
          <a:lstStyle/>
          <a:p>
            <a:r>
              <a:rPr lang="ru-RU" dirty="0" smtClean="0">
                <a:latin typeface="Segoe Script" pitchFamily="66" charset="0"/>
                <a:cs typeface="Microsoft New Tai Lue" pitchFamily="34" charset="0"/>
              </a:rPr>
              <a:t>Бабушкина забота</a:t>
            </a:r>
            <a:endParaRPr lang="ru-RU" dirty="0">
              <a:latin typeface="Segoe Script" pitchFamily="66" charset="0"/>
              <a:cs typeface="Microsoft New Tai Lue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2772" y="4293096"/>
            <a:ext cx="6400800" cy="1752600"/>
          </a:xfrm>
        </p:spPr>
        <p:txBody>
          <a:bodyPr/>
          <a:lstStyle/>
          <a:p>
            <a:r>
              <a:rPr lang="ru-RU" dirty="0" err="1" smtClean="0">
                <a:solidFill>
                  <a:schemeClr val="tx1"/>
                </a:solidFill>
              </a:rPr>
              <a:t>Арония</a:t>
            </a:r>
            <a:r>
              <a:rPr lang="ru-RU" dirty="0" smtClean="0">
                <a:solidFill>
                  <a:schemeClr val="tx1"/>
                </a:solidFill>
              </a:rPr>
              <a:t> Галина Федоровна,</a:t>
            </a:r>
          </a:p>
          <a:p>
            <a:r>
              <a:rPr lang="ru-RU" sz="2000" dirty="0">
                <a:solidFill>
                  <a:schemeClr val="tx1"/>
                </a:solidFill>
              </a:rPr>
              <a:t>с</a:t>
            </a:r>
            <a:r>
              <a:rPr lang="ru-RU" sz="2000" dirty="0" smtClean="0">
                <a:solidFill>
                  <a:schemeClr val="tx1"/>
                </a:solidFill>
              </a:rPr>
              <a:t>пециалист по социальной работе</a:t>
            </a:r>
          </a:p>
          <a:p>
            <a:endParaRPr lang="ru-RU" sz="2000" dirty="0">
              <a:solidFill>
                <a:schemeClr val="tx1"/>
              </a:solidFill>
            </a:endParaRPr>
          </a:p>
          <a:p>
            <a:r>
              <a:rPr lang="ru-RU" sz="2000" dirty="0" smtClean="0">
                <a:solidFill>
                  <a:schemeClr val="tx1"/>
                </a:solidFill>
              </a:rPr>
              <a:t>п. Большеречье, Омская область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0" y="2060848"/>
            <a:ext cx="9144000" cy="103822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marR="0" lvl="0" indent="-342900" algn="ctr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cs typeface="+mn-cs"/>
              </a:rPr>
              <a:t>Бюджетное учреждение Омской области </a:t>
            </a:r>
          </a:p>
          <a:p>
            <a:pPr marL="342900" marR="0" lvl="0" indent="-342900" algn="ctr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cs typeface="+mn-cs"/>
              </a:rPr>
              <a:t>«Комплексный центр социального </a:t>
            </a:r>
            <a:r>
              <a:rPr kumimoji="0" lang="ru-RU" sz="1600" b="0" i="0" u="none" strike="noStrike" kern="0" cap="none" spc="0" normalizeH="0" baseline="0" noProof="0" dirty="0">
                <a:ln w="3175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cs typeface="+mn-cs"/>
              </a:rPr>
              <a:t>обслуживания</a:t>
            </a:r>
            <a:r>
              <a:rPr kumimoji="0" lang="ru-RU" sz="1600" b="0" i="0" u="none" strike="noStrike" kern="0" cap="none" spc="0" normalizeH="0" baseline="0" noProof="0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cs typeface="+mn-cs"/>
              </a:rPr>
              <a:t> населения </a:t>
            </a:r>
          </a:p>
          <a:p>
            <a:pPr marL="342900" marR="0" lvl="0" indent="-342900" algn="ctr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cs typeface="+mn-cs"/>
              </a:rPr>
              <a:t>Большереченского района»</a:t>
            </a:r>
          </a:p>
        </p:txBody>
      </p:sp>
      <p:pic>
        <p:nvPicPr>
          <p:cNvPr id="6" name="Picture 2" descr="C:\Documents and Settings\NikiforovSA\Рабочий стол\Рабочий стол\Документы\Галерея Видео Фото Музыка\Клип семейная терапия\ehmblema_centra.png"/>
          <p:cNvPicPr>
            <a:picLocks noChangeAspect="1" noChangeArrowheads="1"/>
          </p:cNvPicPr>
          <p:nvPr/>
        </p:nvPicPr>
        <p:blipFill>
          <a:blip r:embed="rId2">
            <a:lum bright="20000" contrast="-20000"/>
          </a:blip>
          <a:srcRect/>
          <a:stretch>
            <a:fillRect/>
          </a:stretch>
        </p:blipFill>
        <p:spPr bwMode="auto">
          <a:xfrm>
            <a:off x="6300192" y="1357356"/>
            <a:ext cx="856007" cy="883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7288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1093912" y="1830293"/>
            <a:ext cx="8028384" cy="68410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lvl="0" indent="-342900" eaLnBrk="0" hangingPunct="0">
              <a:spcBef>
                <a:spcPct val="20000"/>
              </a:spcBef>
              <a:defRPr/>
            </a:pPr>
            <a:r>
              <a:rPr lang="ru-RU" sz="2800" kern="0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Результаты </a:t>
            </a:r>
            <a:r>
              <a:rPr lang="ru-RU" sz="2800" kern="0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внедрения проекта</a:t>
            </a:r>
          </a:p>
          <a:p>
            <a:r>
              <a:rPr lang="ru-RU" sz="2000" kern="0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 </a:t>
            </a:r>
            <a:endParaRPr lang="ru-RU" sz="2000" kern="0" dirty="0">
              <a:ln w="12700">
                <a:noFill/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2348880"/>
            <a:ext cx="828092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ru-RU" dirty="0"/>
              <a:t>сформированы 15 групп детей в течение периода реализации </a:t>
            </a:r>
            <a:r>
              <a:rPr lang="ru-RU" dirty="0" smtClean="0"/>
              <a:t>проекта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28" y="2813751"/>
            <a:ext cx="3871979" cy="2903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717032"/>
            <a:ext cx="4220393" cy="2464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006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502" y="2780928"/>
            <a:ext cx="4096810" cy="23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1093912" y="1830293"/>
            <a:ext cx="8028384" cy="68410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lvl="0" indent="-342900" eaLnBrk="0" hangingPunct="0">
              <a:spcBef>
                <a:spcPct val="20000"/>
              </a:spcBef>
              <a:defRPr/>
            </a:pPr>
            <a:r>
              <a:rPr lang="ru-RU" sz="2800" kern="0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Результаты </a:t>
            </a:r>
            <a:r>
              <a:rPr lang="ru-RU" sz="2800" kern="0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внедрения проекта</a:t>
            </a:r>
          </a:p>
          <a:p>
            <a:r>
              <a:rPr lang="ru-RU" sz="2000" kern="0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 </a:t>
            </a:r>
            <a:endParaRPr lang="ru-RU" sz="2000" kern="0" dirty="0">
              <a:ln w="12700">
                <a:noFill/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2348880"/>
            <a:ext cx="828092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ru-RU" dirty="0" smtClean="0"/>
              <a:t>проведены </a:t>
            </a:r>
            <a:r>
              <a:rPr lang="ru-RU" dirty="0"/>
              <a:t>29 занятий для 198 детей из малообеспеченных </a:t>
            </a:r>
            <a:r>
              <a:rPr lang="ru-RU" dirty="0" smtClean="0"/>
              <a:t>семей</a:t>
            </a:r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60" y="2924944"/>
            <a:ext cx="4032448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684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80562"/>
            <a:ext cx="2592288" cy="1956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1093912" y="1830293"/>
            <a:ext cx="8028384" cy="68410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lvl="0" indent="-342900" eaLnBrk="0" hangingPunct="0">
              <a:spcBef>
                <a:spcPct val="20000"/>
              </a:spcBef>
              <a:defRPr/>
            </a:pPr>
            <a:r>
              <a:rPr lang="ru-RU" sz="2800" kern="0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Результаты </a:t>
            </a:r>
            <a:r>
              <a:rPr lang="ru-RU" sz="2800" kern="0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внедрения проекта</a:t>
            </a:r>
          </a:p>
          <a:p>
            <a:r>
              <a:rPr lang="ru-RU" sz="2000" kern="0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 </a:t>
            </a:r>
            <a:endParaRPr lang="ru-RU" sz="2000" kern="0" dirty="0">
              <a:ln w="12700">
                <a:noFill/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2348880"/>
            <a:ext cx="828092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ru-RU" dirty="0" smtClean="0"/>
              <a:t>Создан электронный фотоальбом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052736"/>
            <a:ext cx="2781290" cy="2075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512" y="2840719"/>
            <a:ext cx="2913264" cy="2159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408" y="3212975"/>
            <a:ext cx="2648586" cy="2007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745495"/>
            <a:ext cx="2808312" cy="2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148" y="4797152"/>
            <a:ext cx="2664296" cy="1982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826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1093912" y="1830293"/>
            <a:ext cx="8028384" cy="68410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lvl="0" indent="-342900" eaLnBrk="0" hangingPunct="0">
              <a:spcBef>
                <a:spcPct val="20000"/>
              </a:spcBef>
              <a:defRPr/>
            </a:pPr>
            <a:r>
              <a:rPr lang="ru-RU" sz="2800" kern="0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Результаты </a:t>
            </a:r>
            <a:r>
              <a:rPr lang="ru-RU" sz="2800" kern="0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внедрения проекта</a:t>
            </a:r>
          </a:p>
          <a:p>
            <a:r>
              <a:rPr lang="ru-RU" sz="2000" kern="0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 </a:t>
            </a:r>
            <a:endParaRPr lang="ru-RU" sz="2000" kern="0" dirty="0">
              <a:ln w="12700">
                <a:noFill/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2348880"/>
            <a:ext cx="828092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ru-RU" dirty="0" smtClean="0"/>
              <a:t>проведена итоговая </a:t>
            </a:r>
            <a:r>
              <a:rPr lang="ru-RU" dirty="0" smtClean="0"/>
              <a:t>смарт-встреча </a:t>
            </a:r>
            <a:r>
              <a:rPr lang="ru-RU" dirty="0"/>
              <a:t>"Шаг вперед"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261" y="2172346"/>
            <a:ext cx="2781290" cy="2075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KaurcevaTV\Downloads\20230331_1111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656" y="4286733"/>
            <a:ext cx="3659895" cy="205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KaurcevaTV\Downloads\20230331_1205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28607"/>
            <a:ext cx="3264541" cy="18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31" y="4386339"/>
            <a:ext cx="3482817" cy="1959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809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1093912" y="1830293"/>
            <a:ext cx="8028384" cy="68410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lvl="0" indent="-342900" eaLnBrk="0" hangingPunct="0">
              <a:spcBef>
                <a:spcPct val="20000"/>
              </a:spcBef>
              <a:defRPr/>
            </a:pPr>
            <a:r>
              <a:rPr lang="ru-RU" sz="2800" kern="0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Возможность  </a:t>
            </a:r>
            <a:r>
              <a:rPr lang="ru-RU" sz="2800" kern="0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тиражирования практики</a:t>
            </a:r>
            <a:r>
              <a:rPr lang="ru-RU" sz="2000" kern="0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 </a:t>
            </a:r>
            <a:endParaRPr lang="ru-RU" sz="2000" kern="0" dirty="0">
              <a:ln w="12700">
                <a:noFill/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0968" y="3140968"/>
            <a:ext cx="75608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kern="0" dirty="0">
                <a:ln w="12700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Реализация проекта возможна как </a:t>
            </a:r>
            <a:r>
              <a:rPr lang="ru-RU" sz="2800" kern="0" dirty="0" smtClean="0">
                <a:ln w="12700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в условиях одного учреждения, так </a:t>
            </a:r>
            <a:r>
              <a:rPr lang="ru-RU" sz="2800" kern="0" dirty="0">
                <a:ln w="12700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и на </a:t>
            </a:r>
            <a:r>
              <a:rPr lang="ru-RU" sz="2800" kern="0" dirty="0" smtClean="0">
                <a:ln w="12700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любых территориальных локациях.</a:t>
            </a:r>
            <a:endParaRPr lang="ru-RU" sz="2800" kern="0" dirty="0">
              <a:ln w="12700">
                <a:noFill/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6409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6972" y="2699151"/>
            <a:ext cx="7772400" cy="1470025"/>
          </a:xfrm>
        </p:spPr>
        <p:txBody>
          <a:bodyPr/>
          <a:lstStyle/>
          <a:p>
            <a:r>
              <a:rPr lang="ru-RU" dirty="0" smtClean="0">
                <a:latin typeface="Segoe Script" pitchFamily="66" charset="0"/>
                <a:cs typeface="Microsoft New Tai Lue" pitchFamily="34" charset="0"/>
              </a:rPr>
              <a:t> </a:t>
            </a:r>
            <a:endParaRPr lang="ru-RU" dirty="0">
              <a:latin typeface="Segoe Script" pitchFamily="66" charset="0"/>
              <a:cs typeface="Microsoft New Tai Lue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2772" y="4293096"/>
            <a:ext cx="6400800" cy="175260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 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683568" y="1828871"/>
            <a:ext cx="8028384" cy="68410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cs typeface="+mn-cs"/>
              </a:rPr>
              <a:t>На что направлена практика. Основная цель</a:t>
            </a:r>
            <a:endParaRPr kumimoji="0" lang="ru-RU" sz="2800" b="0" i="0" u="none" strike="noStrike" kern="0" cap="none" spc="0" normalizeH="0" baseline="0" noProof="0" dirty="0">
              <a:ln w="12700">
                <a:noFill/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2492896"/>
            <a:ext cx="748883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dirty="0"/>
              <a:t>Современные дети практически не владеют навыками рукоделия, не имеют информации о том, как в дальнейшем можно применить этот </a:t>
            </a:r>
            <a:r>
              <a:rPr lang="ru-RU" dirty="0" smtClean="0"/>
              <a:t>навык</a:t>
            </a:r>
            <a:r>
              <a:rPr lang="ru-RU" dirty="0"/>
              <a:t>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smtClean="0"/>
              <a:t>Отсутствуют   группы, </a:t>
            </a:r>
            <a:r>
              <a:rPr lang="ru-RU" dirty="0"/>
              <a:t>работа в которых выстроена по принципу передачи опыта </a:t>
            </a:r>
            <a:r>
              <a:rPr lang="ru-RU" dirty="0" smtClean="0"/>
              <a:t>«серебряными» волонтерами детям </a:t>
            </a:r>
            <a:r>
              <a:rPr lang="ru-RU" dirty="0"/>
              <a:t>и </a:t>
            </a:r>
            <a:r>
              <a:rPr lang="ru-RU" dirty="0" smtClean="0"/>
              <a:t>подросткам. </a:t>
            </a:r>
          </a:p>
          <a:p>
            <a:endParaRPr lang="ru-RU" dirty="0"/>
          </a:p>
          <a:p>
            <a:pPr algn="just"/>
            <a:r>
              <a:rPr lang="ru-RU" b="1" dirty="0" smtClean="0"/>
              <a:t>Цель практики </a:t>
            </a:r>
            <a:r>
              <a:rPr lang="ru-RU" dirty="0" smtClean="0"/>
              <a:t>- организация </a:t>
            </a:r>
            <a:r>
              <a:rPr lang="ru-RU" dirty="0"/>
              <a:t>деятельности на базе БУ "КЦСОН </a:t>
            </a:r>
            <a:r>
              <a:rPr lang="ru-RU" dirty="0" err="1"/>
              <a:t>Большереченского</a:t>
            </a:r>
            <a:r>
              <a:rPr lang="ru-RU" dirty="0"/>
              <a:t> района" по развитию творческих навыков несовершеннолетних из малообеспеченных семей,  посредством передачи опыта "серебряными" волонтерами.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995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6972" y="2699151"/>
            <a:ext cx="7772400" cy="1470025"/>
          </a:xfrm>
        </p:spPr>
        <p:txBody>
          <a:bodyPr/>
          <a:lstStyle/>
          <a:p>
            <a:r>
              <a:rPr lang="ru-RU" dirty="0" smtClean="0">
                <a:latin typeface="Segoe Script" pitchFamily="66" charset="0"/>
                <a:cs typeface="Microsoft New Tai Lue" pitchFamily="34" charset="0"/>
              </a:rPr>
              <a:t> </a:t>
            </a:r>
            <a:endParaRPr lang="ru-RU" dirty="0">
              <a:latin typeface="Segoe Script" pitchFamily="66" charset="0"/>
              <a:cs typeface="Microsoft New Tai Lue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2772" y="4293096"/>
            <a:ext cx="6400800" cy="175260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 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649320" y="2512978"/>
            <a:ext cx="8028384" cy="68410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cs typeface="+mn-cs"/>
              </a:rPr>
              <a:t>Целевая аудитория</a:t>
            </a:r>
            <a:endParaRPr kumimoji="0" lang="ru-RU" sz="2800" b="0" i="0" u="none" strike="noStrike" kern="0" cap="none" spc="0" normalizeH="0" baseline="0" noProof="0" dirty="0">
              <a:ln w="12700">
                <a:noFill/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9320" y="350100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Courier New" pitchFamily="49" charset="0"/>
              <a:buChar char="o"/>
            </a:pPr>
            <a:r>
              <a:rPr lang="ru-RU" dirty="0"/>
              <a:t>н</a:t>
            </a:r>
            <a:r>
              <a:rPr lang="ru-RU" dirty="0" smtClean="0"/>
              <a:t>есовершеннолетние 5-14 лет из малообеспеченных семей</a:t>
            </a:r>
          </a:p>
          <a:p>
            <a:endParaRPr lang="ru-RU" dirty="0" smtClean="0"/>
          </a:p>
          <a:p>
            <a:pPr marL="285750" indent="-285750">
              <a:buFont typeface="Courier New" pitchFamily="49" charset="0"/>
              <a:buChar char="o"/>
            </a:pPr>
            <a:r>
              <a:rPr lang="ru-RU" dirty="0" smtClean="0"/>
              <a:t> </a:t>
            </a:r>
            <a:r>
              <a:rPr lang="ru-RU" dirty="0"/>
              <a:t>творческие активные люди пожилого возраста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720" y="2276872"/>
            <a:ext cx="2520802" cy="33610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255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6972" y="2699151"/>
            <a:ext cx="7772400" cy="1470025"/>
          </a:xfrm>
        </p:spPr>
        <p:txBody>
          <a:bodyPr/>
          <a:lstStyle/>
          <a:p>
            <a:r>
              <a:rPr lang="ru-RU" dirty="0" smtClean="0">
                <a:latin typeface="Segoe Script" pitchFamily="66" charset="0"/>
                <a:cs typeface="Microsoft New Tai Lue" pitchFamily="34" charset="0"/>
              </a:rPr>
              <a:t> </a:t>
            </a:r>
            <a:endParaRPr lang="ru-RU" dirty="0">
              <a:latin typeface="Segoe Script" pitchFamily="66" charset="0"/>
              <a:cs typeface="Microsoft New Tai Lue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2772" y="4293096"/>
            <a:ext cx="6400800" cy="175260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 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809836" y="1558771"/>
            <a:ext cx="8028384" cy="68410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cs typeface="+mn-cs"/>
              </a:rPr>
              <a:t>Задачи практики</a:t>
            </a:r>
            <a:endParaRPr kumimoji="0" lang="ru-RU" sz="2800" b="0" i="0" u="none" strike="noStrike" kern="0" cap="none" spc="0" normalizeH="0" baseline="0" noProof="0" dirty="0">
              <a:ln w="12700">
                <a:noFill/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2060848"/>
            <a:ext cx="828092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ru-RU" dirty="0"/>
              <a:t>Определение актива среди "серебряных волонтеров" при взаимодействии с </a:t>
            </a:r>
            <a:r>
              <a:rPr lang="ru-RU" dirty="0" err="1"/>
              <a:t>Большереченским</a:t>
            </a:r>
            <a:r>
              <a:rPr lang="ru-RU" dirty="0"/>
              <a:t> районным отделением Омской областной общественной организации ветеранов (пенсионеров</a:t>
            </a:r>
            <a:r>
              <a:rPr lang="ru-RU" dirty="0" smtClean="0"/>
              <a:t>);</a:t>
            </a:r>
          </a:p>
          <a:p>
            <a:pPr marL="285750" lvl="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ru-RU" dirty="0" smtClean="0"/>
              <a:t>Составление </a:t>
            </a:r>
            <a:r>
              <a:rPr lang="ru-RU" dirty="0"/>
              <a:t>плана совместной </a:t>
            </a:r>
            <a:r>
              <a:rPr lang="ru-RU" dirty="0" smtClean="0"/>
              <a:t>деятельности;</a:t>
            </a:r>
          </a:p>
          <a:p>
            <a:pPr marL="285750" lvl="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ru-RU" dirty="0" smtClean="0"/>
              <a:t>Приобретение </a:t>
            </a:r>
            <a:r>
              <a:rPr lang="ru-RU" dirty="0"/>
              <a:t>расходных материалов для реализации проекта (для проведения мастер-классов</a:t>
            </a:r>
            <a:r>
              <a:rPr lang="ru-RU" dirty="0" smtClean="0"/>
              <a:t>);</a:t>
            </a:r>
            <a:endParaRPr lang="ru-RU" dirty="0"/>
          </a:p>
          <a:p>
            <a:pPr marL="285750" lvl="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ru-RU" dirty="0" smtClean="0"/>
              <a:t>Организация </a:t>
            </a:r>
            <a:r>
              <a:rPr lang="ru-RU" dirty="0"/>
              <a:t>детей из малообеспеченных семей для посещения творческих </a:t>
            </a:r>
            <a:r>
              <a:rPr lang="ru-RU" dirty="0" smtClean="0"/>
              <a:t>групп; </a:t>
            </a:r>
            <a:endParaRPr lang="ru-RU" dirty="0"/>
          </a:p>
          <a:p>
            <a:pPr marL="285750" lvl="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ru-RU" dirty="0" smtClean="0"/>
              <a:t>Организация </a:t>
            </a:r>
            <a:r>
              <a:rPr lang="ru-RU" dirty="0"/>
              <a:t>совместных </a:t>
            </a:r>
            <a:r>
              <a:rPr lang="ru-RU" dirty="0" smtClean="0"/>
              <a:t>мастер-классов, культурно-досуговых </a:t>
            </a:r>
            <a:r>
              <a:rPr lang="ru-RU" dirty="0"/>
              <a:t>мероприятий на базе </a:t>
            </a:r>
            <a:r>
              <a:rPr lang="ru-RU" dirty="0" smtClean="0"/>
              <a:t>учреждения.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886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104587601"/>
              </p:ext>
            </p:extLst>
          </p:nvPr>
        </p:nvGraphicFramePr>
        <p:xfrm>
          <a:off x="1090520" y="2708920"/>
          <a:ext cx="6645369" cy="3988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одзаголовок 2"/>
          <p:cNvSpPr txBox="1">
            <a:spLocks/>
          </p:cNvSpPr>
          <p:nvPr/>
        </p:nvSpPr>
        <p:spPr>
          <a:xfrm>
            <a:off x="1093912" y="1830293"/>
            <a:ext cx="8028384" cy="68410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lvl="0" indent="-342900" eaLnBrk="0" hangingPunct="0">
              <a:spcBef>
                <a:spcPct val="20000"/>
              </a:spcBef>
              <a:defRPr/>
            </a:pPr>
            <a:r>
              <a:rPr lang="ru-RU" sz="2800" kern="0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Этапы внедрения проекта:</a:t>
            </a:r>
          </a:p>
          <a:p>
            <a:r>
              <a:rPr lang="ru-RU" sz="2000" kern="0" dirty="0" smtClean="0">
                <a:ln w="12700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Подготовительный этап (</a:t>
            </a:r>
            <a:r>
              <a:rPr lang="ru-RU" sz="2000" kern="0" dirty="0">
                <a:ln w="12700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март-апрель 2022 г.)</a:t>
            </a:r>
          </a:p>
        </p:txBody>
      </p:sp>
    </p:spTree>
    <p:extLst>
      <p:ext uri="{BB962C8B-B14F-4D97-AF65-F5344CB8AC3E}">
        <p14:creationId xmlns:p14="http://schemas.microsoft.com/office/powerpoint/2010/main" val="134237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38908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551143109"/>
              </p:ext>
            </p:extLst>
          </p:nvPr>
        </p:nvGraphicFramePr>
        <p:xfrm>
          <a:off x="1331640" y="2708919"/>
          <a:ext cx="6501353" cy="3628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одзаголовок 2"/>
          <p:cNvSpPr txBox="1">
            <a:spLocks/>
          </p:cNvSpPr>
          <p:nvPr/>
        </p:nvSpPr>
        <p:spPr>
          <a:xfrm>
            <a:off x="1093912" y="1830293"/>
            <a:ext cx="8028384" cy="68410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lvl="0" indent="-342900" eaLnBrk="0" hangingPunct="0">
              <a:spcBef>
                <a:spcPct val="20000"/>
              </a:spcBef>
              <a:defRPr/>
            </a:pPr>
            <a:r>
              <a:rPr lang="ru-RU" sz="2800" kern="0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Этапы внедрения проекта:</a:t>
            </a:r>
          </a:p>
          <a:p>
            <a:r>
              <a:rPr lang="ru-RU" sz="2000" kern="0" dirty="0" smtClean="0">
                <a:ln w="12700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Основной этап (май </a:t>
            </a:r>
            <a:r>
              <a:rPr lang="ru-RU" sz="2000" kern="0" dirty="0">
                <a:ln w="12700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2022 года - февраль 2023 г.)</a:t>
            </a:r>
          </a:p>
        </p:txBody>
      </p:sp>
    </p:spTree>
    <p:extLst>
      <p:ext uri="{BB962C8B-B14F-4D97-AF65-F5344CB8AC3E}">
        <p14:creationId xmlns:p14="http://schemas.microsoft.com/office/powerpoint/2010/main" val="264129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43209"/>
            <a:ext cx="3424803" cy="25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1093912" y="1830293"/>
            <a:ext cx="8028384" cy="68410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lvl="0" indent="-342900" eaLnBrk="0" hangingPunct="0">
              <a:spcBef>
                <a:spcPct val="20000"/>
              </a:spcBef>
              <a:defRPr/>
            </a:pPr>
            <a:r>
              <a:rPr lang="ru-RU" sz="2800" kern="0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Информационное сопровождение проекта</a:t>
            </a:r>
          </a:p>
          <a:p>
            <a:r>
              <a:rPr lang="ru-RU" sz="2000" kern="0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 </a:t>
            </a:r>
            <a:endParaRPr lang="ru-RU" sz="2000" kern="0" dirty="0">
              <a:ln w="12700">
                <a:noFill/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603998"/>
              </p:ext>
            </p:extLst>
          </p:nvPr>
        </p:nvGraphicFramePr>
        <p:xfrm>
          <a:off x="3275856" y="2276872"/>
          <a:ext cx="3459233" cy="44765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" name="Acrobat Document" r:id="rId4" imgW="4663325" imgH="6034938" progId="Acrobat.Document.DC">
                  <p:embed/>
                </p:oleObj>
              </mc:Choice>
              <mc:Fallback>
                <p:oleObj name="Acrobat Document" r:id="rId4" imgW="4663325" imgH="603493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75856" y="2276872"/>
                        <a:ext cx="3459233" cy="44765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564904"/>
            <a:ext cx="1690544" cy="3060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390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025137812"/>
              </p:ext>
            </p:extLst>
          </p:nvPr>
        </p:nvGraphicFramePr>
        <p:xfrm>
          <a:off x="1187624" y="2708920"/>
          <a:ext cx="6501353" cy="3628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одзаголовок 2"/>
          <p:cNvSpPr txBox="1">
            <a:spLocks/>
          </p:cNvSpPr>
          <p:nvPr/>
        </p:nvSpPr>
        <p:spPr>
          <a:xfrm>
            <a:off x="1093912" y="1830293"/>
            <a:ext cx="8028384" cy="68410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lvl="0" indent="-342900" eaLnBrk="0" hangingPunct="0">
              <a:spcBef>
                <a:spcPct val="20000"/>
              </a:spcBef>
              <a:defRPr/>
            </a:pPr>
            <a:r>
              <a:rPr lang="ru-RU" sz="2800" kern="0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Этапы внедрения проекта:</a:t>
            </a:r>
          </a:p>
          <a:p>
            <a:r>
              <a:rPr lang="ru-RU" sz="2000" kern="0" dirty="0">
                <a:ln w="12700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Заключительный этап (март 2023 г.)</a:t>
            </a:r>
          </a:p>
        </p:txBody>
      </p:sp>
    </p:spTree>
    <p:extLst>
      <p:ext uri="{BB962C8B-B14F-4D97-AF65-F5344CB8AC3E}">
        <p14:creationId xmlns:p14="http://schemas.microsoft.com/office/powerpoint/2010/main" val="218126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1093912" y="1830293"/>
            <a:ext cx="8028384" cy="68410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lvl="0" indent="-342900" eaLnBrk="0" hangingPunct="0">
              <a:spcBef>
                <a:spcPct val="20000"/>
              </a:spcBef>
              <a:defRPr/>
            </a:pPr>
            <a:r>
              <a:rPr lang="ru-RU" sz="2800" kern="0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Результаты </a:t>
            </a:r>
            <a:r>
              <a:rPr lang="ru-RU" sz="2800" kern="0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внедрения проекта</a:t>
            </a:r>
          </a:p>
          <a:p>
            <a:r>
              <a:rPr lang="ru-RU" sz="2000" kern="0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 </a:t>
            </a:r>
            <a:endParaRPr lang="ru-RU" sz="2000" kern="0" dirty="0">
              <a:ln w="12700">
                <a:noFill/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2348880"/>
            <a:ext cx="8280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ru-RU" dirty="0" smtClean="0"/>
              <a:t>сформирован </a:t>
            </a:r>
            <a:r>
              <a:rPr lang="ru-RU" dirty="0"/>
              <a:t>актив из числа творческих "</a:t>
            </a:r>
            <a:r>
              <a:rPr lang="ru-RU" dirty="0" smtClean="0"/>
              <a:t>серебряных» волонтеров</a:t>
            </a:r>
          </a:p>
          <a:p>
            <a:pPr lvl="0">
              <a:lnSpc>
                <a:spcPct val="150000"/>
              </a:lnSpc>
            </a:pPr>
            <a:r>
              <a:rPr lang="ru-RU" dirty="0" smtClean="0"/>
              <a:t> </a:t>
            </a:r>
            <a:r>
              <a:rPr lang="ru-RU" dirty="0"/>
              <a:t>(6 человек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1028" name="Picture 4" descr="D:\Рабочий стол\Лучший по профессии\всероссийский\2023\АРОНИЯ\фото для презентации\20220825_1429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2789065"/>
            <a:ext cx="3697948" cy="208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83995"/>
            <a:ext cx="3960441" cy="2970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720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898</TotalTime>
  <Words>455</Words>
  <Application>Microsoft Office PowerPoint</Application>
  <PresentationFormat>Экран (4:3)</PresentationFormat>
  <Paragraphs>69</Paragraphs>
  <Slides>14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Тема Office</vt:lpstr>
      <vt:lpstr>Acrobat Document</vt:lpstr>
      <vt:lpstr>Бабушкина забота</vt:lpstr>
      <vt:lpstr> </vt:lpstr>
      <vt:lpstr>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Бабушкина забота</dc:title>
  <dc:creator>KaurcevaTV</dc:creator>
  <cp:lastModifiedBy>KaurcevaTV</cp:lastModifiedBy>
  <cp:revision>42</cp:revision>
  <dcterms:created xsi:type="dcterms:W3CDTF">2023-03-29T03:35:07Z</dcterms:created>
  <dcterms:modified xsi:type="dcterms:W3CDTF">2023-04-04T03:38:25Z</dcterms:modified>
</cp:coreProperties>
</file>