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63" r:id="rId4"/>
    <p:sldId id="266" r:id="rId5"/>
    <p:sldId id="267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-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3C90-BFE5-4BC4-AABD-87BD7BA07DB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C98D-5F17-46A8-96E4-97F390138E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2C98B-FF72-4D28-B32A-1D9B14A5DE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07" y="0"/>
            <a:ext cx="1297517" cy="110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0610" y="-11620"/>
            <a:ext cx="463529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432462" y="-1"/>
            <a:ext cx="1711538" cy="1190625"/>
          </a:xfrm>
          <a:prstGeom prst="rect">
            <a:avLst/>
          </a:prstGeom>
        </p:spPr>
      </p:pic>
      <p:pic>
        <p:nvPicPr>
          <p:cNvPr id="8" name="Рисунок 0" descr="9908.jpg_wh1200.jpg"/>
          <p:cNvPicPr>
            <a:picLocks noChangeArrowheads="1"/>
          </p:cNvPicPr>
          <p:nvPr/>
        </p:nvPicPr>
        <p:blipFill>
          <a:blip r:embed="rId6"/>
          <a:srcRect t="-581" r="-243" b="-827"/>
          <a:stretch>
            <a:fillRect/>
          </a:stretch>
        </p:blipFill>
        <p:spPr bwMode="auto">
          <a:xfrm>
            <a:off x="1785918" y="2428868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00168" y="1643050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«Социальный друг»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14285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учреждение социального обслуживания «Комплексный центр социального обслуживания населения «Доверие» Министерства труда, занятости и социальной защиты Республики Татарстан в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Елабужском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94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36" y="7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400050" y="2034493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0" y="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2143108" y="3392495"/>
            <a:ext cx="484585" cy="3465505"/>
          </a:xfrm>
          <a:prstGeom prst="rightArrowCallout">
            <a:avLst>
              <a:gd name="adj1" fmla="val 172789"/>
              <a:gd name="adj2" fmla="val 172789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11" descr="Рисдед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857628"/>
            <a:ext cx="2786082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715008" y="5214950"/>
            <a:ext cx="732234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4071942"/>
            <a:ext cx="1756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Количество вовлеченных серебряных волонтеров  –  30 чел.</a:t>
            </a:r>
            <a:endParaRPr lang="ru-RU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5072074"/>
            <a:ext cx="2450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Охват - 30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</a:rPr>
              <a:t>одиноких пожилых людей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3571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«Социальный друг»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928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695325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улучшение качества жизни и активного долголетия пожилых людей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85852" y="1500174"/>
            <a:ext cx="76438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Самореализация граждан старшего возраста через волонтерскую деятельность.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   Оказание помощи и поддержки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гражданам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пожилого возраста.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3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и развитие коммуникативных навыков пожилых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граждан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487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685800" y="1843991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0607" y="-1162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3357586" cy="433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29322" y="5429264"/>
            <a:ext cx="245030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Тренируем память и внимание</a:t>
            </a:r>
            <a:endParaRPr lang="ru-RU" b="1" i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5715016"/>
            <a:ext cx="228601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Укрепляем подвижность рук с лежащими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428605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«Социальный друг» проводит занятия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EM\Downloads\WhatsApp Image 2023-08-02 at 09.34.58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000240"/>
            <a:ext cx="4095746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285728"/>
            <a:ext cx="5072098" cy="631160"/>
          </a:xfrm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«Социальные друг» рядом!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785786" y="1643051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" y="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pic>
        <p:nvPicPr>
          <p:cNvPr id="19" name="Picture 2" descr="\\10.84.23.61\общая приемная\!Директор\фото Демография\PHOTO-2021-12-01-14-28-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643050"/>
            <a:ext cx="2478202" cy="376549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729414" y="5810022"/>
            <a:ext cx="206454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Вместе рисуем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9124" y="2500306"/>
            <a:ext cx="1995402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Сопровождаем на мероприятие </a:t>
            </a:r>
            <a:endParaRPr lang="ru-RU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 descr="C:\Users\OEM\Downloads\WhatsApp Image 2023-10-09 at 07.37.2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071546"/>
            <a:ext cx="3429024" cy="2571768"/>
          </a:xfrm>
          <a:prstGeom prst="rect">
            <a:avLst/>
          </a:prstGeom>
          <a:noFill/>
        </p:spPr>
      </p:pic>
      <p:pic>
        <p:nvPicPr>
          <p:cNvPr id="1027" name="Picture 3" descr="C:\Users\OEM\Downloads\WhatsApp Image 2023-10-01 at 19.28.0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929066"/>
            <a:ext cx="4500595" cy="2346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597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Социальные друзья у своих подопечных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72" y="3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785786" y="1643051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" y="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71539" y="5357828"/>
            <a:ext cx="1943101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 чашкой чая </a:t>
            </a:r>
            <a:endParaRPr lang="ru-RU" sz="1600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5429264"/>
            <a:ext cx="20645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Праздник на дому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2530" name="Picture 2" descr="C:\Users\OEM\Desktop\социальный друг\социальный друг\ФОТО выходы к пожилым\82daa04a-83b0-4e16-994f-549ef0bdbee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2000240"/>
            <a:ext cx="3602757" cy="3286116"/>
          </a:xfrm>
          <a:prstGeom prst="rect">
            <a:avLst/>
          </a:prstGeom>
          <a:noFill/>
        </p:spPr>
      </p:pic>
      <p:pic>
        <p:nvPicPr>
          <p:cNvPr id="22531" name="Picture 3" descr="C:\Users\OEM\Desktop\социальный друг\социальный друг\ФОТО выходы к пожилым\5fc0fa03-8ee4-4c94-a2f1-3a8e933626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9809" y="2071678"/>
            <a:ext cx="419242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290"/>
            <a:ext cx="6143668" cy="5597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Социальные друзья у своих подопечных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785786" y="1643051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" y="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286116" y="6357958"/>
            <a:ext cx="20645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Проводим досуг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4579" name="Picture 3" descr="C:\Users\OEM\Desktop\социальный друг\социальный друг\ФОТО выходы к пожилым\ff27353a-27e9-4c41-b2c9-eec5981a2b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857496"/>
            <a:ext cx="4405343" cy="3304008"/>
          </a:xfrm>
          <a:prstGeom prst="rect">
            <a:avLst/>
          </a:prstGeom>
          <a:noFill/>
        </p:spPr>
      </p:pic>
      <p:pic>
        <p:nvPicPr>
          <p:cNvPr id="3074" name="Picture 2" descr="C:\Users\OEM\Downloads\WhatsApp Image 2023-07-18 at 11.15.5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428736"/>
            <a:ext cx="4310093" cy="3232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8229600" cy="5597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r>
              <a:rPr lang="ru-RU" sz="2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Социальные друзья у своих подопечных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  <a:tabLst>
                <a:tab pos="695325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72" y="3"/>
            <a:ext cx="1291040" cy="11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785786" y="1643051"/>
            <a:ext cx="7772400" cy="422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" y="0"/>
            <a:ext cx="463529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000101" y="5643580"/>
            <a:ext cx="271464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Вместе интересно и весело</a:t>
            </a:r>
            <a:endParaRPr lang="ru-RU" sz="1600" dirty="0">
              <a:solidFill>
                <a:srgbClr val="0070C0"/>
              </a:solidFill>
              <a:ea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5429265"/>
            <a:ext cx="20645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tabLst>
                <a:tab pos="2722880" algn="l"/>
              </a:tabLs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Забота во всем</a:t>
            </a:r>
            <a:endParaRPr lang="ru-RU" b="1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5602" name="Picture 2" descr="C:\Users\OEM\Desktop\социальный друг\социальный друг\ФОТО выходы к пожилым\развивашки\7ad52100-7b12-447a-ae95-98dbe548a2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00240"/>
            <a:ext cx="4572000" cy="3429000"/>
          </a:xfrm>
          <a:prstGeom prst="rect">
            <a:avLst/>
          </a:prstGeom>
          <a:noFill/>
        </p:spPr>
      </p:pic>
      <p:pic>
        <p:nvPicPr>
          <p:cNvPr id="25603" name="Picture 3" descr="C:\Users\OEM\Desktop\социальный друг\социальный друг\ФОТО выходы к пожилым\развивашки\63c62242-f809-4f15-bfd6-0fcd54555f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928803"/>
            <a:ext cx="2643188" cy="3524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65" y="18713"/>
            <a:ext cx="1160485" cy="99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30" t="14999" r="9859" b="15000"/>
          <a:stretch>
            <a:fillRect/>
          </a:stretch>
        </p:blipFill>
        <p:spPr>
          <a:xfrm>
            <a:off x="7911718" y="0"/>
            <a:ext cx="1232282" cy="8572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2891"/>
          <a:stretch/>
        </p:blipFill>
        <p:spPr>
          <a:xfrm>
            <a:off x="10605" y="-11620"/>
            <a:ext cx="46352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3108" y="785794"/>
            <a:ext cx="475059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722880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Выводы: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1500174"/>
            <a:ext cx="810815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  <a:tabLst>
                <a:tab pos="695325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мероприятий направлены:</a:t>
            </a:r>
          </a:p>
          <a:p>
            <a:pPr algn="just">
              <a:spcAft>
                <a:spcPts val="0"/>
              </a:spcAft>
              <a:tabLst>
                <a:tab pos="695325" algn="l"/>
              </a:tabLst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695325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у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лучшение эмоционального состояния, повышение  уровня удовлетворенности своей жизнью и уверенности в себе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восстановление творческого потенциала, познавательной активности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восстановление  и сохранение  тактильных ощущений, памяти, внимания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9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164</Words>
  <PresentationFormat>Экран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«Социальный друг» </dc:title>
  <dc:creator>Direktor</dc:creator>
  <cp:lastModifiedBy>OEM</cp:lastModifiedBy>
  <cp:revision>13</cp:revision>
  <dcterms:created xsi:type="dcterms:W3CDTF">2023-06-26T11:37:48Z</dcterms:created>
  <dcterms:modified xsi:type="dcterms:W3CDTF">2023-10-19T10:23:01Z</dcterms:modified>
</cp:coreProperties>
</file>