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9" r:id="rId4"/>
  </p:sldMasterIdLst>
  <p:notesMasterIdLst>
    <p:notesMasterId r:id="rId15"/>
  </p:notesMasterIdLst>
  <p:handoutMasterIdLst>
    <p:handoutMasterId r:id="rId16"/>
  </p:handoutMasterIdLst>
  <p:sldIdLst>
    <p:sldId id="336" r:id="rId5"/>
    <p:sldId id="370" r:id="rId6"/>
    <p:sldId id="371" r:id="rId7"/>
    <p:sldId id="377" r:id="rId8"/>
    <p:sldId id="375" r:id="rId9"/>
    <p:sldId id="380" r:id="rId10"/>
    <p:sldId id="381" r:id="rId11"/>
    <p:sldId id="382" r:id="rId12"/>
    <p:sldId id="378" r:id="rId13"/>
    <p:sldId id="379" r:id="rId14"/>
  </p:sldIdLst>
  <p:sldSz cx="12192000" cy="6858000"/>
  <p:notesSz cx="679132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B51"/>
    <a:srgbClr val="009EE0"/>
    <a:srgbClr val="F04E69"/>
    <a:srgbClr val="DE5A6C"/>
    <a:srgbClr val="DEEBF7"/>
    <a:srgbClr val="00A1DF"/>
    <a:srgbClr val="BAE3F9"/>
    <a:srgbClr val="E4495C"/>
    <a:srgbClr val="E74361"/>
    <a:srgbClr val="00A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78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40D20D-AAE2-4B37-8E08-BB49EA69FCDC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6A5E54-3E95-4C22-B85A-7A20DFAD1497}">
      <dgm:prSet phldrT="[Текст]" custT="1"/>
      <dgm:spPr>
        <a:solidFill>
          <a:schemeClr val="bg1"/>
        </a:solidFill>
        <a:ln w="76200">
          <a:solidFill>
            <a:schemeClr val="tx1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ЦЕЛЕПОЛАГАНИЕ</a:t>
          </a:r>
          <a:endParaRPr lang="ru-RU" sz="2000" b="1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BC5778-4071-4293-864B-CA58593783D5}" type="parTrans" cxnId="{7D032612-49C6-477E-B93F-D4C1E00A8DDA}">
      <dgm:prSet/>
      <dgm:spPr/>
      <dgm:t>
        <a:bodyPr/>
        <a:lstStyle/>
        <a:p>
          <a:endParaRPr lang="ru-RU"/>
        </a:p>
      </dgm:t>
    </dgm:pt>
    <dgm:pt modelId="{D99A4270-BDE3-4AAB-8F05-9763250EE2FA}" type="sibTrans" cxnId="{7D032612-49C6-477E-B93F-D4C1E00A8DDA}">
      <dgm:prSet/>
      <dgm:spPr>
        <a:solidFill>
          <a:schemeClr val="tx1">
            <a:lumMod val="50000"/>
          </a:schemeClr>
        </a:solidFill>
        <a:ln>
          <a:solidFill>
            <a:schemeClr val="tx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9C378B33-2633-490E-91D0-65124800674A}">
      <dgm:prSet phldrT="[Текст]" custT="1"/>
      <dgm:spPr>
        <a:solidFill>
          <a:schemeClr val="bg1"/>
        </a:solidFill>
        <a:ln w="76200">
          <a:solidFill>
            <a:schemeClr val="tx1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>
                  <a:lumMod val="50000"/>
                </a:schemeClr>
              </a:solidFill>
            </a:rPr>
            <a:t>МОТИВА</a:t>
          </a:r>
          <a:r>
            <a: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</a:t>
          </a:r>
          <a:r>
            <a:rPr lang="ru-RU" sz="2000" b="1" dirty="0" smtClean="0">
              <a:solidFill>
                <a:schemeClr val="tx1">
                  <a:lumMod val="50000"/>
                </a:schemeClr>
              </a:solidFill>
            </a:rPr>
            <a:t>Я</a:t>
          </a:r>
          <a:endParaRPr lang="ru-RU" sz="2000" b="1" dirty="0">
            <a:solidFill>
              <a:schemeClr val="tx1">
                <a:lumMod val="50000"/>
              </a:schemeClr>
            </a:solidFill>
          </a:endParaRPr>
        </a:p>
      </dgm:t>
    </dgm:pt>
    <dgm:pt modelId="{B276A25C-5762-48B6-8203-A05CD63AB63E}" type="parTrans" cxnId="{9F99DAE8-7333-471D-B840-BCB8C38E9436}">
      <dgm:prSet/>
      <dgm:spPr/>
      <dgm:t>
        <a:bodyPr/>
        <a:lstStyle/>
        <a:p>
          <a:endParaRPr lang="ru-RU"/>
        </a:p>
      </dgm:t>
    </dgm:pt>
    <dgm:pt modelId="{7B3F53B9-3C2E-4BF3-9F4D-C1575AB72EB1}" type="sibTrans" cxnId="{9F99DAE8-7333-471D-B840-BCB8C38E9436}">
      <dgm:prSet/>
      <dgm:spPr/>
      <dgm:t>
        <a:bodyPr/>
        <a:lstStyle/>
        <a:p>
          <a:endParaRPr lang="ru-RU"/>
        </a:p>
      </dgm:t>
    </dgm:pt>
    <dgm:pt modelId="{99169C8E-4281-4FF8-8A02-7CAF6C49DE9C}">
      <dgm:prSet phldrT="[Текст]" custT="1"/>
      <dgm:spPr>
        <a:solidFill>
          <a:schemeClr val="bg1"/>
        </a:solidFill>
        <a:ln w="76200">
          <a:solidFill>
            <a:schemeClr val="tx1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ПЛАНИРОВАНИЕ</a:t>
          </a:r>
          <a:endParaRPr lang="ru-RU" sz="2000" b="1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17770-DF74-48AF-9CCE-328E8B199CB1}" type="parTrans" cxnId="{6C889BFD-AE26-46F2-8AE7-7F2750E00801}">
      <dgm:prSet/>
      <dgm:spPr/>
      <dgm:t>
        <a:bodyPr/>
        <a:lstStyle/>
        <a:p>
          <a:endParaRPr lang="ru-RU"/>
        </a:p>
      </dgm:t>
    </dgm:pt>
    <dgm:pt modelId="{77C7186D-C19C-4D9A-BBDE-1169DC95BDA8}" type="sibTrans" cxnId="{6C889BFD-AE26-46F2-8AE7-7F2750E00801}">
      <dgm:prSet/>
      <dgm:spPr/>
      <dgm:t>
        <a:bodyPr/>
        <a:lstStyle/>
        <a:p>
          <a:endParaRPr lang="ru-RU"/>
        </a:p>
      </dgm:t>
    </dgm:pt>
    <dgm:pt modelId="{1E0CFE52-65B0-4E25-B0EC-07FA28B15BAE}">
      <dgm:prSet phldrT="[Текст]" custT="1"/>
      <dgm:spPr>
        <a:solidFill>
          <a:schemeClr val="bg1"/>
        </a:solidFill>
        <a:ln w="76200">
          <a:solidFill>
            <a:schemeClr val="tx1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МЕРОПРИЯТИЙ </a:t>
          </a:r>
          <a:endParaRPr lang="ru-RU" sz="2000" b="1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CB1FF2-D219-46D0-8100-BB94576EE957}" type="parTrans" cxnId="{74900145-6FB6-461D-8AE8-AAB888A4A4EB}">
      <dgm:prSet/>
      <dgm:spPr/>
      <dgm:t>
        <a:bodyPr/>
        <a:lstStyle/>
        <a:p>
          <a:endParaRPr lang="ru-RU"/>
        </a:p>
      </dgm:t>
    </dgm:pt>
    <dgm:pt modelId="{B6322A8B-7058-469E-8940-00504C89FA14}" type="sibTrans" cxnId="{74900145-6FB6-461D-8AE8-AAB888A4A4EB}">
      <dgm:prSet/>
      <dgm:spPr/>
      <dgm:t>
        <a:bodyPr/>
        <a:lstStyle/>
        <a:p>
          <a:endParaRPr lang="ru-RU"/>
        </a:p>
      </dgm:t>
    </dgm:pt>
    <dgm:pt modelId="{041DE860-6253-4F8C-855D-6FE4B5BD62F7}">
      <dgm:prSet phldrT="[Текст]" custT="1"/>
      <dgm:spPr>
        <a:solidFill>
          <a:schemeClr val="bg1"/>
        </a:solidFill>
        <a:ln w="76200">
          <a:solidFill>
            <a:schemeClr val="tx1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ОЦЕНКА</a:t>
          </a:r>
          <a:br>
            <a: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</a:t>
          </a:r>
        </a:p>
        <a:p>
          <a:r>
            <a: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b="1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03837-831A-4784-A303-6D49C15D700B}" type="sibTrans" cxnId="{2DAD7F0B-998D-4E1B-B4D4-589FBD88E446}">
      <dgm:prSet/>
      <dgm:spPr/>
      <dgm:t>
        <a:bodyPr/>
        <a:lstStyle/>
        <a:p>
          <a:endParaRPr lang="ru-RU"/>
        </a:p>
      </dgm:t>
    </dgm:pt>
    <dgm:pt modelId="{3124FA9D-0975-4841-9C94-4423B5628505}" type="parTrans" cxnId="{2DAD7F0B-998D-4E1B-B4D4-589FBD88E446}">
      <dgm:prSet/>
      <dgm:spPr/>
      <dgm:t>
        <a:bodyPr/>
        <a:lstStyle/>
        <a:p>
          <a:endParaRPr lang="ru-RU"/>
        </a:p>
      </dgm:t>
    </dgm:pt>
    <dgm:pt modelId="{357B6285-5293-45F1-8B86-5C44E4D42F01}" type="pres">
      <dgm:prSet presAssocID="{B140D20D-AAE2-4B37-8E08-BB49EA69FCD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2EAB61-B2A4-469C-8AB8-39E8F9C8AD64}" type="pres">
      <dgm:prSet presAssocID="{B140D20D-AAE2-4B37-8E08-BB49EA69FCDC}" presName="cycle" presStyleCnt="0"/>
      <dgm:spPr/>
    </dgm:pt>
    <dgm:pt modelId="{7D9D6EF1-3B86-4597-9303-11B41C4CE378}" type="pres">
      <dgm:prSet presAssocID="{2B6A5E54-3E95-4C22-B85A-7A20DFAD1497}" presName="nodeFirstNode" presStyleLbl="node1" presStyleIdx="0" presStyleCnt="5" custScaleX="108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C0119-C6DC-49D1-8A42-70212C27B0FA}" type="pres">
      <dgm:prSet presAssocID="{D99A4270-BDE3-4AAB-8F05-9763250EE2FA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9F3127C2-299D-4F2F-BCD2-972C558C2356}" type="pres">
      <dgm:prSet presAssocID="{9C378B33-2633-490E-91D0-65124800674A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6ADBF-1F46-4599-9EB4-E35C0D04053A}" type="pres">
      <dgm:prSet presAssocID="{99169C8E-4281-4FF8-8A02-7CAF6C49DE9C}" presName="nodeFollowingNodes" presStyleLbl="node1" presStyleIdx="2" presStyleCnt="5" custRadScaleRad="99803" custRadScaleInc="-30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A56CE-04F3-48BC-8EA9-ABA3F01F5C27}" type="pres">
      <dgm:prSet presAssocID="{1E0CFE52-65B0-4E25-B0EC-07FA28B15BAE}" presName="nodeFollowingNodes" presStyleLbl="node1" presStyleIdx="3" presStyleCnt="5" custRadScaleRad="99469" custRadScaleInc="26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31B36-632B-46DD-B00F-DFAB5A70C1BD}" type="pres">
      <dgm:prSet presAssocID="{041DE860-6253-4F8C-855D-6FE4B5BD62F7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F1BFFD-CE18-4ECB-888F-C0E425385841}" type="presOf" srcId="{1E0CFE52-65B0-4E25-B0EC-07FA28B15BAE}" destId="{934A56CE-04F3-48BC-8EA9-ABA3F01F5C27}" srcOrd="0" destOrd="0" presId="urn:microsoft.com/office/officeart/2005/8/layout/cycle3"/>
    <dgm:cxn modelId="{2DAD7F0B-998D-4E1B-B4D4-589FBD88E446}" srcId="{B140D20D-AAE2-4B37-8E08-BB49EA69FCDC}" destId="{041DE860-6253-4F8C-855D-6FE4B5BD62F7}" srcOrd="4" destOrd="0" parTransId="{3124FA9D-0975-4841-9C94-4423B5628505}" sibTransId="{EBB03837-831A-4784-A303-6D49C15D700B}"/>
    <dgm:cxn modelId="{3FE6324A-4975-41D5-9107-88DEDB0A0388}" type="presOf" srcId="{041DE860-6253-4F8C-855D-6FE4B5BD62F7}" destId="{02A31B36-632B-46DD-B00F-DFAB5A70C1BD}" srcOrd="0" destOrd="0" presId="urn:microsoft.com/office/officeart/2005/8/layout/cycle3"/>
    <dgm:cxn modelId="{A84B0DAB-51EC-4D4C-B9C4-F65BEAAE54CF}" type="presOf" srcId="{B140D20D-AAE2-4B37-8E08-BB49EA69FCDC}" destId="{357B6285-5293-45F1-8B86-5C44E4D42F01}" srcOrd="0" destOrd="0" presId="urn:microsoft.com/office/officeart/2005/8/layout/cycle3"/>
    <dgm:cxn modelId="{6C889BFD-AE26-46F2-8AE7-7F2750E00801}" srcId="{B140D20D-AAE2-4B37-8E08-BB49EA69FCDC}" destId="{99169C8E-4281-4FF8-8A02-7CAF6C49DE9C}" srcOrd="2" destOrd="0" parTransId="{7B817770-DF74-48AF-9CCE-328E8B199CB1}" sibTransId="{77C7186D-C19C-4D9A-BBDE-1169DC95BDA8}"/>
    <dgm:cxn modelId="{18C48473-4E7F-440D-828B-0C55A52FACF4}" type="presOf" srcId="{99169C8E-4281-4FF8-8A02-7CAF6C49DE9C}" destId="{88B6ADBF-1F46-4599-9EB4-E35C0D04053A}" srcOrd="0" destOrd="0" presId="urn:microsoft.com/office/officeart/2005/8/layout/cycle3"/>
    <dgm:cxn modelId="{ABBD6F76-A706-4682-A25E-77CA6D6868E3}" type="presOf" srcId="{9C378B33-2633-490E-91D0-65124800674A}" destId="{9F3127C2-299D-4F2F-BCD2-972C558C2356}" srcOrd="0" destOrd="0" presId="urn:microsoft.com/office/officeart/2005/8/layout/cycle3"/>
    <dgm:cxn modelId="{74900145-6FB6-461D-8AE8-AAB888A4A4EB}" srcId="{B140D20D-AAE2-4B37-8E08-BB49EA69FCDC}" destId="{1E0CFE52-65B0-4E25-B0EC-07FA28B15BAE}" srcOrd="3" destOrd="0" parTransId="{25CB1FF2-D219-46D0-8100-BB94576EE957}" sibTransId="{B6322A8B-7058-469E-8940-00504C89FA14}"/>
    <dgm:cxn modelId="{AF18B6B9-D9DC-46C4-9EE6-F7E7F671FE90}" type="presOf" srcId="{2B6A5E54-3E95-4C22-B85A-7A20DFAD1497}" destId="{7D9D6EF1-3B86-4597-9303-11B41C4CE378}" srcOrd="0" destOrd="0" presId="urn:microsoft.com/office/officeart/2005/8/layout/cycle3"/>
    <dgm:cxn modelId="{7D032612-49C6-477E-B93F-D4C1E00A8DDA}" srcId="{B140D20D-AAE2-4B37-8E08-BB49EA69FCDC}" destId="{2B6A5E54-3E95-4C22-B85A-7A20DFAD1497}" srcOrd="0" destOrd="0" parTransId="{FDBC5778-4071-4293-864B-CA58593783D5}" sibTransId="{D99A4270-BDE3-4AAB-8F05-9763250EE2FA}"/>
    <dgm:cxn modelId="{9F99DAE8-7333-471D-B840-BCB8C38E9436}" srcId="{B140D20D-AAE2-4B37-8E08-BB49EA69FCDC}" destId="{9C378B33-2633-490E-91D0-65124800674A}" srcOrd="1" destOrd="0" parTransId="{B276A25C-5762-48B6-8203-A05CD63AB63E}" sibTransId="{7B3F53B9-3C2E-4BF3-9F4D-C1575AB72EB1}"/>
    <dgm:cxn modelId="{57179D0E-8326-4671-96F5-F01FE9CE3F83}" type="presOf" srcId="{D99A4270-BDE3-4AAB-8F05-9763250EE2FA}" destId="{E3CC0119-C6DC-49D1-8A42-70212C27B0FA}" srcOrd="0" destOrd="0" presId="urn:microsoft.com/office/officeart/2005/8/layout/cycle3"/>
    <dgm:cxn modelId="{B2824061-9269-4E93-8738-D9DE014D7E04}" type="presParOf" srcId="{357B6285-5293-45F1-8B86-5C44E4D42F01}" destId="{C82EAB61-B2A4-469C-8AB8-39E8F9C8AD64}" srcOrd="0" destOrd="0" presId="urn:microsoft.com/office/officeart/2005/8/layout/cycle3"/>
    <dgm:cxn modelId="{80342E17-B3EA-4EBB-8F44-27A08A2469F2}" type="presParOf" srcId="{C82EAB61-B2A4-469C-8AB8-39E8F9C8AD64}" destId="{7D9D6EF1-3B86-4597-9303-11B41C4CE378}" srcOrd="0" destOrd="0" presId="urn:microsoft.com/office/officeart/2005/8/layout/cycle3"/>
    <dgm:cxn modelId="{05EB29AF-7F6A-40A1-9EBF-66424D5B35C3}" type="presParOf" srcId="{C82EAB61-B2A4-469C-8AB8-39E8F9C8AD64}" destId="{E3CC0119-C6DC-49D1-8A42-70212C27B0FA}" srcOrd="1" destOrd="0" presId="urn:microsoft.com/office/officeart/2005/8/layout/cycle3"/>
    <dgm:cxn modelId="{F1B61F09-918A-4D49-9AEE-CE91C6C2C861}" type="presParOf" srcId="{C82EAB61-B2A4-469C-8AB8-39E8F9C8AD64}" destId="{9F3127C2-299D-4F2F-BCD2-972C558C2356}" srcOrd="2" destOrd="0" presId="urn:microsoft.com/office/officeart/2005/8/layout/cycle3"/>
    <dgm:cxn modelId="{6057FABF-4F86-4506-8B51-5E451DB3FB32}" type="presParOf" srcId="{C82EAB61-B2A4-469C-8AB8-39E8F9C8AD64}" destId="{88B6ADBF-1F46-4599-9EB4-E35C0D04053A}" srcOrd="3" destOrd="0" presId="urn:microsoft.com/office/officeart/2005/8/layout/cycle3"/>
    <dgm:cxn modelId="{34EEE3AE-1035-4488-A05A-2A6F50A9C10D}" type="presParOf" srcId="{C82EAB61-B2A4-469C-8AB8-39E8F9C8AD64}" destId="{934A56CE-04F3-48BC-8EA9-ABA3F01F5C27}" srcOrd="4" destOrd="0" presId="urn:microsoft.com/office/officeart/2005/8/layout/cycle3"/>
    <dgm:cxn modelId="{BDE9B65D-03F9-4BE9-B59F-D7DF5F3662C2}" type="presParOf" srcId="{C82EAB61-B2A4-469C-8AB8-39E8F9C8AD64}" destId="{02A31B36-632B-46DD-B00F-DFAB5A70C1B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C0119-C6DC-49D1-8A42-70212C27B0FA}">
      <dsp:nvSpPr>
        <dsp:cNvPr id="0" name=""/>
        <dsp:cNvSpPr/>
      </dsp:nvSpPr>
      <dsp:spPr>
        <a:xfrm>
          <a:off x="1398568" y="-109944"/>
          <a:ext cx="5572422" cy="5572422"/>
        </a:xfrm>
        <a:prstGeom prst="circularArrow">
          <a:avLst>
            <a:gd name="adj1" fmla="val 5544"/>
            <a:gd name="adj2" fmla="val 330680"/>
            <a:gd name="adj3" fmla="val 13558815"/>
            <a:gd name="adj4" fmla="val 17519562"/>
            <a:gd name="adj5" fmla="val 5757"/>
          </a:avLst>
        </a:prstGeom>
        <a:solidFill>
          <a:schemeClr val="tx1">
            <a:lumMod val="50000"/>
          </a:schemeClr>
        </a:solidFill>
        <a:ln>
          <a:solidFill>
            <a:schemeClr val="tx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D6EF1-3B86-4597-9303-11B41C4CE378}">
      <dsp:nvSpPr>
        <dsp:cNvPr id="0" name=""/>
        <dsp:cNvSpPr/>
      </dsp:nvSpPr>
      <dsp:spPr>
        <a:xfrm>
          <a:off x="2760027" y="1030"/>
          <a:ext cx="2849505" cy="131183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chemeClr val="tx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ЦЕЛЕПОЛАГАНИЕ</a:t>
          </a:r>
          <a:endParaRPr lang="ru-RU" sz="2000" b="1" kern="1200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4065" y="65068"/>
        <a:ext cx="2721429" cy="1183754"/>
      </dsp:txXfrm>
    </dsp:sp>
    <dsp:sp modelId="{9F3127C2-299D-4F2F-BCD2-972C558C2356}">
      <dsp:nvSpPr>
        <dsp:cNvPr id="0" name=""/>
        <dsp:cNvSpPr/>
      </dsp:nvSpPr>
      <dsp:spPr>
        <a:xfrm>
          <a:off x="5132944" y="1643012"/>
          <a:ext cx="2623660" cy="131183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chemeClr val="tx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</a:rPr>
            <a:t>МОТИВА</a:t>
          </a: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</a:t>
          </a: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</a:rPr>
            <a:t>Я</a:t>
          </a:r>
          <a:endParaRPr lang="ru-RU" sz="20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5196982" y="1707050"/>
        <a:ext cx="2495584" cy="1183754"/>
      </dsp:txXfrm>
    </dsp:sp>
    <dsp:sp modelId="{88B6ADBF-1F46-4599-9EB4-E35C0D04053A}">
      <dsp:nvSpPr>
        <dsp:cNvPr id="0" name=""/>
        <dsp:cNvSpPr/>
      </dsp:nvSpPr>
      <dsp:spPr>
        <a:xfrm>
          <a:off x="4800610" y="3758885"/>
          <a:ext cx="2623660" cy="131183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chemeClr val="tx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ПЛАНИРОВАНИЕ</a:t>
          </a:r>
          <a:endParaRPr lang="ru-RU" sz="2000" b="1" kern="1200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4648" y="3822923"/>
        <a:ext cx="2495584" cy="1183754"/>
      </dsp:txXfrm>
    </dsp:sp>
    <dsp:sp modelId="{934A56CE-04F3-48BC-8EA9-ABA3F01F5C27}">
      <dsp:nvSpPr>
        <dsp:cNvPr id="0" name=""/>
        <dsp:cNvSpPr/>
      </dsp:nvSpPr>
      <dsp:spPr>
        <a:xfrm>
          <a:off x="1015408" y="3839017"/>
          <a:ext cx="2623660" cy="131183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chemeClr val="tx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МЕРОПРИЯТИЙ </a:t>
          </a:r>
          <a:endParaRPr lang="ru-RU" sz="2000" b="1" kern="1200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9446" y="3903055"/>
        <a:ext cx="2495584" cy="1183754"/>
      </dsp:txXfrm>
    </dsp:sp>
    <dsp:sp modelId="{02A31B36-632B-46DD-B00F-DFAB5A70C1BD}">
      <dsp:nvSpPr>
        <dsp:cNvPr id="0" name=""/>
        <dsp:cNvSpPr/>
      </dsp:nvSpPr>
      <dsp:spPr>
        <a:xfrm>
          <a:off x="612954" y="1643012"/>
          <a:ext cx="2623660" cy="131183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chemeClr val="tx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ОЦЕНКА</a:t>
          </a:r>
          <a:br>
            <a:rPr lang="ru-RU" sz="2000" b="1" kern="1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b="1" kern="1200" dirty="0">
            <a:solidFill>
              <a:schemeClr val="tx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6992" y="1707050"/>
        <a:ext cx="2495584" cy="1183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A00CA3-3DEC-6846-BBD1-7556A8FEE6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D744D-0C24-AD4A-A410-D926CEB14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AEAA7-D86D-1142-9DE0-8C56AD59F165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7C62B-3794-5E42-BBF7-86C6B8FB66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290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1B815-4FCF-6345-A0A3-37A0C00C88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6846" y="9377317"/>
            <a:ext cx="294290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F309C-5F6F-674C-9F60-1CB8D8138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00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0505E-AC63-664B-AE66-32A6104FBAE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51219"/>
            <a:ext cx="543306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290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377317"/>
            <a:ext cx="294290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EB3B7-01EC-CD43-B8DE-52282F63D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036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7539-5EF0-4DFD-80E3-1D3ECDB0E7E0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861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7539-5EF0-4DFD-80E3-1D3ECDB0E7E0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23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7539-5EF0-4DFD-80E3-1D3ECDB0E7E0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9674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7539-5EF0-4DFD-80E3-1D3ECDB0E7E0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202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 Horizontal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A920F6-374D-4CAB-940C-B425990FD3CF}"/>
              </a:ext>
            </a:extLst>
          </p:cNvPr>
          <p:cNvSpPr/>
          <p:nvPr userDrawn="1"/>
        </p:nvSpPr>
        <p:spPr>
          <a:xfrm>
            <a:off x="0" y="1310600"/>
            <a:ext cx="12192000" cy="487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4FE2F2-82CA-0C4B-80A4-77EAC5F6B57D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F70F89-F4E5-3442-8609-EE8A5A257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F101E64-DFD5-7044-A502-BBB107592054}"/>
              </a:ext>
            </a:extLst>
          </p:cNvPr>
          <p:cNvSpPr txBox="1">
            <a:spLocks/>
          </p:cNvSpPr>
          <p:nvPr userDrawn="1"/>
        </p:nvSpPr>
        <p:spPr>
          <a:xfrm>
            <a:off x="11424062" y="6528500"/>
            <a:ext cx="767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D6761B-E3C6-3B4B-8360-B18F2215394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12EB7CB-3981-5348-A1D2-B4D63A9300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23650" y="6527800"/>
            <a:ext cx="768350" cy="365125"/>
          </a:xfrm>
          <a:prstGeom prst="rect">
            <a:avLst/>
          </a:prstGeom>
        </p:spPr>
        <p:txBody>
          <a:bodyPr/>
          <a:lstStyle/>
          <a:p>
            <a:fld id="{B5D6761B-E3C6-3B4B-8360-B18F2215394E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6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Red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D3107E-5E40-BC42-A4D2-0C16BDA63C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 Picture - Red Li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F1234-0876-4FEB-AD46-B163D5EF8125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9C6993-412F-443D-8766-D0ED78E55E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76376"/>
            <a:ext cx="5294048" cy="5375787"/>
          </a:xfrm>
          <a:custGeom>
            <a:avLst/>
            <a:gdLst>
              <a:gd name="connsiteX0" fmla="*/ 0 w 5294048"/>
              <a:gd name="connsiteY0" fmla="*/ 0 h 5375787"/>
              <a:gd name="connsiteX1" fmla="*/ 3290788 w 5294048"/>
              <a:gd name="connsiteY1" fmla="*/ 0 h 5375787"/>
              <a:gd name="connsiteX2" fmla="*/ 5294048 w 5294048"/>
              <a:gd name="connsiteY2" fmla="*/ 2011002 h 5375787"/>
              <a:gd name="connsiteX3" fmla="*/ 5294048 w 5294048"/>
              <a:gd name="connsiteY3" fmla="*/ 5375787 h 5375787"/>
              <a:gd name="connsiteX4" fmla="*/ 0 w 5294048"/>
              <a:gd name="connsiteY4" fmla="*/ 5375787 h 537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4048" h="5375787">
                <a:moveTo>
                  <a:pt x="0" y="0"/>
                </a:moveTo>
                <a:lnTo>
                  <a:pt x="3290788" y="0"/>
                </a:lnTo>
                <a:cubicBezTo>
                  <a:pt x="4791297" y="0"/>
                  <a:pt x="5294048" y="502750"/>
                  <a:pt x="5294048" y="2011002"/>
                </a:cubicBezTo>
                <a:lnTo>
                  <a:pt x="5294048" y="5375787"/>
                </a:lnTo>
                <a:lnTo>
                  <a:pt x="0" y="5375787"/>
                </a:ln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1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 Picture - Red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9952138-E336-4C8E-8B93-5096A9053A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0370" y="1467756"/>
            <a:ext cx="5770994" cy="5384396"/>
          </a:xfrm>
          <a:custGeom>
            <a:avLst/>
            <a:gdLst>
              <a:gd name="connsiteX0" fmla="*/ 2006467 w 5770994"/>
              <a:gd name="connsiteY0" fmla="*/ 0 h 5384396"/>
              <a:gd name="connsiteX1" fmla="*/ 5770994 w 5770994"/>
              <a:gd name="connsiteY1" fmla="*/ 0 h 5384396"/>
              <a:gd name="connsiteX2" fmla="*/ 5770994 w 5770994"/>
              <a:gd name="connsiteY2" fmla="*/ 5384396 h 5384396"/>
              <a:gd name="connsiteX3" fmla="*/ 0 w 5770994"/>
              <a:gd name="connsiteY3" fmla="*/ 5384396 h 5384396"/>
              <a:gd name="connsiteX4" fmla="*/ 0 w 5770994"/>
              <a:gd name="connsiteY4" fmla="*/ 2014222 h 5384396"/>
              <a:gd name="connsiteX5" fmla="*/ 2006467 w 5770994"/>
              <a:gd name="connsiteY5" fmla="*/ 0 h 53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994" h="5384396">
                <a:moveTo>
                  <a:pt x="2006467" y="0"/>
                </a:moveTo>
                <a:lnTo>
                  <a:pt x="5770994" y="0"/>
                </a:lnTo>
                <a:lnTo>
                  <a:pt x="5770994" y="5384396"/>
                </a:lnTo>
                <a:lnTo>
                  <a:pt x="0" y="5384396"/>
                </a:lnTo>
                <a:lnTo>
                  <a:pt x="0" y="2014222"/>
                </a:lnTo>
                <a:cubicBezTo>
                  <a:pt x="0" y="503556"/>
                  <a:pt x="503556" y="0"/>
                  <a:pt x="2006467" y="0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ru-RU" smtClean="0"/>
              <a:t>Вставка рисунка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864571-002F-6A43-AA86-9BA11DA6E659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354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- Blue 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12073D-DBFF-7442-9F1C-7B7DBB93F881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81A6D7-D28D-0543-B78D-272157BAD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91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- Red 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128866-665D-544E-8CFC-E8E282C6F3F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00B0FD5-4746-C94D-ADFB-4C01A2597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8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896D52-F0D5-4152-88B2-A2350D5ECEEE}"/>
              </a:ext>
            </a:extLst>
          </p:cNvPr>
          <p:cNvSpPr/>
          <p:nvPr userDrawn="1"/>
        </p:nvSpPr>
        <p:spPr>
          <a:xfrm>
            <a:off x="5511800" y="0"/>
            <a:ext cx="6680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9A988D-670F-42AA-8297-60A55404C77A}"/>
              </a:ext>
            </a:extLst>
          </p:cNvPr>
          <p:cNvCxnSpPr>
            <a:cxnSpLocks/>
          </p:cNvCxnSpPr>
          <p:nvPr userDrawn="1"/>
        </p:nvCxnSpPr>
        <p:spPr>
          <a:xfrm>
            <a:off x="11760000" y="683419"/>
            <a:ext cx="432000" cy="0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4ED5AB-CC5D-F743-B987-260CAAE59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886" y="5799308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34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D697A6-CAC5-492C-8803-3C7102092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103644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1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- Blue Line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96EA17-98EF-4266-A5D9-D08803AF3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87A654-9EBF-D54F-8AA9-B2E69CA06B84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8C8534-C10F-0543-A5A1-8DF1A1C0B7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7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FD5E24F-94CF-49F9-93C3-42170E041A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rgbClr val="00A3E6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73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3120006" y="217078"/>
            <a:ext cx="8831993" cy="7199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AT"/>
              <a:t>MASTERTITLE</a:t>
            </a:r>
            <a:br>
              <a:rPr lang="de-AT"/>
            </a:br>
            <a:r>
              <a:rPr lang="de-AT"/>
              <a:t>MASTERTITLE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263518" y="2129400"/>
            <a:ext cx="5740797" cy="4532763"/>
          </a:xfrm>
          <a:prstGeom prst="rect">
            <a:avLst/>
          </a:prstGeom>
        </p:spPr>
        <p:txBody>
          <a:bodyPr anchor="t" anchorCtr="1"/>
          <a:lstStyle>
            <a:lvl1pPr algn="ctr">
              <a:defRPr lang="ru-RU" sz="4400">
                <a:ea typeface="Microsoft YaHei" pitchFamily="2"/>
                <a:cs typeface="Mangal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Inhaltsplatzhalter 3"/>
          <p:cNvSpPr txBox="1">
            <a:spLocks noGrp="1"/>
          </p:cNvSpPr>
          <p:nvPr>
            <p:ph type="title" idx="4294967295"/>
          </p:nvPr>
        </p:nvSpPr>
        <p:spPr>
          <a:xfrm>
            <a:off x="6722400" y="2666884"/>
            <a:ext cx="5754245" cy="3995278"/>
          </a:xfrm>
          <a:prstGeom prst="rect">
            <a:avLst/>
          </a:prstGeom>
        </p:spPr>
        <p:txBody>
          <a:bodyPr anchor="t"/>
          <a:lstStyle>
            <a:lvl1pPr marL="343082" indent="-343082" algn="l">
              <a:lnSpc>
                <a:spcPts val="2400"/>
              </a:lnSpc>
              <a:spcBef>
                <a:spcPts val="700"/>
              </a:spcBef>
              <a:buClr>
                <a:srgbClr val="EC7404"/>
              </a:buClr>
              <a:buSzPct val="100000"/>
              <a:buFont typeface="Wingdings" pitchFamily="2"/>
              <a:buChar char="§"/>
              <a:defRPr>
                <a:solidFill>
                  <a:srgbClr val="262626"/>
                </a:solidFill>
              </a:defRPr>
            </a:lvl1pPr>
          </a:lstStyle>
          <a:p>
            <a:pPr lvl="0"/>
            <a:r>
              <a:rPr lang="de-AT"/>
              <a:t>Mastertextformat bearbeiten</a:t>
            </a:r>
            <a:br>
              <a:rPr lang="de-AT"/>
            </a:br>
            <a:r>
              <a:rPr lang="de-AT"/>
              <a:t>Zweite Ebene</a:t>
            </a:r>
            <a:br>
              <a:rPr lang="de-AT"/>
            </a:br>
            <a:r>
              <a:rPr lang="de-AT"/>
              <a:t>Dritte Ebene</a:t>
            </a:r>
            <a:br>
              <a:rPr lang="de-AT"/>
            </a:br>
            <a:r>
              <a:rPr lang="de-AT"/>
              <a:t>Vierte Ebene</a:t>
            </a:r>
            <a:br>
              <a:rPr lang="de-AT"/>
            </a:br>
            <a:r>
              <a:rPr lang="de-AT"/>
              <a:t>Fünfte Ebene</a:t>
            </a:r>
          </a:p>
        </p:txBody>
      </p:sp>
      <p:sp>
        <p:nvSpPr>
          <p:cNvPr id="5" name="Inhaltsplatzhalter 2"/>
          <p:cNvSpPr txBox="1">
            <a:spLocks noGrp="1"/>
          </p:cNvSpPr>
          <p:nvPr>
            <p:ph type="title" idx="4294967295"/>
          </p:nvPr>
        </p:nvSpPr>
        <p:spPr>
          <a:xfrm>
            <a:off x="6197754" y="1635843"/>
            <a:ext cx="5740797" cy="866156"/>
          </a:xfrm>
          <a:prstGeom prst="rect">
            <a:avLst/>
          </a:prstGeom>
        </p:spPr>
        <p:txBody>
          <a:bodyPr anchor="b"/>
          <a:lstStyle>
            <a:lvl1pPr marL="343082" indent="-343082" algn="l">
              <a:lnSpc>
                <a:spcPct val="100000"/>
              </a:lnSpc>
              <a:spcBef>
                <a:spcPts val="700"/>
              </a:spcBef>
              <a:defRPr sz="3000">
                <a:solidFill>
                  <a:srgbClr val="E74361"/>
                </a:solidFill>
              </a:defRPr>
            </a:lvl1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609601" y="1604516"/>
            <a:ext cx="10972324" cy="452592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1415"/>
              </a:spcAft>
              <a:defRPr lang="ru-RU" sz="3200">
                <a:ea typeface="Microsoft YaHei" pitchFamily="2"/>
              </a:defRPr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0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 - R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0DE144-2005-0249-B78F-33824937EAB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09331D2-B2AD-314B-A4CB-DC1C3C543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2" y="58621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45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3120000" y="217215"/>
            <a:ext cx="8832000" cy="72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AT" dirty="0"/>
              <a:t>MASTERTITLE</a:t>
            </a:r>
            <a:br>
              <a:rPr lang="de-AT" dirty="0"/>
            </a:br>
            <a:r>
              <a:rPr lang="de-AT" dirty="0"/>
              <a:t>MASTERTITLE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263639" y="2129460"/>
            <a:ext cx="5740901" cy="4532707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6722533" y="2667000"/>
            <a:ext cx="5754400" cy="39951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400"/>
              </a:lnSpc>
              <a:defRPr sz="2800"/>
            </a:lvl1pPr>
            <a:lvl2pPr>
              <a:lnSpc>
                <a:spcPts val="2400"/>
              </a:lnSpc>
              <a:defRPr sz="2600"/>
            </a:lvl2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200"/>
            </a:lvl4pPr>
            <a:lvl5pPr>
              <a:lnSpc>
                <a:spcPts val="24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0"/>
          </p:nvPr>
        </p:nvSpPr>
        <p:spPr>
          <a:xfrm>
            <a:off x="6197600" y="1635716"/>
            <a:ext cx="5740901" cy="86618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buNone/>
              <a:defRPr sz="3000" cap="all">
                <a:solidFill>
                  <a:srgbClr val="E7436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344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4CDFC-6A53-B146-B138-62CBFEED79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73" cy="68543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F6E5B6-939B-B24B-81FE-A93BCCA48878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2A963B-D27A-704C-A223-1D78AE1D5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5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Blue Line 2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36723B-2835-5C4D-98E1-6941C694F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69559-4E44-F342-BD21-88E9F9D481FF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460B418-B117-254E-9157-409D8CF1A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5CFC42-5260-D947-9AF7-02CF449F6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5"/>
            <a:ext cx="12181973" cy="68543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2095F8-2C78-0447-AEE8-F8F9893DF99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70DC3-4F46-C747-AF6E-EDAA075E5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6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0%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F2A1A-C5DD-B043-8DF5-290AB37F9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73" cy="68543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60AEFB-A833-FC4A-ACDD-48A63A8E203B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BC691-B8FD-1A4F-B186-0E42B1DEE1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- R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B206D2-A0F4-924E-91C3-E7D16B897B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" y="1804"/>
            <a:ext cx="12181991" cy="6854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9662E3-06CA-494E-BD2C-F00F86D57FE5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782C03-4442-2240-9522-5D86D75FE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7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Background 2 - Red Line">
    <p:bg>
      <p:bgPr>
        <a:solidFill>
          <a:srgbClr val="BAE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43A62-60BA-5244-833C-69347AA5C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" y="1805"/>
            <a:ext cx="12181971" cy="68543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FFDB34-9354-0942-8AF3-0FBE617AE85A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AEB0F63-6207-0E4F-B572-A26B98BBB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1" y="6027287"/>
            <a:ext cx="988048" cy="7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2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Red 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F58ECC-C0E9-4101-AF43-504BD4C2B7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0100" y="1"/>
            <a:ext cx="5043301" cy="6405887"/>
          </a:xfrm>
          <a:custGeom>
            <a:avLst/>
            <a:gdLst>
              <a:gd name="connsiteX0" fmla="*/ 0 w 5043301"/>
              <a:gd name="connsiteY0" fmla="*/ 0 h 6405887"/>
              <a:gd name="connsiteX1" fmla="*/ 5043301 w 5043301"/>
              <a:gd name="connsiteY1" fmla="*/ 0 h 6405887"/>
              <a:gd name="connsiteX2" fmla="*/ 5043301 w 5043301"/>
              <a:gd name="connsiteY2" fmla="*/ 6405887 h 6405887"/>
              <a:gd name="connsiteX3" fmla="*/ 2009503 w 5043301"/>
              <a:gd name="connsiteY3" fmla="*/ 6405887 h 6405887"/>
              <a:gd name="connsiteX4" fmla="*/ 0 w 5043301"/>
              <a:gd name="connsiteY4" fmla="*/ 4388618 h 64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3301" h="6405887">
                <a:moveTo>
                  <a:pt x="0" y="0"/>
                </a:moveTo>
                <a:lnTo>
                  <a:pt x="5043301" y="0"/>
                </a:lnTo>
                <a:lnTo>
                  <a:pt x="5043301" y="6405887"/>
                </a:lnTo>
                <a:lnTo>
                  <a:pt x="2009503" y="6405887"/>
                </a:lnTo>
                <a:cubicBezTo>
                  <a:pt x="504317" y="6405887"/>
                  <a:pt x="0" y="5901570"/>
                  <a:pt x="0" y="4388618"/>
                </a:cubicBezTo>
                <a:close/>
              </a:path>
            </a:pathLst>
          </a:custGeom>
          <a:pattFill prst="pct90">
            <a:fgClr>
              <a:srgbClr val="00A1DF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ru-RU" smtClean="0"/>
              <a:t>Вставка рисунка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C538E-1713-2B48-9F09-9DD1EF426740}"/>
              </a:ext>
            </a:extLst>
          </p:cNvPr>
          <p:cNvCxnSpPr>
            <a:cxnSpLocks/>
          </p:cNvCxnSpPr>
          <p:nvPr userDrawn="1"/>
        </p:nvCxnSpPr>
        <p:spPr>
          <a:xfrm>
            <a:off x="-1" y="683418"/>
            <a:ext cx="432000" cy="1"/>
          </a:xfrm>
          <a:prstGeom prst="line">
            <a:avLst/>
          </a:prstGeom>
          <a:ln w="4064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4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76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673" r:id="rId2"/>
    <p:sldLayoutId id="2147483669" r:id="rId3"/>
    <p:sldLayoutId id="2147483676" r:id="rId4"/>
    <p:sldLayoutId id="2147483690" r:id="rId5"/>
    <p:sldLayoutId id="2147483691" r:id="rId6"/>
    <p:sldLayoutId id="2147483687" r:id="rId7"/>
    <p:sldLayoutId id="2147483688" r:id="rId8"/>
    <p:sldLayoutId id="2147483682" r:id="rId9"/>
    <p:sldLayoutId id="2147483683" r:id="rId10"/>
    <p:sldLayoutId id="2147483684" r:id="rId11"/>
    <p:sldLayoutId id="2147483685" r:id="rId12"/>
    <p:sldLayoutId id="2147483665" r:id="rId13"/>
    <p:sldLayoutId id="2147483686" r:id="rId14"/>
    <p:sldLayoutId id="2147483671" r:id="rId15"/>
    <p:sldLayoutId id="2147483835" r:id="rId16"/>
    <p:sldLayoutId id="2147483838" r:id="rId17"/>
    <p:sldLayoutId id="2147483860" r:id="rId18"/>
    <p:sldLayoutId id="2147483861" r:id="rId19"/>
    <p:sldLayoutId id="214748386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294" t="24274" r="1" b="4753"/>
          <a:stretch/>
        </p:blipFill>
        <p:spPr>
          <a:xfrm>
            <a:off x="0" y="1740082"/>
            <a:ext cx="8721725" cy="4867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6">
            <a:extLst>
              <a:ext uri="{FF2B5EF4-FFF2-40B4-BE49-F238E27FC236}">
                <a16:creationId xmlns:a16="http://schemas.microsoft.com/office/drawing/2014/main" id="{1B0A6F16-4529-E54C-811A-F08BB0750F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433" y="5369524"/>
            <a:ext cx="2971462" cy="1288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E75172-9DC1-4171-9139-BD736DC025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743" y="1740082"/>
            <a:ext cx="3680394" cy="50838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99AEFE-1517-4553-9DE3-E1AF6FDB08CB}"/>
              </a:ext>
            </a:extLst>
          </p:cNvPr>
          <p:cNvSpPr/>
          <p:nvPr/>
        </p:nvSpPr>
        <p:spPr>
          <a:xfrm>
            <a:off x="8790386" y="1949748"/>
            <a:ext cx="28726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презентации</a:t>
            </a:r>
          </a:p>
          <a:p>
            <a:endParaRPr lang="ru-RU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Черствая Ольга </a:t>
            </a:r>
            <a:r>
              <a:rPr lang="ru-RU" sz="2400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</a:t>
            </a:r>
          </a:p>
          <a:p>
            <a:endParaRPr lang="ru-RU" sz="2400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к.п.н.,доцент</a:t>
            </a:r>
            <a:endParaRPr lang="ru-RU" sz="2400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ЧУСО «Детская деревня </a:t>
            </a:r>
            <a:r>
              <a:rPr lang="en-US" sz="2400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</a:t>
            </a:r>
            <a:r>
              <a:rPr lang="ru-RU" sz="2400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-Вологда</a:t>
            </a:r>
            <a:r>
              <a:rPr lang="ru-RU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r" hangingPunct="0"/>
            <a:endParaRPr lang="en-US" sz="2400" b="1" i="1" dirty="0" smtClean="0">
              <a:solidFill>
                <a:srgbClr val="44546A"/>
              </a:solidFill>
              <a:latin typeface="Arial" pitchFamily="18"/>
              <a:ea typeface="Microsoft YaHei" pitchFamily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881A3F-02E8-493D-AE9E-5DF4B162E3A7}"/>
              </a:ext>
            </a:extLst>
          </p:cNvPr>
          <p:cNvSpPr/>
          <p:nvPr/>
        </p:nvSpPr>
        <p:spPr>
          <a:xfrm>
            <a:off x="8544306" y="2719001"/>
            <a:ext cx="24688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solidFill>
                <a:schemeClr val="bg1"/>
              </a:solidFill>
              <a:latin typeface="Aktiv Grotesk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AD291E-F28B-4455-AD8C-1EA73B233D9F}"/>
              </a:ext>
            </a:extLst>
          </p:cNvPr>
          <p:cNvSpPr/>
          <p:nvPr/>
        </p:nvSpPr>
        <p:spPr>
          <a:xfrm>
            <a:off x="8544306" y="4729598"/>
            <a:ext cx="2011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solidFill>
                <a:schemeClr val="bg1"/>
              </a:solidFill>
              <a:latin typeface="Aktiv Grotesk" panose="020B05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578" y="0"/>
            <a:ext cx="110046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Ресурсно-методический центр социальных 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endParaRPr lang="en-US" sz="28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"кампус" для обучения специалистов социальной сферы. </a:t>
            </a:r>
          </a:p>
          <a:p>
            <a:r>
              <a:rPr lang="de-DE" sz="36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de-DE" sz="3600" b="1" i="1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 smtClean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8" name="AutoShape 2" descr="https://mail.yandex.ru/message_part/IMG_0018.PNG?_uid=106416162&amp;name=IMG_0018.PNG&amp;hid=1.2&amp;ids=182677259885235230&amp;no_disposition=y&amp;exif_rotate=y"/>
          <p:cNvSpPr>
            <a:spLocks noChangeAspect="1" noChangeArrowheads="1"/>
          </p:cNvSpPr>
          <p:nvPr/>
        </p:nvSpPr>
        <p:spPr bwMode="auto">
          <a:xfrm>
            <a:off x="554991" y="143528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3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41176" y="244005"/>
            <a:ext cx="11252718" cy="160958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ПОДДЕРЖКА НУЖНА ОТ АСИ?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105923" y="4212725"/>
            <a:ext cx="3894459" cy="525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297656" y="1884601"/>
            <a:ext cx="855150" cy="155502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3315931"/>
            <a:ext cx="3240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47350" y="4404327"/>
            <a:ext cx="3754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71398" y="3303631"/>
            <a:ext cx="3859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0320240" y="2549402"/>
            <a:ext cx="855150" cy="155502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145363" y="1957962"/>
            <a:ext cx="855150" cy="155502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844252" y="2812166"/>
            <a:ext cx="855150" cy="155502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4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65315" y="60693"/>
            <a:ext cx="12192000" cy="7191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ПРОБЛЕМАТИКА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063006" y="1584595"/>
            <a:ext cx="8658808" cy="133922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и практическое обучение специалистов социальной сферы</a:t>
            </a:r>
          </a:p>
          <a:p>
            <a:pPr marL="0" lvl="0" indent="0" algn="ctr">
              <a:buNone/>
            </a:pPr>
            <a:endParaRPr lang="ru-RU" dirty="0">
              <a:solidFill>
                <a:srgbClr val="1C325D"/>
              </a:solidFill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/>
          </a:p>
        </p:txBody>
      </p:sp>
      <p:sp>
        <p:nvSpPr>
          <p:cNvPr id="8" name="Стрелка вниз 7"/>
          <p:cNvSpPr/>
          <p:nvPr/>
        </p:nvSpPr>
        <p:spPr>
          <a:xfrm>
            <a:off x="5794512" y="855370"/>
            <a:ext cx="545349" cy="121987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080830">
            <a:off x="2286200" y="2931381"/>
            <a:ext cx="401217" cy="119985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0063823">
            <a:off x="10035931" y="2958824"/>
            <a:ext cx="441650" cy="123071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938645" y="3162392"/>
            <a:ext cx="401217" cy="119985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4608" y="4121726"/>
            <a:ext cx="3436286" cy="1737897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специализированных центров переподготовки и повышение квалификации специалистов социальной сферы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77324" y="4449582"/>
            <a:ext cx="3123857" cy="141004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уровня подготовки по практическим технологиям социальной работы  в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вузах</a:t>
            </a:r>
            <a:endParaRPr lang="ru-RU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758903" y="4224540"/>
            <a:ext cx="2995706" cy="1053652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системной 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базы 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</a:t>
            </a:r>
            <a:endParaRPr lang="ru-RU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81770" y="97875"/>
            <a:ext cx="8832850" cy="7191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8425" y="1031807"/>
            <a:ext cx="11602208" cy="241133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бъединить </a:t>
            </a:r>
            <a:r>
              <a:rPr lang="ru-RU" sz="3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ресурсы государства и  негосударственного сектора для повышении квалификации и практической подготовки специалистов социальной сферы с применением социальных  </a:t>
            </a:r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технологий. 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600" kern="100" dirty="0"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0091">
            <a:off x="8122951" y="3592491"/>
            <a:ext cx="3682532" cy="246075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4808">
            <a:off x="62909" y="3208425"/>
            <a:ext cx="4091848" cy="282361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414" y="2964437"/>
            <a:ext cx="3681985" cy="306044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5604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9586" y="98078"/>
            <a:ext cx="6930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ЭТАПЫ РАБОТЫ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51231242"/>
              </p:ext>
            </p:extLst>
          </p:nvPr>
        </p:nvGraphicFramePr>
        <p:xfrm>
          <a:off x="1875452" y="1021407"/>
          <a:ext cx="8369560" cy="561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462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94384" y="113127"/>
            <a:ext cx="10879428" cy="7191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ОПЫТА(результаты) 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742066" y="992613"/>
            <a:ext cx="429985" cy="84551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11847" y="1245022"/>
            <a:ext cx="772181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Количественные показатели:</a:t>
            </a:r>
          </a:p>
          <a:p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827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обучающих мероприятий для сотрудников;</a:t>
            </a: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423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обучающих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проведено сотрудниками; </a:t>
            </a:r>
          </a:p>
          <a:p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Обучено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3 782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специалиста партнерских организаций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2015-2022 гг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.(из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 регионов РФ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 Разработано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программы и 4 программы в работе у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специалистов.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2022-2023 проведено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ежемесячных совместных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консилиумов 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в работе с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благополучателями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 smtClean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051" y="4653321"/>
            <a:ext cx="5626359" cy="19596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97" y="1159465"/>
            <a:ext cx="3677364" cy="2758023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8879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94384" y="113127"/>
            <a:ext cx="10879428" cy="7191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ОПЫТА(результаты) 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2606" y="1264342"/>
            <a:ext cx="5649714" cy="3371232"/>
          </a:xfrm>
          <a:prstGeom prst="rect">
            <a:avLst/>
          </a:prstGeo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Качественные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показатели: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прохождения обучения у участников целевой группы </a:t>
            </a:r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повысился: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мотивации к освоению новых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знаний и практических умений в решении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трудных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жизненных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ситуаций семей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тажировочная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площадка для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студентов (не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менее 4 человек в год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spcAft>
                <a:spcPts val="0"/>
              </a:spcAft>
              <a:buNone/>
            </a:pP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742066" y="992613"/>
            <a:ext cx="429985" cy="84551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61835" y="1512225"/>
            <a:ext cx="4379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состоит в: </a:t>
            </a:r>
          </a:p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Регистре поставщиков социальных услуг</a:t>
            </a:r>
          </a:p>
          <a:p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Реестре общественно полезных услуг</a:t>
            </a:r>
          </a:p>
          <a:p>
            <a:pPr algn="l"/>
            <a:endParaRPr lang="ru-RU" dirty="0" smtClean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0136" y="4814767"/>
            <a:ext cx="6501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спользуется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«Шаги к успеху», направленный на социализацию и развитие навыков самообслуживания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детей-инвалидов.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30" name="Picture 6" descr="https://sun9-64.userapi.com/impg/vc8NnQjqLGgMWeW8w30bGpudk6aNPg0y9XV25Q/kcREqrxeGRY.jpg?size=1280x960&amp;quality=95&amp;sign=a2449d140339a56c0c723cddf9fbc68c&amp;type=albu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58" y="2598390"/>
            <a:ext cx="3038169" cy="227862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3.userapi.com/impg/UVzU-6CF09EnStE248EjGsK2dIgPNr3X9_Vvaw/h17aYwwM7B8.jpg?size=1280x960&amp;quality=95&amp;sign=f25f478cdc1205b3864676f57db6f69f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27" y="3942977"/>
            <a:ext cx="2943538" cy="220765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136" y="5849019"/>
            <a:ext cx="11056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Работа Ресурсно-методического центра на базе учреждения.</a:t>
            </a:r>
          </a:p>
        </p:txBody>
      </p:sp>
    </p:spTree>
    <p:extLst>
      <p:ext uri="{BB962C8B-B14F-4D97-AF65-F5344CB8AC3E}">
        <p14:creationId xmlns:p14="http://schemas.microsoft.com/office/powerpoint/2010/main" val="38332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94384" y="113127"/>
            <a:ext cx="10879428" cy="7191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ОПЫТА(результаты) 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763" y="992613"/>
            <a:ext cx="1193123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Достижения:</a:t>
            </a:r>
          </a:p>
          <a:p>
            <a:endParaRPr lang="ru-RU" sz="2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- 14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проектов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В ходе реализации гранта «Академия социального проектирования»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267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учреждений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Вологодской области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соседних регионов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получили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теоретические, практические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по социальному проектированию. Всего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обучено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1223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научно-методических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сборников; </a:t>
            </a: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Верифицировано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 в банк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социальных практик (2022 – 2023 гг.); 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лет работы Мобильных бригад состоялись выезды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районов Вологодской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(проведено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521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мероприятие, в которых участвовало - 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1039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рейдов;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1800" marR="43180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742066" y="992613"/>
            <a:ext cx="429985" cy="84551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0763" y="5382436"/>
            <a:ext cx="76607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стажировочная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площадка для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инвалидов (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человек).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89420">
            <a:off x="7172695" y="2668654"/>
            <a:ext cx="1637411" cy="261928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826">
            <a:off x="9416749" y="3186964"/>
            <a:ext cx="2548113" cy="169807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114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94384" y="113127"/>
            <a:ext cx="10879428" cy="7191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ОПЫТА(результаты) 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441" y="992613"/>
            <a:ext cx="833273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Достижения:</a:t>
            </a:r>
          </a:p>
          <a:p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Получена Национальная награда Знак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Лучшее – детям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2018г.;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Победитель федерального конкурса «Гражданская  инициатива» с грантом «Дружба народов в номинации межнациональное сотрудничество;</a:t>
            </a: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Номинант Всероссийского конкурса профессионального мастерства в сфере социального обслуживания (2023 г.);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Победитель Областного конкурса "Лучшие практики наставничества Вологодской области» (2023 г.).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хождение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«ТОП-1000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Агенства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стратегических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 и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Росконгресса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федеральном форуме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«Сильные идеи для нового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времени» идеи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Ресурсно-методический центр социальных технологий как «кампус» для обучения специалистов социальной сферы»</a:t>
            </a:r>
          </a:p>
          <a:p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742066" y="992613"/>
            <a:ext cx="429985" cy="84551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s://sun9-4.userapi.com/impg/6hQV3lSsQ96xkMDmg47N-E8_nTvo1Cy31YWYSg/SdIneUa_JdU.jpg?size=1920x1440&amp;quality=95&amp;sign=ecaed91680c0f2dba58f2efe0bba07c7&amp;type=albu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49" y="3737691"/>
            <a:ext cx="3422945" cy="25672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49.userapi.com/impg/0rCjb8sFfnLv3I4Txny2_bsQVKAz1S4DHACr6g/Ac-8K6gJzzg.jpg?size=1280x960&amp;quality=95&amp;sign=11c419fcbd876925f48824e8b1e67419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76" y="1071954"/>
            <a:ext cx="3340519" cy="2505389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5" y="795580"/>
            <a:ext cx="2627691" cy="3049026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50735" y="76443"/>
            <a:ext cx="8832850" cy="7191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751871" y="3484848"/>
            <a:ext cx="6531714" cy="385613"/>
          </a:xfrm>
          <a:prstGeom prst="rect">
            <a:avLst/>
          </a:prstGeom>
          <a:effectLst>
            <a:softEdge rad="647700"/>
          </a:effectLst>
        </p:spPr>
        <p:txBody>
          <a:bodyPr/>
          <a:lstStyle/>
          <a:p>
            <a:pPr marL="0" indent="0">
              <a:buNone/>
            </a:pPr>
            <a:r>
              <a:rPr lang="ru-RU" sz="1800" b="1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Сотрудники Программы «Детские деревни – </a:t>
            </a:r>
            <a:r>
              <a:rPr lang="en-US" sz="1800" b="1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SOS</a:t>
            </a:r>
            <a:r>
              <a:rPr lang="ru-RU" sz="1800" b="1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sz="1800" b="1" kern="1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kern="100" dirty="0"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kern="100" dirty="0" smtClean="0"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kern="100" dirty="0"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kern="100" dirty="0" smtClean="0"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kern="100" dirty="0"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0408" y="795580"/>
            <a:ext cx="86487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r>
              <a:rPr lang="ru-RU" b="1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Лидер </a:t>
            </a:r>
            <a:r>
              <a:rPr lang="ru-RU" b="1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-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 Черствая Ольга Евгеньевна, директор частного учреждения </a:t>
            </a:r>
            <a:endParaRPr lang="ru-RU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социального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обслуживания </a:t>
            </a:r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"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Детская деревня SOS-Вологда", 2 высших образования </a:t>
            </a:r>
            <a:endParaRPr lang="ru-RU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(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педагогическое, PR), </a:t>
            </a:r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кандидат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педагогических наук, </a:t>
            </a:r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доцент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с опытом педагогической </a:t>
            </a:r>
            <a:endParaRPr lang="ru-RU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деятельности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более 20 лет, в том числе в высшей </a:t>
            </a:r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школе (последние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4 года в качестве </a:t>
            </a:r>
            <a:endParaRPr lang="ru-RU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профессора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кафедры педагогики), </a:t>
            </a:r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имеет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2 защищенных аспирантов, 113 публикаций, </a:t>
            </a:r>
            <a:endParaRPr lang="ru-RU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16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статей ВАК, </a:t>
            </a:r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учебные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пособия, монографии; является членом координационных </a:t>
            </a:r>
            <a:endParaRPr lang="ru-RU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и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экспертных советов (6 </a:t>
            </a:r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шт.), в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том числе в экспертной группе АСИ. </a:t>
            </a:r>
            <a:endParaRPr lang="ru-RU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WenQuanYi Micro Hei"/>
              <a:cs typeface="Times New Roman" panose="02020603050405020304" pitchFamily="18" charset="0"/>
            </a:endParaRPr>
          </a:p>
          <a:p>
            <a:r>
              <a:rPr lang="ru-RU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Участвовала </a:t>
            </a:r>
            <a:r>
              <a:rPr lang="ru-RU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WenQuanYi Micro Hei"/>
                <a:cs typeface="Times New Roman" panose="02020603050405020304" pitchFamily="18" charset="0"/>
              </a:rPr>
              <a:t>в подготовке и реализации  70 проектов.</a:t>
            </a:r>
          </a:p>
        </p:txBody>
      </p:sp>
      <p:pic>
        <p:nvPicPr>
          <p:cNvPr id="1030" name="Picture 6" descr="Рогатенко Ольга Викторо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69" y="39416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20" y="3941615"/>
            <a:ext cx="1428750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10" y="3941614"/>
            <a:ext cx="1428750" cy="142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856" y="3959889"/>
            <a:ext cx="1428750" cy="1428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4637" y="5370364"/>
            <a:ext cx="1739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Зам. Директора</a:t>
            </a:r>
          </a:p>
          <a:p>
            <a:pPr algn="ctr"/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Рогатенко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 О.В.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323" y="5370364"/>
            <a:ext cx="2817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Руководитель Программы «Укрепление семьи»</a:t>
            </a:r>
          </a:p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г. Вологда, </a:t>
            </a:r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Чушина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 О.А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7462" y="5370364"/>
            <a:ext cx="229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Ткачева Е.А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tx1">
                  <a:lumMod val="50000"/>
                </a:schemeClr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95423" y="5370364"/>
            <a:ext cx="3562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Специалист по соц. работе</a:t>
            </a:r>
          </a:p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Козьмина Е.О.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07" y="3970679"/>
            <a:ext cx="1415857" cy="14287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54206" y="5384570"/>
            <a:ext cx="30859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Руководитель Программы 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ktiv Grotesk" panose="020B05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Укрепление семьи»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ktiv Grotesk" panose="020B0504020202020204" pitchFamily="34" charset="0"/>
                <a:cs typeface="Times New Roman" panose="02020603050405020304" pitchFamily="18" charset="0"/>
              </a:rPr>
              <a:t>Череповец, Скворцова А.В.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3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SOS Palette">
      <a:dk1>
        <a:srgbClr val="1C325D"/>
      </a:dk1>
      <a:lt1>
        <a:srgbClr val="FFFFFF"/>
      </a:lt1>
      <a:dk2>
        <a:srgbClr val="1C325D"/>
      </a:dk2>
      <a:lt2>
        <a:srgbClr val="FEFFFE"/>
      </a:lt2>
      <a:accent1>
        <a:srgbClr val="00ABEC"/>
      </a:accent1>
      <a:accent2>
        <a:srgbClr val="CDE8F8"/>
      </a:accent2>
      <a:accent3>
        <a:srgbClr val="DEF0FB"/>
      </a:accent3>
      <a:accent4>
        <a:srgbClr val="DE596C"/>
      </a:accent4>
      <a:accent5>
        <a:srgbClr val="F5D0CD"/>
      </a:accent5>
      <a:accent6>
        <a:srgbClr val="83CCF1"/>
      </a:accent6>
      <a:hlink>
        <a:srgbClr val="00ABEC"/>
      </a:hlink>
      <a:folHlink>
        <a:srgbClr val="DE596C"/>
      </a:folHlink>
    </a:clrScheme>
    <a:fontScheme name="SOS Aktiv">
      <a:majorFont>
        <a:latin typeface="Aktiv Grotesk"/>
        <a:ea typeface=""/>
        <a:cs typeface=""/>
      </a:majorFont>
      <a:minorFont>
        <a:latin typeface="Aktiv Grotes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ktiv Grotesk" panose="020B0504020202020204" pitchFamily="34" charset="0"/>
            <a:ea typeface="Aktiv Grotesk" panose="020B0504020202020204" pitchFamily="34" charset="0"/>
            <a:cs typeface="Aktiv Grotesk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S Childrens Villages Russia Official Powerpoint Template [только чтение]" id="{BFAC624B-5344-4844-9E7F-69E27B24EDBD}" vid="{F0EFBC8C-10E7-4ED6-BF6E-C219C7B81F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d171c8fa-0a2d-44b4-bac4-f436de1bcfdd" xsi:nil="true"/>
    <LikesCount xmlns="http://schemas.microsoft.com/sharepoint/v3" xsi:nil="true"/>
    <Owner xmlns="d171c8fa-0a2d-44b4-bac4-f436de1bcfdd">
      <UserInfo>
        <DisplayName/>
        <AccountId xsi:nil="true"/>
        <AccountType/>
      </UserInfo>
    </Owner>
    <Initial_x0020_release_x0020_date xmlns="d171c8fa-0a2d-44b4-bac4-f436de1bcfdd" xsi:nil="true"/>
    <Next_x0020_review_x0020_date xmlns="d171c8fa-0a2d-44b4-bac4-f436de1bcfdd" xsi:nil="true"/>
    <Description0 xmlns="d171c8fa-0a2d-44b4-bac4-f436de1bcfdd" xsi:nil="true"/>
    <Ratings xmlns="http://schemas.microsoft.com/sharepoint/v3" xsi:nil="true"/>
    <SOS_InitialReleaseDate xmlns="a546083f-cee0-453f-8362-ab3bf1a434a6" xsi:nil="true"/>
    <Order_x0020_number xmlns="d171c8fa-0a2d-44b4-bac4-f436de1bcfdd" xsi:nil="true"/>
    <Version_x0020_date xmlns="d171c8fa-0a2d-44b4-bac4-f436de1bcfdd" xsi:nil="true"/>
    <LikedBy xmlns="http://schemas.microsoft.com/sharepoint/v3">
      <UserInfo>
        <DisplayName/>
        <AccountId xsi:nil="true"/>
        <AccountType/>
      </UserInfo>
    </LikedBy>
    <SOS_Owner xmlns="a546083f-cee0-453f-8362-ab3bf1a434a6">
      <UserInfo>
        <DisplayName/>
        <AccountId xsi:nil="true"/>
        <AccountType/>
      </UserInfo>
    </SOS_Owner>
    <SOS_VersionDate xmlns="a546083f-cee0-453f-8362-ab3bf1a434a6" xsi:nil="true"/>
    <SOS_NextReviewDate xmlns="a546083f-cee0-453f-8362-ab3bf1a434a6" xsi:nil="true"/>
    <Version_x0020_number_x0020_ xmlns="d171c8fa-0a2d-44b4-bac4-f436de1bcfdd" xsi:nil="true"/>
    <PublishingStartDate xmlns="d171c8fa-0a2d-44b4-bac4-f436de1bcfdd" xsi:nil="true"/>
    <_x0027_Non_x002d_SOS_x0027__x0020_location xmlns="d171c8fa-0a2d-44b4-bac4-f436de1bcfdd" xsi:nil="true"/>
    <SOS_OrderNumber xmlns="a546083f-cee0-453f-8362-ab3bf1a434a6" xsi:nil="true"/>
    <Subtopic xmlns="d171c8fa-0a2d-44b4-bac4-f436de1bcfdd" xsi:nil="true"/>
    <TaxCatchAll xmlns="a546083f-cee0-453f-8362-ab3bf1a434a6"/>
    <RatedBy xmlns="http://schemas.microsoft.com/sharepoint/v3">
      <UserInfo>
        <DisplayName/>
        <AccountId xsi:nil="true"/>
        <AccountType/>
      </UserInfo>
    </RatedBy>
    <SOS_VersionNumber xmlns="a546083f-cee0-453f-8362-ab3bf1a434a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A389F9785ECE4FAB984EAB19A3C47B" ma:contentTypeVersion="41" ma:contentTypeDescription="Create a new document." ma:contentTypeScope="" ma:versionID="e48287c78a92d202ed2663d0d6b6aeb7">
  <xsd:schema xmlns:xsd="http://www.w3.org/2001/XMLSchema" xmlns:xs="http://www.w3.org/2001/XMLSchema" xmlns:p="http://schemas.microsoft.com/office/2006/metadata/properties" xmlns:ns1="http://schemas.microsoft.com/sharepoint/v3" xmlns:ns2="d171c8fa-0a2d-44b4-bac4-f436de1bcfdd" xmlns:ns3="a546083f-cee0-453f-8362-ab3bf1a434a6" targetNamespace="http://schemas.microsoft.com/office/2006/metadata/properties" ma:root="true" ma:fieldsID="8febf5afca42629ccbb2b924952a2b64" ns1:_="" ns2:_="" ns3:_="">
    <xsd:import namespace="http://schemas.microsoft.com/sharepoint/v3"/>
    <xsd:import namespace="d171c8fa-0a2d-44b4-bac4-f436de1bcfdd"/>
    <xsd:import namespace="a546083f-cee0-453f-8362-ab3bf1a434a6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_x0027_Non_x002d_SOS_x0027__x0020_location" minOccurs="0"/>
                <xsd:element ref="ns2:Subtopic" minOccurs="0"/>
                <xsd:element ref="ns2:Order_x0020_number" minOccurs="0"/>
                <xsd:element ref="ns2:Owner" minOccurs="0"/>
                <xsd:element ref="ns2:Initial_x0020_release_x0020_date" minOccurs="0"/>
                <xsd:element ref="ns2:Version_x0020_number_x0020_" minOccurs="0"/>
                <xsd:element ref="ns2:Version_x0020_date" minOccurs="0"/>
                <xsd:element ref="ns2:Next_x0020_review_x0020_date" minOccurs="0"/>
                <xsd:element ref="ns2:PublishingStartDate" minOccurs="0"/>
                <xsd:element ref="ns2:PublishingExpirationDate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OS_Owner" minOccurs="0"/>
                <xsd:element ref="ns3:SOS_VersionNumber" minOccurs="0"/>
                <xsd:element ref="ns3:SOS_InitialReleaseDate" minOccurs="0"/>
                <xsd:element ref="ns3:SOS_VersionDate" minOccurs="0"/>
                <xsd:element ref="ns3:SOS_NextReviewDate" minOccurs="0"/>
                <xsd:element ref="ns3:SOS_OrderNumber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5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16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7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8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9" nillable="true" ma:displayName="Number of Likes" ma:internalName="LikesCount">
      <xsd:simpleType>
        <xsd:restriction base="dms:Unknown"/>
      </xsd:simpleType>
    </xsd:element>
    <xsd:element name="LikedBy" ma:index="20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1c8fa-0a2d-44b4-bac4-f436de1bcfdd" elementFormDefault="qualified">
    <xsd:import namespace="http://schemas.microsoft.com/office/2006/documentManagement/types"/>
    <xsd:import namespace="http://schemas.microsoft.com/office/infopath/2007/PartnerControls"/>
    <xsd:element name="Description0" ma:index="4" nillable="true" ma:displayName="Description" ma:description="Your entry of max. 255 characters is strongly recommended" ma:internalName="Description0" ma:readOnly="false">
      <xsd:simpleType>
        <xsd:restriction base="dms:Note">
          <xsd:maxLength value="255"/>
        </xsd:restriction>
      </xsd:simpleType>
    </xsd:element>
    <xsd:element name="_x0027_Non_x002d_SOS_x0027__x0020_location" ma:index="5" nillable="true" ma:displayName="'Non-SOS' location" ma:description="To be used if a document covers places beyond the 'SOS world'" ma:internalName="_x0027_Non_x002d_SOS_x0027__x0020_location" ma:readOnly="false">
      <xsd:simpleType>
        <xsd:restriction base="dms:Text"/>
      </xsd:simpleType>
    </xsd:element>
    <xsd:element name="Subtopic" ma:index="6" nillable="true" ma:displayName="Subtopic" ma:description="Can be used to implement filtering or grouping of documents" ma:internalName="Subtopic" ma:readOnly="false">
      <xsd:simpleType>
        <xsd:restriction base="dms:Text"/>
      </xsd:simpleType>
    </xsd:element>
    <xsd:element name="Order_x0020_number" ma:index="7" nillable="true" ma:displayName="Order number" ma:decimals="1" ma:description="Can be used to implement filtering or grouping of documents" ma:internalName="Order_x0020_number" ma:readOnly="false" ma:percentage="FALSE">
      <xsd:simpleType>
        <xsd:restriction base="dms:Number">
          <xsd:maxInclusive value="999999999"/>
          <xsd:minInclusive value="1"/>
        </xsd:restriction>
      </xsd:simpleType>
    </xsd:element>
    <xsd:element name="Owner" ma:index="8" nillable="true" ma:displayName="Owner" ma:description="The co-worker in charge of the document; entry recommended" ma:SearchPeopleOnly="false" ma:SharePointGroup="0" ma:internalName="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itial_x0020_release_x0020_date" ma:index="9" nillable="true" ma:displayName="Initial release date" ma:description="Pick the release date of the first official document version" ma:format="DateOnly" ma:internalName="Initial_x0020_release_x0020_date" ma:readOnly="false">
      <xsd:simpleType>
        <xsd:restriction base="dms:DateTime"/>
      </xsd:simpleType>
    </xsd:element>
    <xsd:element name="Version_x0020_number_x0020_" ma:index="10" nillable="true" ma:displayName="Version number " ma:description="Specify the current document version in your preferred format" ma:internalName="Version_x0020_number_x0020_" ma:readOnly="false">
      <xsd:simpleType>
        <xsd:restriction base="dms:Text"/>
      </xsd:simpleType>
    </xsd:element>
    <xsd:element name="Version_x0020_date" ma:index="11" nillable="true" ma:displayName="Version date" ma:description="Date of the current document version or the latest document review" ma:format="DateOnly" ma:internalName="Version_x0020_date" ma:readOnly="false">
      <xsd:simpleType>
        <xsd:restriction base="dms:DateTime"/>
      </xsd:simpleType>
    </xsd:element>
    <xsd:element name="Next_x0020_review_x0020_date" ma:index="12" nillable="true" ma:displayName="Next review date" ma:description="Pick the date scheduled for the next document review" ma:format="DateOnly" ma:internalName="Next_x0020_review_x0020_date" ma:readOnly="false">
      <xsd:simpleType>
        <xsd:restriction base="dms:DateTime"/>
      </xsd:simpleType>
    </xsd:element>
    <xsd:element name="PublishingStartDate" ma:index="13" nillable="true" ma:displayName="Scheduling Start Date" ma:description="Scheduling Start Date is a site column created by the Publishing feature. It is used to specify the date and time on which this page will first appear to site visitors." ma:format="DateTime" ma:internalName="PublishingStartDate" ma:readOnly="false">
      <xsd:simpleType>
        <xsd:restriction base="dms:Unknown"/>
      </xsd:simpleType>
    </xsd:element>
    <xsd:element name="PublishingExpirationDate" ma:index="14" nillable="true" ma:displayName="Scheduling End Date" ma:description="Scheduling End Date is a site column created by the Publishing feature. It is used to specify the date and time on which this page will no longer appear to site visitors." ma:format="DateTime" ma:internalName="PublishingExpirationDate" ma:readOnly="false">
      <xsd:simpleType>
        <xsd:restriction base="dms:Unknow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6083f-cee0-453f-8362-ab3bf1a434a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1e9fa9c-89ff-4bdb-b309-7e8d32bd3631}" ma:internalName="TaxCatchAll" ma:showField="CatchAllData" ma:web="a546083f-cee0-453f-8362-ab3bf1a434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OS_Owner" ma:index="30" nillable="true" ma:displayName="Owner" ma:internalName="SOS_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OS_VersionNumber" ma:index="31" nillable="true" ma:displayName="Version number" ma:internalName="SOS_VersionNumber">
      <xsd:simpleType>
        <xsd:restriction base="dms:Text"/>
      </xsd:simpleType>
    </xsd:element>
    <xsd:element name="SOS_InitialReleaseDate" ma:index="32" nillable="true" ma:displayName="Initial release date" ma:format="DateOnly" ma:internalName="SOS_InitialReleaseDate">
      <xsd:simpleType>
        <xsd:restriction base="dms:DateTime"/>
      </xsd:simpleType>
    </xsd:element>
    <xsd:element name="SOS_VersionDate" ma:index="33" nillable="true" ma:displayName="Version date" ma:format="DateOnly" ma:internalName="SOS_VersionDate">
      <xsd:simpleType>
        <xsd:restriction base="dms:DateTime"/>
      </xsd:simpleType>
    </xsd:element>
    <xsd:element name="SOS_NextReviewDate" ma:index="34" nillable="true" ma:displayName="Next review date" ma:format="DateOnly" ma:internalName="SOS_NextReviewDate">
      <xsd:simpleType>
        <xsd:restriction base="dms:DateTime"/>
      </xsd:simpleType>
    </xsd:element>
    <xsd:element name="SOS_OrderNumber" ma:index="35" nillable="true" ma:displayName="Order number" ma:internalName="SOS_OrderNumber">
      <xsd:simpleType>
        <xsd:restriction base="dms:Number"/>
      </xsd:simpleType>
    </xsd:element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25FA6D-A729-4480-BA5B-0A0DECE7A7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F35C9B-666F-4324-A884-ED67AD364C64}">
  <ds:schemaRefs>
    <ds:schemaRef ds:uri="http://schemas.openxmlformats.org/package/2006/metadata/core-properties"/>
    <ds:schemaRef ds:uri="http://purl.org/dc/dcmitype/"/>
    <ds:schemaRef ds:uri="d171c8fa-0a2d-44b4-bac4-f436de1bcfdd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http://purl.org/dc/terms/"/>
    <ds:schemaRef ds:uri="http://schemas.microsoft.com/office/infopath/2007/PartnerControls"/>
    <ds:schemaRef ds:uri="a546083f-cee0-453f-8362-ab3bf1a434a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F56692C-7780-4F7E-A734-E7EBDDD728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171c8fa-0a2d-44b4-bac4-f436de1bcfdd"/>
    <ds:schemaRef ds:uri="a546083f-cee0-453f-8362-ab3bf1a43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ПУС</Template>
  <TotalTime>2717</TotalTime>
  <Words>619</Words>
  <Application>Microsoft Office PowerPoint</Application>
  <PresentationFormat>Широкоэкранный</PresentationFormat>
  <Paragraphs>119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Microsoft YaHei</vt:lpstr>
      <vt:lpstr>Aktiv Grotesk</vt:lpstr>
      <vt:lpstr>Aktiv Grotesk Light</vt:lpstr>
      <vt:lpstr>Aktiv Grotesk Medium</vt:lpstr>
      <vt:lpstr>Arial</vt:lpstr>
      <vt:lpstr>Calibri</vt:lpstr>
      <vt:lpstr>Mangal</vt:lpstr>
      <vt:lpstr>Times New Roman</vt:lpstr>
      <vt:lpstr>WenQuanYi Micro Hei</vt:lpstr>
      <vt:lpstr>Wingdings</vt:lpstr>
      <vt:lpstr>Тема Office</vt:lpstr>
      <vt:lpstr>Презентация PowerPoint</vt:lpstr>
      <vt:lpstr>ПРОБЛЕМАТИКА</vt:lpstr>
      <vt:lpstr>ИДЕЯ</vt:lpstr>
      <vt:lpstr>Презентация PowerPoint</vt:lpstr>
      <vt:lpstr>НАЛИЧИЕ ОПЫТА(результаты) </vt:lpstr>
      <vt:lpstr>НАЛИЧИЕ ОПЫТА(результаты) </vt:lpstr>
      <vt:lpstr>НАЛИЧИЕ ОПЫТА(результаты) </vt:lpstr>
      <vt:lpstr>НАЛИЧИЕ ОПЫТА(результаты) </vt:lpstr>
      <vt:lpstr>КОМАНДА</vt:lpstr>
      <vt:lpstr>КАКАЯ ПОДДЕРЖКА НУЖНА ОТ АСИ?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Смирнова Оксана Васильевна</dc:creator>
  <cp:lastModifiedBy>Козьмина Екатерина Олеговна</cp:lastModifiedBy>
  <cp:revision>211</cp:revision>
  <cp:lastPrinted>2023-05-22T09:13:14Z</cp:lastPrinted>
  <dcterms:created xsi:type="dcterms:W3CDTF">2022-11-01T10:03:37Z</dcterms:created>
  <dcterms:modified xsi:type="dcterms:W3CDTF">2023-07-06T07:16:53Z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0x01010046A389F9785ECE4FAB984EAB19A3C47B</vt:lpwstr>
  </property>
</Properties>
</file>