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3"/>
  </p:notesMasterIdLst>
  <p:handoutMasterIdLst>
    <p:handoutMasterId r:id="rId24"/>
  </p:handoutMasterIdLst>
  <p:sldIdLst>
    <p:sldId id="629" r:id="rId2"/>
    <p:sldId id="1907" r:id="rId3"/>
    <p:sldId id="1908" r:id="rId4"/>
    <p:sldId id="613" r:id="rId5"/>
    <p:sldId id="1951" r:id="rId6"/>
    <p:sldId id="1912" r:id="rId7"/>
    <p:sldId id="1948" r:id="rId8"/>
    <p:sldId id="1942" r:id="rId9"/>
    <p:sldId id="1952" r:id="rId10"/>
    <p:sldId id="1950" r:id="rId11"/>
    <p:sldId id="1929" r:id="rId12"/>
    <p:sldId id="1930" r:id="rId13"/>
    <p:sldId id="1916" r:id="rId14"/>
    <p:sldId id="1949" r:id="rId15"/>
    <p:sldId id="1923" r:id="rId16"/>
    <p:sldId id="1946" r:id="rId17"/>
    <p:sldId id="1954" r:id="rId18"/>
    <p:sldId id="1938" r:id="rId19"/>
    <p:sldId id="1926" r:id="rId20"/>
    <p:sldId id="1944" r:id="rId21"/>
    <p:sldId id="1889" r:id="rId22"/>
  </p:sldIdLst>
  <p:sldSz cx="12192000" cy="6858000"/>
  <p:notesSz cx="6808788" cy="9940925"/>
  <p:defaultTextStyle>
    <a:defPPr>
      <a:defRPr lang="ru-RU"/>
    </a:defPPr>
    <a:lvl1pPr marL="0" algn="l" defTabSz="91439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96" algn="l" defTabSz="91439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95" algn="l" defTabSz="91439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91" algn="l" defTabSz="91439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89" algn="l" defTabSz="91439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85" algn="l" defTabSz="91439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82" algn="l" defTabSz="91439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80" algn="l" defTabSz="91439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76" algn="l" defTabSz="91439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5120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0154" initials="K" lastIdx="1" clrIdx="0">
    <p:extLst>
      <p:ext uri="{19B8F6BF-5375-455C-9EA6-DF929625EA0E}">
        <p15:presenceInfo xmlns:p15="http://schemas.microsoft.com/office/powerpoint/2012/main" userId="K0154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9AAB"/>
    <a:srgbClr val="CCECFF"/>
    <a:srgbClr val="FF9999"/>
    <a:srgbClr val="FFCCFF"/>
    <a:srgbClr val="99FFCC"/>
    <a:srgbClr val="006699"/>
    <a:srgbClr val="558ED5"/>
    <a:srgbClr val="9FFFFF"/>
    <a:srgbClr val="008080"/>
    <a:srgbClr val="008C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5770" autoAdjust="0"/>
  </p:normalViewPr>
  <p:slideViewPr>
    <p:cSldViewPr snapToGrid="0">
      <p:cViewPr varScale="1">
        <p:scale>
          <a:sx n="111" d="100"/>
          <a:sy n="111" d="100"/>
        </p:scale>
        <p:origin x="594" y="84"/>
      </p:cViewPr>
      <p:guideLst>
        <p:guide orient="horz" pos="2160"/>
        <p:guide pos="512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469551865888208E-2"/>
                  <c:y val="-3.25341544578196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0817311195329391E-3"/>
                  <c:y val="-4.50472907877502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4816507052477055E-2"/>
                  <c:y val="-4.004203625577796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0817311195329391E-3"/>
                  <c:y val="-6.25656816496531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8857372612243427E-2"/>
                  <c:y val="-4.00420362557779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0%</c:formatCode>
                <c:ptCount val="5"/>
                <c:pt idx="0">
                  <c:v>0.12</c:v>
                </c:pt>
                <c:pt idx="1">
                  <c:v>0.16</c:v>
                </c:pt>
                <c:pt idx="2" formatCode="0.00%">
                  <c:v>0.17799999999999999</c:v>
                </c:pt>
                <c:pt idx="3" formatCode="0.00%">
                  <c:v>0.23899999999999999</c:v>
                </c:pt>
                <c:pt idx="4" formatCode="0.00%">
                  <c:v>0.35499999999999998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-1041899792"/>
        <c:axId val="-1041894896"/>
        <c:axId val="0"/>
      </c:bar3DChart>
      <c:catAx>
        <c:axId val="-1041899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-1041894896"/>
        <c:crosses val="autoZero"/>
        <c:auto val="1"/>
        <c:lblAlgn val="ctr"/>
        <c:lblOffset val="100"/>
        <c:noMultiLvlLbl val="0"/>
      </c:catAx>
      <c:valAx>
        <c:axId val="-104189489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-104189979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image" Target="../media/image32.jpeg"/><Relationship Id="rId4" Type="http://schemas.openxmlformats.org/officeDocument/2006/relationships/image" Target="../media/image3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4601BE-5C1C-4B54-ADFE-7626326559CC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582E10-F8CC-4A52-9D1C-331D1AA14944}">
      <dgm:prSet phldrT="[Текст]" custT="1"/>
      <dgm:spPr/>
      <dgm:t>
        <a:bodyPr/>
        <a:lstStyle/>
        <a:p>
          <a:pPr marL="0" algn="ctr" defTabSz="914400" rtl="0" eaLnBrk="1" latinLnBrk="0" hangingPunct="1">
            <a:defRPr lang="ru-RU" sz="3200" b="1" i="0" u="none" strike="noStrike" kern="1200" baseline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defRPr>
          </a:pPr>
          <a:r>
            <a:rPr lang="ru-RU" sz="1800" b="1" kern="1200" dirty="0" smtClean="0">
              <a:solidFill>
                <a:srgbClr val="002060"/>
              </a:solidFill>
              <a:latin typeface="+mn-lt"/>
              <a:ea typeface="+mn-ea"/>
              <a:cs typeface="+mn-cs"/>
            </a:rPr>
            <a:t>Дети и семьи, воспитывающие детей</a:t>
          </a:r>
        </a:p>
        <a:p>
          <a:pPr marL="0" algn="ctr" defTabSz="914400" rtl="0" eaLnBrk="1" latinLnBrk="0" hangingPunct="1">
            <a:defRPr lang="ru-RU" sz="3200" b="1" i="0" u="none" strike="noStrike" kern="1200" baseline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defRPr>
          </a:pPr>
          <a:r>
            <a:rPr lang="ru-RU" sz="1800" b="1" kern="1200" dirty="0" smtClean="0">
              <a:solidFill>
                <a:srgbClr val="002060"/>
              </a:solidFill>
              <a:latin typeface="+mn-lt"/>
              <a:ea typeface="+mn-ea"/>
              <a:cs typeface="+mn-cs"/>
            </a:rPr>
            <a:t>от 0 до 3-х лет</a:t>
          </a:r>
          <a:endParaRPr lang="ru-RU" sz="1800" b="1" kern="1200" dirty="0">
            <a:solidFill>
              <a:srgbClr val="002060"/>
            </a:solidFill>
            <a:latin typeface="+mn-lt"/>
            <a:ea typeface="+mn-ea"/>
            <a:cs typeface="+mn-cs"/>
          </a:endParaRPr>
        </a:p>
      </dgm:t>
    </dgm:pt>
    <dgm:pt modelId="{3F7BB67C-67D6-4554-97AA-3257840E30BD}" type="parTrans" cxnId="{239D359E-7963-4A2E-A4EC-7C9317804CBA}">
      <dgm:prSet/>
      <dgm:spPr/>
      <dgm:t>
        <a:bodyPr/>
        <a:lstStyle/>
        <a:p>
          <a:endParaRPr lang="ru-RU"/>
        </a:p>
      </dgm:t>
    </dgm:pt>
    <dgm:pt modelId="{0C69F986-9813-409B-97E5-755D4B733591}" type="sibTrans" cxnId="{239D359E-7963-4A2E-A4EC-7C9317804CBA}">
      <dgm:prSet/>
      <dgm:spPr/>
      <dgm:t>
        <a:bodyPr/>
        <a:lstStyle/>
        <a:p>
          <a:endParaRPr lang="ru-RU"/>
        </a:p>
      </dgm:t>
    </dgm:pt>
    <dgm:pt modelId="{78992ED7-F170-467A-8E2B-BB2C7CF0B1CC}">
      <dgm:prSet phldrT="[Текст]" custT="1"/>
      <dgm:spPr/>
      <dgm:t>
        <a:bodyPr/>
        <a:lstStyle/>
        <a:p>
          <a:pPr marL="0" algn="ctr" defTabSz="914400" rtl="0" eaLnBrk="1" latinLnBrk="0" hangingPunct="1">
            <a:defRPr lang="ru-RU" sz="3200" b="1" i="0" u="none" strike="noStrike" kern="1200" baseline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defRPr>
          </a:pPr>
          <a:r>
            <a:rPr lang="ru-RU" sz="1800" b="1" kern="1200" dirty="0" smtClean="0">
              <a:solidFill>
                <a:srgbClr val="002060"/>
              </a:solidFill>
              <a:latin typeface="+mn-lt"/>
              <a:ea typeface="+mn-ea"/>
              <a:cs typeface="+mn-cs"/>
            </a:rPr>
            <a:t>Дети дошкольного возраста и  </a:t>
          </a:r>
        </a:p>
        <a:p>
          <a:pPr marL="0" algn="ctr" defTabSz="914400" rtl="0" eaLnBrk="1" latinLnBrk="0" hangingPunct="1">
            <a:defRPr lang="ru-RU" sz="3200" b="1" i="0" u="none" strike="noStrike" kern="1200" baseline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defRPr>
          </a:pPr>
          <a:r>
            <a:rPr lang="ru-RU" sz="1800" b="1" kern="1200" dirty="0" smtClean="0">
              <a:solidFill>
                <a:srgbClr val="002060"/>
              </a:solidFill>
              <a:latin typeface="+mn-lt"/>
              <a:ea typeface="+mn-ea"/>
              <a:cs typeface="+mn-cs"/>
            </a:rPr>
            <a:t>педагоги дошкольных образовательных организаций</a:t>
          </a:r>
          <a:endParaRPr lang="ru-RU" sz="1800" b="1" kern="1200" dirty="0">
            <a:solidFill>
              <a:srgbClr val="002060"/>
            </a:solidFill>
            <a:latin typeface="+mn-lt"/>
            <a:ea typeface="+mn-ea"/>
            <a:cs typeface="+mn-cs"/>
          </a:endParaRPr>
        </a:p>
      </dgm:t>
    </dgm:pt>
    <dgm:pt modelId="{63BD1801-CDAF-4EF0-8B70-3B0191DFAD52}" type="parTrans" cxnId="{5A29B411-8746-49D3-A5CC-E6733B740DCA}">
      <dgm:prSet/>
      <dgm:spPr/>
      <dgm:t>
        <a:bodyPr/>
        <a:lstStyle/>
        <a:p>
          <a:endParaRPr lang="ru-RU"/>
        </a:p>
      </dgm:t>
    </dgm:pt>
    <dgm:pt modelId="{453DF6AA-5BCF-4C6F-A16D-AFF4D988FC60}" type="sibTrans" cxnId="{5A29B411-8746-49D3-A5CC-E6733B740DCA}">
      <dgm:prSet/>
      <dgm:spPr/>
      <dgm:t>
        <a:bodyPr/>
        <a:lstStyle/>
        <a:p>
          <a:endParaRPr lang="ru-RU"/>
        </a:p>
      </dgm:t>
    </dgm:pt>
    <dgm:pt modelId="{473AF078-E81A-48E5-BDA5-D6B180DC09F8}">
      <dgm:prSet phldrT="[Текст]" custT="1"/>
      <dgm:spPr/>
      <dgm:t>
        <a:bodyPr/>
        <a:lstStyle/>
        <a:p>
          <a:pPr marL="0" algn="ctr" defTabSz="914400" rtl="0" eaLnBrk="1" latinLnBrk="0" hangingPunct="1">
            <a:defRPr lang="ru-RU" sz="3200" b="1" i="0" u="none" strike="noStrike" kern="1200" baseline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defRPr>
          </a:pPr>
          <a:r>
            <a:rPr lang="ru-RU" sz="1800" b="1" i="0" u="none" strike="noStrike" kern="1200" baseline="0" dirty="0" smtClean="0">
              <a:solidFill>
                <a:srgbClr val="002060"/>
              </a:solidFill>
              <a:latin typeface="+mn-lt"/>
              <a:ea typeface="+mn-ea"/>
              <a:cs typeface="+mn-cs"/>
            </a:rPr>
            <a:t>Обучающиеся и педагогический состав  общеобразовательных организаций</a:t>
          </a:r>
          <a:endParaRPr lang="ru-RU" sz="1800" b="1" i="0" u="none" strike="noStrike" kern="1200" baseline="0" dirty="0">
            <a:solidFill>
              <a:srgbClr val="002060"/>
            </a:solidFill>
            <a:latin typeface="+mn-lt"/>
            <a:ea typeface="+mn-ea"/>
            <a:cs typeface="+mn-cs"/>
          </a:endParaRPr>
        </a:p>
      </dgm:t>
    </dgm:pt>
    <dgm:pt modelId="{B94A2B90-9781-4D03-988E-359EEF3DFD1F}" type="parTrans" cxnId="{517757D2-4707-4A60-A967-2D373DAD8895}">
      <dgm:prSet/>
      <dgm:spPr/>
      <dgm:t>
        <a:bodyPr/>
        <a:lstStyle/>
        <a:p>
          <a:endParaRPr lang="ru-RU"/>
        </a:p>
      </dgm:t>
    </dgm:pt>
    <dgm:pt modelId="{4EB29FFB-4493-457D-B139-1BA82647E23F}" type="sibTrans" cxnId="{517757D2-4707-4A60-A967-2D373DAD8895}">
      <dgm:prSet/>
      <dgm:spPr/>
      <dgm:t>
        <a:bodyPr/>
        <a:lstStyle/>
        <a:p>
          <a:endParaRPr lang="ru-RU"/>
        </a:p>
      </dgm:t>
    </dgm:pt>
    <dgm:pt modelId="{78080EEE-8455-415B-A679-766E39B7C475}" type="pres">
      <dgm:prSet presAssocID="{074601BE-5C1C-4B54-ADFE-7626326559CC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A870472-4910-4687-A6A7-1788F7B1B149}" type="pres">
      <dgm:prSet presAssocID="{18582E10-F8CC-4A52-9D1C-331D1AA14944}" presName="composite" presStyleCnt="0"/>
      <dgm:spPr/>
    </dgm:pt>
    <dgm:pt modelId="{480939CC-9FC1-49DB-AF01-4323A5391AF5}" type="pres">
      <dgm:prSet presAssocID="{18582E10-F8CC-4A52-9D1C-331D1AA14944}" presName="LShape" presStyleLbl="alignNode1" presStyleIdx="0" presStyleCnt="5" custScaleX="87253" custLinFactNeighborX="-3535" custLinFactNeighborY="-10353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ru-RU"/>
        </a:p>
      </dgm:t>
    </dgm:pt>
    <dgm:pt modelId="{4DCFB9AF-F257-4D5E-8262-1B2E50B16866}" type="pres">
      <dgm:prSet presAssocID="{18582E10-F8CC-4A52-9D1C-331D1AA14944}" presName="ParentText" presStyleLbl="revTx" presStyleIdx="0" presStyleCnt="3" custLinFactNeighborX="-3127" custLinFactNeighborY="126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EC2DC4-AC48-4395-A55D-01B286CDF75C}" type="pres">
      <dgm:prSet presAssocID="{18582E10-F8CC-4A52-9D1C-331D1AA14944}" presName="Triangle" presStyleLbl="alignNode1" presStyleIdx="1" presStyleCnt="5" custLinFactNeighborX="-64832" custLinFactNeighborY="-14815"/>
      <dgm:spPr>
        <a:solidFill>
          <a:schemeClr val="bg1">
            <a:lumMod val="85000"/>
          </a:schemeClr>
        </a:solidFill>
        <a:ln>
          <a:solidFill>
            <a:schemeClr val="bg1">
              <a:lumMod val="85000"/>
            </a:schemeClr>
          </a:solidFill>
        </a:ln>
      </dgm:spPr>
    </dgm:pt>
    <dgm:pt modelId="{E21C7524-758E-4565-8BB9-2A8B98400F03}" type="pres">
      <dgm:prSet presAssocID="{0C69F986-9813-409B-97E5-755D4B733591}" presName="sibTrans" presStyleCnt="0"/>
      <dgm:spPr/>
    </dgm:pt>
    <dgm:pt modelId="{4CA9132E-7CAC-4586-B685-B107C63C36F1}" type="pres">
      <dgm:prSet presAssocID="{0C69F986-9813-409B-97E5-755D4B733591}" presName="space" presStyleCnt="0"/>
      <dgm:spPr/>
    </dgm:pt>
    <dgm:pt modelId="{72182CCB-48E8-416E-9C9E-C2E1A3242B31}" type="pres">
      <dgm:prSet presAssocID="{78992ED7-F170-467A-8E2B-BB2C7CF0B1CC}" presName="composite" presStyleCnt="0"/>
      <dgm:spPr/>
    </dgm:pt>
    <dgm:pt modelId="{BAE08576-3532-4A89-8C0F-A3BEF3BB9B52}" type="pres">
      <dgm:prSet presAssocID="{78992ED7-F170-467A-8E2B-BB2C7CF0B1CC}" presName="LShape" presStyleLbl="alignNode1" presStyleIdx="2" presStyleCnt="5" custScaleX="89235" custLinFactNeighborX="-3689" custLinFactNeighborY="4548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ru-RU"/>
        </a:p>
      </dgm:t>
    </dgm:pt>
    <dgm:pt modelId="{3350FEA3-0480-42D4-9425-02D54628F6BB}" type="pres">
      <dgm:prSet presAssocID="{78992ED7-F170-467A-8E2B-BB2C7CF0B1CC}" presName="ParentText" presStyleLbl="revTx" presStyleIdx="1" presStyleCnt="3" custLinFactNeighborX="-3858" custLinFactNeighborY="1185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F973FB-5D08-41A3-9F10-EB24990FF0FC}" type="pres">
      <dgm:prSet presAssocID="{78992ED7-F170-467A-8E2B-BB2C7CF0B1CC}" presName="Triangle" presStyleLbl="alignNode1" presStyleIdx="3" presStyleCnt="5" custLinFactNeighborX="-52982" custLinFactNeighborY="45737"/>
      <dgm:spPr>
        <a:solidFill>
          <a:schemeClr val="bg1">
            <a:lumMod val="85000"/>
          </a:schemeClr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endParaRPr lang="ru-RU"/>
        </a:p>
      </dgm:t>
    </dgm:pt>
    <dgm:pt modelId="{AAEC7072-91A9-4458-9F74-FAA6DC49F6EC}" type="pres">
      <dgm:prSet presAssocID="{453DF6AA-5BCF-4C6F-A16D-AFF4D988FC60}" presName="sibTrans" presStyleCnt="0"/>
      <dgm:spPr/>
    </dgm:pt>
    <dgm:pt modelId="{808F93F4-4D5C-4406-9BB9-4B78B5A2863B}" type="pres">
      <dgm:prSet presAssocID="{453DF6AA-5BCF-4C6F-A16D-AFF4D988FC60}" presName="space" presStyleCnt="0"/>
      <dgm:spPr/>
    </dgm:pt>
    <dgm:pt modelId="{A6E920FC-013B-4F40-AAE8-1C4C17D93E8F}" type="pres">
      <dgm:prSet presAssocID="{473AF078-E81A-48E5-BDA5-D6B180DC09F8}" presName="composite" presStyleCnt="0"/>
      <dgm:spPr/>
    </dgm:pt>
    <dgm:pt modelId="{C98B1B69-5628-4647-9E01-66CEF7193471}" type="pres">
      <dgm:prSet presAssocID="{473AF078-E81A-48E5-BDA5-D6B180DC09F8}" presName="LShape" presStyleLbl="alignNode1" presStyleIdx="4" presStyleCnt="5" custScaleX="87803" custLinFactNeighborX="-5656" custLinFactNeighborY="24100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ru-RU"/>
        </a:p>
      </dgm:t>
    </dgm:pt>
    <dgm:pt modelId="{BA3E7AD1-8E12-4B72-B485-C2DE4A59BC60}" type="pres">
      <dgm:prSet presAssocID="{473AF078-E81A-48E5-BDA5-D6B180DC09F8}" presName="ParentText" presStyleLbl="revTx" presStyleIdx="2" presStyleCnt="3" custLinFactNeighborX="-4389" custLinFactNeighborY="254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0ACA1A-5443-4A10-AAFB-388F9D4CF29C}" type="presOf" srcId="{473AF078-E81A-48E5-BDA5-D6B180DC09F8}" destId="{BA3E7AD1-8E12-4B72-B485-C2DE4A59BC60}" srcOrd="0" destOrd="0" presId="urn:microsoft.com/office/officeart/2009/3/layout/StepUpProcess"/>
    <dgm:cxn modelId="{E58D8298-68E8-4031-9879-12D9FC6599C4}" type="presOf" srcId="{18582E10-F8CC-4A52-9D1C-331D1AA14944}" destId="{4DCFB9AF-F257-4D5E-8262-1B2E50B16866}" srcOrd="0" destOrd="0" presId="urn:microsoft.com/office/officeart/2009/3/layout/StepUpProcess"/>
    <dgm:cxn modelId="{5A29B411-8746-49D3-A5CC-E6733B740DCA}" srcId="{074601BE-5C1C-4B54-ADFE-7626326559CC}" destId="{78992ED7-F170-467A-8E2B-BB2C7CF0B1CC}" srcOrd="1" destOrd="0" parTransId="{63BD1801-CDAF-4EF0-8B70-3B0191DFAD52}" sibTransId="{453DF6AA-5BCF-4C6F-A16D-AFF4D988FC60}"/>
    <dgm:cxn modelId="{239D359E-7963-4A2E-A4EC-7C9317804CBA}" srcId="{074601BE-5C1C-4B54-ADFE-7626326559CC}" destId="{18582E10-F8CC-4A52-9D1C-331D1AA14944}" srcOrd="0" destOrd="0" parTransId="{3F7BB67C-67D6-4554-97AA-3257840E30BD}" sibTransId="{0C69F986-9813-409B-97E5-755D4B733591}"/>
    <dgm:cxn modelId="{0AC3D557-3198-41AD-8ECC-AB1CC70295AA}" type="presOf" srcId="{074601BE-5C1C-4B54-ADFE-7626326559CC}" destId="{78080EEE-8455-415B-A679-766E39B7C475}" srcOrd="0" destOrd="0" presId="urn:microsoft.com/office/officeart/2009/3/layout/StepUpProcess"/>
    <dgm:cxn modelId="{04913E2A-8C28-4192-B93B-B853B727CE4B}" type="presOf" srcId="{78992ED7-F170-467A-8E2B-BB2C7CF0B1CC}" destId="{3350FEA3-0480-42D4-9425-02D54628F6BB}" srcOrd="0" destOrd="0" presId="urn:microsoft.com/office/officeart/2009/3/layout/StepUpProcess"/>
    <dgm:cxn modelId="{517757D2-4707-4A60-A967-2D373DAD8895}" srcId="{074601BE-5C1C-4B54-ADFE-7626326559CC}" destId="{473AF078-E81A-48E5-BDA5-D6B180DC09F8}" srcOrd="2" destOrd="0" parTransId="{B94A2B90-9781-4D03-988E-359EEF3DFD1F}" sibTransId="{4EB29FFB-4493-457D-B139-1BA82647E23F}"/>
    <dgm:cxn modelId="{0F8AF4C0-C071-4C94-8EB2-B8DFFCDD2E21}" type="presParOf" srcId="{78080EEE-8455-415B-A679-766E39B7C475}" destId="{FA870472-4910-4687-A6A7-1788F7B1B149}" srcOrd="0" destOrd="0" presId="urn:microsoft.com/office/officeart/2009/3/layout/StepUpProcess"/>
    <dgm:cxn modelId="{6B5839CF-DC55-4F17-A8F1-A18D45E4F9D4}" type="presParOf" srcId="{FA870472-4910-4687-A6A7-1788F7B1B149}" destId="{480939CC-9FC1-49DB-AF01-4323A5391AF5}" srcOrd="0" destOrd="0" presId="urn:microsoft.com/office/officeart/2009/3/layout/StepUpProcess"/>
    <dgm:cxn modelId="{A7440388-9B16-4859-A796-5DCDB44B4F79}" type="presParOf" srcId="{FA870472-4910-4687-A6A7-1788F7B1B149}" destId="{4DCFB9AF-F257-4D5E-8262-1B2E50B16866}" srcOrd="1" destOrd="0" presId="urn:microsoft.com/office/officeart/2009/3/layout/StepUpProcess"/>
    <dgm:cxn modelId="{9999B423-82C7-48D7-8611-B6C7E74FEB33}" type="presParOf" srcId="{FA870472-4910-4687-A6A7-1788F7B1B149}" destId="{D9EC2DC4-AC48-4395-A55D-01B286CDF75C}" srcOrd="2" destOrd="0" presId="urn:microsoft.com/office/officeart/2009/3/layout/StepUpProcess"/>
    <dgm:cxn modelId="{772953B2-E4EA-4B89-AEE9-1084281CC3AC}" type="presParOf" srcId="{78080EEE-8455-415B-A679-766E39B7C475}" destId="{E21C7524-758E-4565-8BB9-2A8B98400F03}" srcOrd="1" destOrd="0" presId="urn:microsoft.com/office/officeart/2009/3/layout/StepUpProcess"/>
    <dgm:cxn modelId="{32713127-640C-412E-9861-8757142F4867}" type="presParOf" srcId="{E21C7524-758E-4565-8BB9-2A8B98400F03}" destId="{4CA9132E-7CAC-4586-B685-B107C63C36F1}" srcOrd="0" destOrd="0" presId="urn:microsoft.com/office/officeart/2009/3/layout/StepUpProcess"/>
    <dgm:cxn modelId="{3A0ECED7-6205-415C-8F20-4B31E0327B04}" type="presParOf" srcId="{78080EEE-8455-415B-A679-766E39B7C475}" destId="{72182CCB-48E8-416E-9C9E-C2E1A3242B31}" srcOrd="2" destOrd="0" presId="urn:microsoft.com/office/officeart/2009/3/layout/StepUpProcess"/>
    <dgm:cxn modelId="{43533027-74B4-427A-9AEA-7D314C9BEE6B}" type="presParOf" srcId="{72182CCB-48E8-416E-9C9E-C2E1A3242B31}" destId="{BAE08576-3532-4A89-8C0F-A3BEF3BB9B52}" srcOrd="0" destOrd="0" presId="urn:microsoft.com/office/officeart/2009/3/layout/StepUpProcess"/>
    <dgm:cxn modelId="{76C437C9-F527-40C8-BFC9-1931446D0D7A}" type="presParOf" srcId="{72182CCB-48E8-416E-9C9E-C2E1A3242B31}" destId="{3350FEA3-0480-42D4-9425-02D54628F6BB}" srcOrd="1" destOrd="0" presId="urn:microsoft.com/office/officeart/2009/3/layout/StepUpProcess"/>
    <dgm:cxn modelId="{F393B1BA-A99C-4063-B005-FA9EA3BFBF62}" type="presParOf" srcId="{72182CCB-48E8-416E-9C9E-C2E1A3242B31}" destId="{12F973FB-5D08-41A3-9F10-EB24990FF0FC}" srcOrd="2" destOrd="0" presId="urn:microsoft.com/office/officeart/2009/3/layout/StepUpProcess"/>
    <dgm:cxn modelId="{EF9CDB44-8BFE-4FBE-9A6F-5F6B312E1202}" type="presParOf" srcId="{78080EEE-8455-415B-A679-766E39B7C475}" destId="{AAEC7072-91A9-4458-9F74-FAA6DC49F6EC}" srcOrd="3" destOrd="0" presId="urn:microsoft.com/office/officeart/2009/3/layout/StepUpProcess"/>
    <dgm:cxn modelId="{9569A54E-5DF5-4D8A-8D3C-3FC08E90EFCF}" type="presParOf" srcId="{AAEC7072-91A9-4458-9F74-FAA6DC49F6EC}" destId="{808F93F4-4D5C-4406-9BB9-4B78B5A2863B}" srcOrd="0" destOrd="0" presId="urn:microsoft.com/office/officeart/2009/3/layout/StepUpProcess"/>
    <dgm:cxn modelId="{EB8E92C1-8FE6-43E6-A9A3-BD501B4C7FE8}" type="presParOf" srcId="{78080EEE-8455-415B-A679-766E39B7C475}" destId="{A6E920FC-013B-4F40-AAE8-1C4C17D93E8F}" srcOrd="4" destOrd="0" presId="urn:microsoft.com/office/officeart/2009/3/layout/StepUpProcess"/>
    <dgm:cxn modelId="{6D619A40-2C92-4821-9DFD-7970E94A2C92}" type="presParOf" srcId="{A6E920FC-013B-4F40-AAE8-1C4C17D93E8F}" destId="{C98B1B69-5628-4647-9E01-66CEF7193471}" srcOrd="0" destOrd="0" presId="urn:microsoft.com/office/officeart/2009/3/layout/StepUpProcess"/>
    <dgm:cxn modelId="{9544C95E-C36A-468E-B943-62EAEE599AC3}" type="presParOf" srcId="{A6E920FC-013B-4F40-AAE8-1C4C17D93E8F}" destId="{BA3E7AD1-8E12-4B72-B485-C2DE4A59BC6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444CBDD-7A10-4701-B423-5A4ECC481FF0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218EC7A9-1302-4A9D-A359-D9F2078E9B11}">
      <dgm:prSet phldrT="[Текст]" custT="1"/>
      <dgm:spPr/>
      <dgm:t>
        <a:bodyPr/>
        <a:lstStyle/>
        <a:p>
          <a:r>
            <a:rPr lang="ru-RU" sz="2400" b="1" dirty="0" smtClean="0"/>
            <a:t>550 </a:t>
          </a:r>
          <a:r>
            <a:rPr lang="ru-RU" sz="1200" b="1" dirty="0" smtClean="0"/>
            <a:t>индивидуальных  занятий</a:t>
          </a:r>
          <a:endParaRPr lang="ru-RU" sz="1200" b="1" dirty="0"/>
        </a:p>
      </dgm:t>
    </dgm:pt>
    <dgm:pt modelId="{0C6E434B-1D4C-4367-9EB7-D6792894EFC7}" type="parTrans" cxnId="{602D0B23-742B-4F4F-B4A7-93669DB0D168}">
      <dgm:prSet/>
      <dgm:spPr/>
      <dgm:t>
        <a:bodyPr/>
        <a:lstStyle/>
        <a:p>
          <a:endParaRPr lang="ru-RU"/>
        </a:p>
      </dgm:t>
    </dgm:pt>
    <dgm:pt modelId="{68194FDE-78AF-4EED-A092-5490650635E5}" type="sibTrans" cxnId="{602D0B23-742B-4F4F-B4A7-93669DB0D168}">
      <dgm:prSet custT="1"/>
      <dgm:spPr/>
      <dgm:t>
        <a:bodyPr/>
        <a:lstStyle/>
        <a:p>
          <a:r>
            <a:rPr lang="ru-RU" sz="2400" b="1" dirty="0" smtClean="0"/>
            <a:t>21</a:t>
          </a:r>
          <a:r>
            <a:rPr lang="ru-RU" sz="2300" b="1" dirty="0" smtClean="0"/>
            <a:t> </a:t>
          </a:r>
        </a:p>
        <a:p>
          <a:r>
            <a:rPr lang="ru-RU" sz="1400" b="1" dirty="0" smtClean="0"/>
            <a:t>семья</a:t>
          </a:r>
          <a:endParaRPr lang="ru-RU" sz="1400" b="1" dirty="0"/>
        </a:p>
      </dgm:t>
    </dgm:pt>
    <dgm:pt modelId="{A3C9C74D-189F-481A-87A2-341D3368FED4}">
      <dgm:prSet phldrT="[Текст]" custT="1"/>
      <dgm:spPr/>
      <dgm:t>
        <a:bodyPr/>
        <a:lstStyle/>
        <a:p>
          <a:r>
            <a:rPr lang="ru-RU" sz="2400" b="1" dirty="0" smtClean="0"/>
            <a:t>24 </a:t>
          </a:r>
          <a:r>
            <a:rPr lang="en-US" sz="1400" b="1" dirty="0" smtClean="0"/>
            <a:t>ADOS-2</a:t>
          </a:r>
          <a:endParaRPr lang="ru-RU" sz="1400" b="1" dirty="0"/>
        </a:p>
      </dgm:t>
    </dgm:pt>
    <dgm:pt modelId="{DA59C2DF-121A-40FB-9F6F-B6B126A78B71}" type="parTrans" cxnId="{3BB30B81-57F8-44F8-9194-40654EE7834F}">
      <dgm:prSet/>
      <dgm:spPr/>
      <dgm:t>
        <a:bodyPr/>
        <a:lstStyle/>
        <a:p>
          <a:endParaRPr lang="ru-RU"/>
        </a:p>
      </dgm:t>
    </dgm:pt>
    <dgm:pt modelId="{31E36336-D835-4791-9EFB-B12ADB2C9F56}" type="sibTrans" cxnId="{3BB30B81-57F8-44F8-9194-40654EE7834F}">
      <dgm:prSet custT="1"/>
      <dgm:spPr/>
      <dgm:t>
        <a:bodyPr/>
        <a:lstStyle/>
        <a:p>
          <a:r>
            <a:rPr lang="ru-RU" sz="1800" b="1" dirty="0" smtClean="0"/>
            <a:t>150</a:t>
          </a:r>
          <a:r>
            <a:rPr lang="ru-RU" sz="1800" b="1" baseline="0" dirty="0" smtClean="0"/>
            <a:t> </a:t>
          </a:r>
          <a:r>
            <a:rPr lang="ru-RU" sz="1200" b="1" baseline="0" dirty="0" smtClean="0"/>
            <a:t>специалистов </a:t>
          </a:r>
          <a:endParaRPr lang="ru-RU" sz="1200" b="1" dirty="0"/>
        </a:p>
      </dgm:t>
    </dgm:pt>
    <dgm:pt modelId="{1345D710-839B-408F-BF06-F3FFD73B562D}">
      <dgm:prSet phldrT="[Текст]"/>
      <dgm:spPr/>
      <dgm:t>
        <a:bodyPr/>
        <a:lstStyle/>
        <a:p>
          <a:pPr algn="ctr"/>
          <a:endParaRPr lang="ru-RU" dirty="0"/>
        </a:p>
      </dgm:t>
    </dgm:pt>
    <dgm:pt modelId="{C88160CD-47DC-4C6A-9214-B24D57AF2213}" type="parTrans" cxnId="{EC853900-B044-4528-82D5-2AAA89D842B3}">
      <dgm:prSet/>
      <dgm:spPr/>
      <dgm:t>
        <a:bodyPr/>
        <a:lstStyle/>
        <a:p>
          <a:endParaRPr lang="ru-RU"/>
        </a:p>
      </dgm:t>
    </dgm:pt>
    <dgm:pt modelId="{30939648-46CB-4D54-BAE8-4267A7A6B558}" type="sibTrans" cxnId="{EC853900-B044-4528-82D5-2AAA89D842B3}">
      <dgm:prSet/>
      <dgm:spPr/>
      <dgm:t>
        <a:bodyPr/>
        <a:lstStyle/>
        <a:p>
          <a:endParaRPr lang="ru-RU"/>
        </a:p>
      </dgm:t>
    </dgm:pt>
    <dgm:pt modelId="{1A8EC2FB-6A60-48AE-ABBD-7EF955A9B5F0}">
      <dgm:prSet phldrT="[Текст]" custT="1"/>
      <dgm:spPr/>
      <dgm:t>
        <a:bodyPr/>
        <a:lstStyle/>
        <a:p>
          <a:r>
            <a:rPr lang="ru-RU" sz="2400" b="1" i="0" dirty="0" smtClean="0"/>
            <a:t>261</a:t>
          </a:r>
        </a:p>
        <a:p>
          <a:r>
            <a:rPr lang="ru-RU" sz="1400" dirty="0" smtClean="0"/>
            <a:t>Консультация родителей </a:t>
          </a:r>
          <a:endParaRPr lang="ru-RU" sz="1400" dirty="0"/>
        </a:p>
      </dgm:t>
    </dgm:pt>
    <dgm:pt modelId="{98257E05-CC38-4FB2-B0F6-A86CF056BD94}" type="parTrans" cxnId="{7AA86262-A47B-4CF2-97B0-893C3981E56F}">
      <dgm:prSet/>
      <dgm:spPr/>
      <dgm:t>
        <a:bodyPr/>
        <a:lstStyle/>
        <a:p>
          <a:endParaRPr lang="ru-RU"/>
        </a:p>
      </dgm:t>
    </dgm:pt>
    <dgm:pt modelId="{5336E018-6E86-4E23-8597-8E7C45B13CE8}" type="sibTrans" cxnId="{7AA86262-A47B-4CF2-97B0-893C3981E56F}">
      <dgm:prSet custT="1"/>
      <dgm:spPr/>
      <dgm:t>
        <a:bodyPr/>
        <a:lstStyle/>
        <a:p>
          <a:r>
            <a:rPr lang="ru-RU" sz="2400" b="1" dirty="0" smtClean="0"/>
            <a:t>5 </a:t>
          </a:r>
          <a:r>
            <a:rPr lang="ru-RU" sz="1400" b="1" dirty="0" smtClean="0"/>
            <a:t>тренингов для родителей</a:t>
          </a:r>
          <a:endParaRPr lang="ru-RU" sz="1400" b="1" dirty="0"/>
        </a:p>
      </dgm:t>
    </dgm:pt>
    <dgm:pt modelId="{601B25BF-40CE-4189-82D3-F785F06BAE0E}" type="pres">
      <dgm:prSet presAssocID="{3444CBDD-7A10-4701-B423-5A4ECC481FF0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6181803-4D6C-401C-A3D9-703B6F3168A5}" type="pres">
      <dgm:prSet presAssocID="{218EC7A9-1302-4A9D-A359-D9F2078E9B11}" presName="composite" presStyleCnt="0"/>
      <dgm:spPr/>
      <dgm:t>
        <a:bodyPr/>
        <a:lstStyle/>
        <a:p>
          <a:endParaRPr lang="ru-RU"/>
        </a:p>
      </dgm:t>
    </dgm:pt>
    <dgm:pt modelId="{2BDA28B6-EBB7-433B-BE28-231D5F2D627E}" type="pres">
      <dgm:prSet presAssocID="{218EC7A9-1302-4A9D-A359-D9F2078E9B11}" presName="Parent1" presStyleLbl="node1" presStyleIdx="0" presStyleCnt="6" custLinFactNeighborX="788" custLinFactNeighborY="97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DEF44D-A881-4665-8E94-C84C2EAB9589}" type="pres">
      <dgm:prSet presAssocID="{218EC7A9-1302-4A9D-A359-D9F2078E9B11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0AB575-48EA-4695-A2CD-905AF220226E}" type="pres">
      <dgm:prSet presAssocID="{218EC7A9-1302-4A9D-A359-D9F2078E9B11}" presName="BalanceSpacing" presStyleCnt="0"/>
      <dgm:spPr/>
      <dgm:t>
        <a:bodyPr/>
        <a:lstStyle/>
        <a:p>
          <a:endParaRPr lang="ru-RU"/>
        </a:p>
      </dgm:t>
    </dgm:pt>
    <dgm:pt modelId="{F0C3BE28-A835-41E0-8183-E593CC234C3B}" type="pres">
      <dgm:prSet presAssocID="{218EC7A9-1302-4A9D-A359-D9F2078E9B11}" presName="BalanceSpacing1" presStyleCnt="0"/>
      <dgm:spPr/>
      <dgm:t>
        <a:bodyPr/>
        <a:lstStyle/>
        <a:p>
          <a:endParaRPr lang="ru-RU"/>
        </a:p>
      </dgm:t>
    </dgm:pt>
    <dgm:pt modelId="{632FF93F-DEBF-42C9-88F9-9C46D065FC73}" type="pres">
      <dgm:prSet presAssocID="{68194FDE-78AF-4EED-A092-5490650635E5}" presName="Accent1Text" presStyleLbl="node1" presStyleIdx="1" presStyleCnt="6"/>
      <dgm:spPr/>
      <dgm:t>
        <a:bodyPr/>
        <a:lstStyle/>
        <a:p>
          <a:endParaRPr lang="ru-RU"/>
        </a:p>
      </dgm:t>
    </dgm:pt>
    <dgm:pt modelId="{23FC2741-03DA-468D-8726-52A053580D7C}" type="pres">
      <dgm:prSet presAssocID="{68194FDE-78AF-4EED-A092-5490650635E5}" presName="spaceBetweenRectangles" presStyleCnt="0"/>
      <dgm:spPr/>
      <dgm:t>
        <a:bodyPr/>
        <a:lstStyle/>
        <a:p>
          <a:endParaRPr lang="ru-RU"/>
        </a:p>
      </dgm:t>
    </dgm:pt>
    <dgm:pt modelId="{862EDA45-B7D8-45A2-B53D-486595E4BF5D}" type="pres">
      <dgm:prSet presAssocID="{A3C9C74D-189F-481A-87A2-341D3368FED4}" presName="composite" presStyleCnt="0"/>
      <dgm:spPr/>
      <dgm:t>
        <a:bodyPr/>
        <a:lstStyle/>
        <a:p>
          <a:endParaRPr lang="ru-RU"/>
        </a:p>
      </dgm:t>
    </dgm:pt>
    <dgm:pt modelId="{BECD1A75-2E28-4FA0-ABDE-CB784028DD66}" type="pres">
      <dgm:prSet presAssocID="{A3C9C74D-189F-481A-87A2-341D3368FED4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D487C1-FA7E-40A5-9962-9A68A510C872}" type="pres">
      <dgm:prSet presAssocID="{A3C9C74D-189F-481A-87A2-341D3368FED4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B5F3EC-0A04-4692-8912-88FAFE33FB6F}" type="pres">
      <dgm:prSet presAssocID="{A3C9C74D-189F-481A-87A2-341D3368FED4}" presName="BalanceSpacing" presStyleCnt="0"/>
      <dgm:spPr/>
      <dgm:t>
        <a:bodyPr/>
        <a:lstStyle/>
        <a:p>
          <a:endParaRPr lang="ru-RU"/>
        </a:p>
      </dgm:t>
    </dgm:pt>
    <dgm:pt modelId="{5F04D2F4-B6FA-4706-BC66-0E0A97E8A671}" type="pres">
      <dgm:prSet presAssocID="{A3C9C74D-189F-481A-87A2-341D3368FED4}" presName="BalanceSpacing1" presStyleCnt="0"/>
      <dgm:spPr/>
      <dgm:t>
        <a:bodyPr/>
        <a:lstStyle/>
        <a:p>
          <a:endParaRPr lang="ru-RU"/>
        </a:p>
      </dgm:t>
    </dgm:pt>
    <dgm:pt modelId="{CB3ECC87-A40A-4CC1-8150-B19398E6518F}" type="pres">
      <dgm:prSet presAssocID="{31E36336-D835-4791-9EFB-B12ADB2C9F56}" presName="Accent1Text" presStyleLbl="node1" presStyleIdx="3" presStyleCnt="6"/>
      <dgm:spPr/>
      <dgm:t>
        <a:bodyPr/>
        <a:lstStyle/>
        <a:p>
          <a:endParaRPr lang="ru-RU"/>
        </a:p>
      </dgm:t>
    </dgm:pt>
    <dgm:pt modelId="{913C82DE-E175-4C9F-94AB-62193E4570E9}" type="pres">
      <dgm:prSet presAssocID="{31E36336-D835-4791-9EFB-B12ADB2C9F56}" presName="spaceBetweenRectangles" presStyleCnt="0"/>
      <dgm:spPr/>
      <dgm:t>
        <a:bodyPr/>
        <a:lstStyle/>
        <a:p>
          <a:endParaRPr lang="ru-RU"/>
        </a:p>
      </dgm:t>
    </dgm:pt>
    <dgm:pt modelId="{C08F60ED-5354-4625-9433-5133A09A6983}" type="pres">
      <dgm:prSet presAssocID="{1A8EC2FB-6A60-48AE-ABBD-7EF955A9B5F0}" presName="composite" presStyleCnt="0"/>
      <dgm:spPr/>
      <dgm:t>
        <a:bodyPr/>
        <a:lstStyle/>
        <a:p>
          <a:endParaRPr lang="ru-RU"/>
        </a:p>
      </dgm:t>
    </dgm:pt>
    <dgm:pt modelId="{A58477C8-1CF3-492C-AE51-CB551719F43C}" type="pres">
      <dgm:prSet presAssocID="{1A8EC2FB-6A60-48AE-ABBD-7EF955A9B5F0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5ADF3F-4696-4EC9-BAEF-F83D150C484A}" type="pres">
      <dgm:prSet presAssocID="{1A8EC2FB-6A60-48AE-ABBD-7EF955A9B5F0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9F2F03-C011-4857-ACBF-CC2ACCF07063}" type="pres">
      <dgm:prSet presAssocID="{1A8EC2FB-6A60-48AE-ABBD-7EF955A9B5F0}" presName="BalanceSpacing" presStyleCnt="0"/>
      <dgm:spPr/>
      <dgm:t>
        <a:bodyPr/>
        <a:lstStyle/>
        <a:p>
          <a:endParaRPr lang="ru-RU"/>
        </a:p>
      </dgm:t>
    </dgm:pt>
    <dgm:pt modelId="{EAE38E1E-813D-4D99-917E-DACF2B4EF02C}" type="pres">
      <dgm:prSet presAssocID="{1A8EC2FB-6A60-48AE-ABBD-7EF955A9B5F0}" presName="BalanceSpacing1" presStyleCnt="0"/>
      <dgm:spPr/>
      <dgm:t>
        <a:bodyPr/>
        <a:lstStyle/>
        <a:p>
          <a:endParaRPr lang="ru-RU"/>
        </a:p>
      </dgm:t>
    </dgm:pt>
    <dgm:pt modelId="{00E2F6ED-BE5E-4803-A369-82828E910F74}" type="pres">
      <dgm:prSet presAssocID="{5336E018-6E86-4E23-8597-8E7C45B13CE8}" presName="Accent1Text" presStyleLbl="node1" presStyleIdx="5" presStyleCnt="6"/>
      <dgm:spPr/>
      <dgm:t>
        <a:bodyPr/>
        <a:lstStyle/>
        <a:p>
          <a:endParaRPr lang="ru-RU"/>
        </a:p>
      </dgm:t>
    </dgm:pt>
  </dgm:ptLst>
  <dgm:cxnLst>
    <dgm:cxn modelId="{878BA0F6-8777-4D2B-8129-2995978CF87A}" type="presOf" srcId="{31E36336-D835-4791-9EFB-B12ADB2C9F56}" destId="{CB3ECC87-A40A-4CC1-8150-B19398E6518F}" srcOrd="0" destOrd="0" presId="urn:microsoft.com/office/officeart/2008/layout/AlternatingHexagons"/>
    <dgm:cxn modelId="{1D62696A-AA5B-4912-BDD2-5BB66E65DA3D}" type="presOf" srcId="{5336E018-6E86-4E23-8597-8E7C45B13CE8}" destId="{00E2F6ED-BE5E-4803-A369-82828E910F74}" srcOrd="0" destOrd="0" presId="urn:microsoft.com/office/officeart/2008/layout/AlternatingHexagons"/>
    <dgm:cxn modelId="{783CAA5F-8EF3-4B30-88F9-019063872D49}" type="presOf" srcId="{1A8EC2FB-6A60-48AE-ABBD-7EF955A9B5F0}" destId="{A58477C8-1CF3-492C-AE51-CB551719F43C}" srcOrd="0" destOrd="0" presId="urn:microsoft.com/office/officeart/2008/layout/AlternatingHexagons"/>
    <dgm:cxn modelId="{5EA867FD-146C-431B-9991-9C088859B206}" type="presOf" srcId="{A3C9C74D-189F-481A-87A2-341D3368FED4}" destId="{BECD1A75-2E28-4FA0-ABDE-CB784028DD66}" srcOrd="0" destOrd="0" presId="urn:microsoft.com/office/officeart/2008/layout/AlternatingHexagons"/>
    <dgm:cxn modelId="{602D0B23-742B-4F4F-B4A7-93669DB0D168}" srcId="{3444CBDD-7A10-4701-B423-5A4ECC481FF0}" destId="{218EC7A9-1302-4A9D-A359-D9F2078E9B11}" srcOrd="0" destOrd="0" parTransId="{0C6E434B-1D4C-4367-9EB7-D6792894EFC7}" sibTransId="{68194FDE-78AF-4EED-A092-5490650635E5}"/>
    <dgm:cxn modelId="{E2958E6E-F8E1-48F6-9E58-CF5590B4EAB2}" type="presOf" srcId="{3444CBDD-7A10-4701-B423-5A4ECC481FF0}" destId="{601B25BF-40CE-4189-82D3-F785F06BAE0E}" srcOrd="0" destOrd="0" presId="urn:microsoft.com/office/officeart/2008/layout/AlternatingHexagons"/>
    <dgm:cxn modelId="{E4090A75-A15B-41E9-A5D0-AA2A40A9FCC6}" type="presOf" srcId="{218EC7A9-1302-4A9D-A359-D9F2078E9B11}" destId="{2BDA28B6-EBB7-433B-BE28-231D5F2D627E}" srcOrd="0" destOrd="0" presId="urn:microsoft.com/office/officeart/2008/layout/AlternatingHexagons"/>
    <dgm:cxn modelId="{29D158F8-8985-463D-A8A2-559393BF153F}" type="presOf" srcId="{1345D710-839B-408F-BF06-F3FFD73B562D}" destId="{42D487C1-FA7E-40A5-9962-9A68A510C872}" srcOrd="0" destOrd="0" presId="urn:microsoft.com/office/officeart/2008/layout/AlternatingHexagons"/>
    <dgm:cxn modelId="{EC853900-B044-4528-82D5-2AAA89D842B3}" srcId="{A3C9C74D-189F-481A-87A2-341D3368FED4}" destId="{1345D710-839B-408F-BF06-F3FFD73B562D}" srcOrd="0" destOrd="0" parTransId="{C88160CD-47DC-4C6A-9214-B24D57AF2213}" sibTransId="{30939648-46CB-4D54-BAE8-4267A7A6B558}"/>
    <dgm:cxn modelId="{3BB30B81-57F8-44F8-9194-40654EE7834F}" srcId="{3444CBDD-7A10-4701-B423-5A4ECC481FF0}" destId="{A3C9C74D-189F-481A-87A2-341D3368FED4}" srcOrd="1" destOrd="0" parTransId="{DA59C2DF-121A-40FB-9F6F-B6B126A78B71}" sibTransId="{31E36336-D835-4791-9EFB-B12ADB2C9F56}"/>
    <dgm:cxn modelId="{92EA13BE-B389-4EB1-9E26-BD8328E5B9A3}" type="presOf" srcId="{68194FDE-78AF-4EED-A092-5490650635E5}" destId="{632FF93F-DEBF-42C9-88F9-9C46D065FC73}" srcOrd="0" destOrd="0" presId="urn:microsoft.com/office/officeart/2008/layout/AlternatingHexagons"/>
    <dgm:cxn modelId="{7AA86262-A47B-4CF2-97B0-893C3981E56F}" srcId="{3444CBDD-7A10-4701-B423-5A4ECC481FF0}" destId="{1A8EC2FB-6A60-48AE-ABBD-7EF955A9B5F0}" srcOrd="2" destOrd="0" parTransId="{98257E05-CC38-4FB2-B0F6-A86CF056BD94}" sibTransId="{5336E018-6E86-4E23-8597-8E7C45B13CE8}"/>
    <dgm:cxn modelId="{EF7D6292-1EB7-4680-9B8F-5EEE95CE1892}" type="presParOf" srcId="{601B25BF-40CE-4189-82D3-F785F06BAE0E}" destId="{26181803-4D6C-401C-A3D9-703B6F3168A5}" srcOrd="0" destOrd="0" presId="urn:microsoft.com/office/officeart/2008/layout/AlternatingHexagons"/>
    <dgm:cxn modelId="{77A6357B-6A02-4F1E-B350-ADC435B00EDA}" type="presParOf" srcId="{26181803-4D6C-401C-A3D9-703B6F3168A5}" destId="{2BDA28B6-EBB7-433B-BE28-231D5F2D627E}" srcOrd="0" destOrd="0" presId="urn:microsoft.com/office/officeart/2008/layout/AlternatingHexagons"/>
    <dgm:cxn modelId="{D160E07F-37EB-467D-9277-B74E780D5C7F}" type="presParOf" srcId="{26181803-4D6C-401C-A3D9-703B6F3168A5}" destId="{F7DEF44D-A881-4665-8E94-C84C2EAB9589}" srcOrd="1" destOrd="0" presId="urn:microsoft.com/office/officeart/2008/layout/AlternatingHexagons"/>
    <dgm:cxn modelId="{8CA73476-5D85-4D03-B464-B5206A5BFA7B}" type="presParOf" srcId="{26181803-4D6C-401C-A3D9-703B6F3168A5}" destId="{4C0AB575-48EA-4695-A2CD-905AF220226E}" srcOrd="2" destOrd="0" presId="urn:microsoft.com/office/officeart/2008/layout/AlternatingHexagons"/>
    <dgm:cxn modelId="{77230AAD-17E0-44DA-8FDB-4762625E67AB}" type="presParOf" srcId="{26181803-4D6C-401C-A3D9-703B6F3168A5}" destId="{F0C3BE28-A835-41E0-8183-E593CC234C3B}" srcOrd="3" destOrd="0" presId="urn:microsoft.com/office/officeart/2008/layout/AlternatingHexagons"/>
    <dgm:cxn modelId="{A9A250CC-1D44-41E7-9BBD-767A35EACB67}" type="presParOf" srcId="{26181803-4D6C-401C-A3D9-703B6F3168A5}" destId="{632FF93F-DEBF-42C9-88F9-9C46D065FC73}" srcOrd="4" destOrd="0" presId="urn:microsoft.com/office/officeart/2008/layout/AlternatingHexagons"/>
    <dgm:cxn modelId="{8AD39EEA-EC8E-42E4-AEBF-C20BFD4B30E0}" type="presParOf" srcId="{601B25BF-40CE-4189-82D3-F785F06BAE0E}" destId="{23FC2741-03DA-468D-8726-52A053580D7C}" srcOrd="1" destOrd="0" presId="urn:microsoft.com/office/officeart/2008/layout/AlternatingHexagons"/>
    <dgm:cxn modelId="{0690E7D0-2312-42C9-968F-E4F795415B8F}" type="presParOf" srcId="{601B25BF-40CE-4189-82D3-F785F06BAE0E}" destId="{862EDA45-B7D8-45A2-B53D-486595E4BF5D}" srcOrd="2" destOrd="0" presId="urn:microsoft.com/office/officeart/2008/layout/AlternatingHexagons"/>
    <dgm:cxn modelId="{A0BC719C-1EBF-456A-9DD1-093104DA6B75}" type="presParOf" srcId="{862EDA45-B7D8-45A2-B53D-486595E4BF5D}" destId="{BECD1A75-2E28-4FA0-ABDE-CB784028DD66}" srcOrd="0" destOrd="0" presId="urn:microsoft.com/office/officeart/2008/layout/AlternatingHexagons"/>
    <dgm:cxn modelId="{CC1F6557-4303-4E6D-827E-FD4FB37B3CB8}" type="presParOf" srcId="{862EDA45-B7D8-45A2-B53D-486595E4BF5D}" destId="{42D487C1-FA7E-40A5-9962-9A68A510C872}" srcOrd="1" destOrd="0" presId="urn:microsoft.com/office/officeart/2008/layout/AlternatingHexagons"/>
    <dgm:cxn modelId="{672770EF-33C1-4B78-806A-14C25DD9CC01}" type="presParOf" srcId="{862EDA45-B7D8-45A2-B53D-486595E4BF5D}" destId="{55B5F3EC-0A04-4692-8912-88FAFE33FB6F}" srcOrd="2" destOrd="0" presId="urn:microsoft.com/office/officeart/2008/layout/AlternatingHexagons"/>
    <dgm:cxn modelId="{B4782202-B61A-428E-BA2E-A7A79F12E733}" type="presParOf" srcId="{862EDA45-B7D8-45A2-B53D-486595E4BF5D}" destId="{5F04D2F4-B6FA-4706-BC66-0E0A97E8A671}" srcOrd="3" destOrd="0" presId="urn:microsoft.com/office/officeart/2008/layout/AlternatingHexagons"/>
    <dgm:cxn modelId="{5B9FEB6C-4C34-485E-92EF-B0100EEDD9DE}" type="presParOf" srcId="{862EDA45-B7D8-45A2-B53D-486595E4BF5D}" destId="{CB3ECC87-A40A-4CC1-8150-B19398E6518F}" srcOrd="4" destOrd="0" presId="urn:microsoft.com/office/officeart/2008/layout/AlternatingHexagons"/>
    <dgm:cxn modelId="{135287A4-9EDE-4D10-862D-61719AF59615}" type="presParOf" srcId="{601B25BF-40CE-4189-82D3-F785F06BAE0E}" destId="{913C82DE-E175-4C9F-94AB-62193E4570E9}" srcOrd="3" destOrd="0" presId="urn:microsoft.com/office/officeart/2008/layout/AlternatingHexagons"/>
    <dgm:cxn modelId="{ABA527BF-0E64-460B-BB6A-68DBDFAABD01}" type="presParOf" srcId="{601B25BF-40CE-4189-82D3-F785F06BAE0E}" destId="{C08F60ED-5354-4625-9433-5133A09A6983}" srcOrd="4" destOrd="0" presId="urn:microsoft.com/office/officeart/2008/layout/AlternatingHexagons"/>
    <dgm:cxn modelId="{5455E8B0-9922-40BD-9BDE-98254DB0D82D}" type="presParOf" srcId="{C08F60ED-5354-4625-9433-5133A09A6983}" destId="{A58477C8-1CF3-492C-AE51-CB551719F43C}" srcOrd="0" destOrd="0" presId="urn:microsoft.com/office/officeart/2008/layout/AlternatingHexagons"/>
    <dgm:cxn modelId="{6B0AAB4C-83BA-4B60-9218-A8276CB9CACA}" type="presParOf" srcId="{C08F60ED-5354-4625-9433-5133A09A6983}" destId="{B05ADF3F-4696-4EC9-BAEF-F83D150C484A}" srcOrd="1" destOrd="0" presId="urn:microsoft.com/office/officeart/2008/layout/AlternatingHexagons"/>
    <dgm:cxn modelId="{C1CF67A8-D1C3-445F-9695-9E7B5710D9DF}" type="presParOf" srcId="{C08F60ED-5354-4625-9433-5133A09A6983}" destId="{4B9F2F03-C011-4857-ACBF-CC2ACCF07063}" srcOrd="2" destOrd="0" presId="urn:microsoft.com/office/officeart/2008/layout/AlternatingHexagons"/>
    <dgm:cxn modelId="{6B2244C8-DE7C-4BB7-A1D3-FACA97EDA86A}" type="presParOf" srcId="{C08F60ED-5354-4625-9433-5133A09A6983}" destId="{EAE38E1E-813D-4D99-917E-DACF2B4EF02C}" srcOrd="3" destOrd="0" presId="urn:microsoft.com/office/officeart/2008/layout/AlternatingHexagons"/>
    <dgm:cxn modelId="{9DFAEEDF-E4B3-4885-AB6B-7EF8EEFAFC01}" type="presParOf" srcId="{C08F60ED-5354-4625-9433-5133A09A6983}" destId="{00E2F6ED-BE5E-4803-A369-82828E910F74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2668F1-1BBC-4DFA-93A7-BE6F057E7723}" type="doc">
      <dgm:prSet loTypeId="urn:microsoft.com/office/officeart/2005/8/layout/hList7" loCatId="relationship" qsTypeId="urn:microsoft.com/office/officeart/2005/8/quickstyle/simple1" qsCatId="simple" csTypeId="urn:microsoft.com/office/officeart/2005/8/colors/accent1_2" csCatId="accent1" phldr="1"/>
      <dgm:spPr/>
    </dgm:pt>
    <dgm:pt modelId="{AFF3C4CF-4992-4946-8B94-9818BB9F2A76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1400" b="1" dirty="0" err="1" smtClean="0">
              <a:solidFill>
                <a:schemeClr val="tx2">
                  <a:lumMod val="75000"/>
                </a:schemeClr>
              </a:solidFill>
            </a:rPr>
            <a:t>Междисциплинарность</a:t>
          </a:r>
          <a:endParaRPr lang="ru-RU" sz="1400" b="1" dirty="0">
            <a:solidFill>
              <a:schemeClr val="tx2">
                <a:lumMod val="75000"/>
              </a:schemeClr>
            </a:solidFill>
          </a:endParaRPr>
        </a:p>
      </dgm:t>
    </dgm:pt>
    <dgm:pt modelId="{38AD07E2-3964-4769-8E61-0D5659802671}" type="parTrans" cxnId="{F2D0C49E-2844-424F-B5A5-1527927FF3E6}">
      <dgm:prSet/>
      <dgm:spPr/>
      <dgm:t>
        <a:bodyPr/>
        <a:lstStyle/>
        <a:p>
          <a:endParaRPr lang="ru-RU"/>
        </a:p>
      </dgm:t>
    </dgm:pt>
    <dgm:pt modelId="{1BB7331E-7E4F-4867-92A7-FDE0CC722354}" type="sibTrans" cxnId="{F2D0C49E-2844-424F-B5A5-1527927FF3E6}">
      <dgm:prSet/>
      <dgm:spPr/>
      <dgm:t>
        <a:bodyPr/>
        <a:lstStyle/>
        <a:p>
          <a:endParaRPr lang="ru-RU"/>
        </a:p>
      </dgm:t>
    </dgm:pt>
    <dgm:pt modelId="{C5DA1F9A-27BF-4C17-864C-B02D9A4E54BF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2">
                  <a:lumMod val="75000"/>
                </a:schemeClr>
              </a:solidFill>
            </a:rPr>
            <a:t>Научная доказанность</a:t>
          </a:r>
          <a:endParaRPr lang="ru-RU" b="1" dirty="0">
            <a:solidFill>
              <a:schemeClr val="tx2">
                <a:lumMod val="75000"/>
              </a:schemeClr>
            </a:solidFill>
          </a:endParaRPr>
        </a:p>
      </dgm:t>
    </dgm:pt>
    <dgm:pt modelId="{78544772-28D3-49F3-A1F8-98EDA094D940}" type="parTrans" cxnId="{9526AA9B-41BF-4683-90D9-141AF1851548}">
      <dgm:prSet/>
      <dgm:spPr/>
      <dgm:t>
        <a:bodyPr/>
        <a:lstStyle/>
        <a:p>
          <a:endParaRPr lang="ru-RU"/>
        </a:p>
      </dgm:t>
    </dgm:pt>
    <dgm:pt modelId="{4E323129-F252-497A-AF00-9D340E758E5E}" type="sibTrans" cxnId="{9526AA9B-41BF-4683-90D9-141AF1851548}">
      <dgm:prSet/>
      <dgm:spPr/>
      <dgm:t>
        <a:bodyPr/>
        <a:lstStyle/>
        <a:p>
          <a:endParaRPr lang="ru-RU"/>
        </a:p>
      </dgm:t>
    </dgm:pt>
    <dgm:pt modelId="{40238A3E-8A51-4DAC-ABD8-56B5B5B7CA46}">
      <dgm:prSet phldrT="[Текст]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2">
                  <a:lumMod val="75000"/>
                </a:schemeClr>
              </a:solidFill>
            </a:rPr>
            <a:t>Семейно-</a:t>
          </a:r>
          <a:r>
            <a:rPr lang="ru-RU" b="1" smtClean="0">
              <a:solidFill>
                <a:schemeClr val="tx2">
                  <a:lumMod val="75000"/>
                </a:schemeClr>
              </a:solidFill>
            </a:rPr>
            <a:t>центрированность</a:t>
          </a:r>
          <a:endParaRPr lang="ru-RU" b="1" dirty="0">
            <a:solidFill>
              <a:schemeClr val="tx2">
                <a:lumMod val="75000"/>
              </a:schemeClr>
            </a:solidFill>
          </a:endParaRPr>
        </a:p>
      </dgm:t>
    </dgm:pt>
    <dgm:pt modelId="{9E4E1DEC-A9DD-4DCE-A47A-354E6EC66418}" type="parTrans" cxnId="{A73819F3-1688-40A1-8A9D-62A7196FCD77}">
      <dgm:prSet/>
      <dgm:spPr/>
      <dgm:t>
        <a:bodyPr/>
        <a:lstStyle/>
        <a:p>
          <a:endParaRPr lang="ru-RU"/>
        </a:p>
      </dgm:t>
    </dgm:pt>
    <dgm:pt modelId="{02529A03-EEEE-426A-8C16-D698118EB962}" type="sibTrans" cxnId="{A73819F3-1688-40A1-8A9D-62A7196FCD77}">
      <dgm:prSet/>
      <dgm:spPr/>
      <dgm:t>
        <a:bodyPr/>
        <a:lstStyle/>
        <a:p>
          <a:endParaRPr lang="ru-RU"/>
        </a:p>
      </dgm:t>
    </dgm:pt>
    <dgm:pt modelId="{200CCC9B-DB3D-42B6-AF76-23A93D82D1DA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2">
                  <a:lumMod val="75000"/>
                </a:schemeClr>
              </a:solidFill>
            </a:rPr>
            <a:t>Функциональность</a:t>
          </a:r>
          <a:r>
            <a:rPr lang="ru-RU" dirty="0" smtClean="0">
              <a:solidFill>
                <a:schemeClr val="tx2">
                  <a:lumMod val="75000"/>
                </a:schemeClr>
              </a:solidFill>
            </a:rPr>
            <a:t> </a:t>
          </a:r>
          <a:endParaRPr lang="ru-RU" dirty="0">
            <a:solidFill>
              <a:schemeClr val="tx2">
                <a:lumMod val="75000"/>
              </a:schemeClr>
            </a:solidFill>
          </a:endParaRPr>
        </a:p>
      </dgm:t>
    </dgm:pt>
    <dgm:pt modelId="{4D940385-7971-4928-8770-7443DE15141B}" type="parTrans" cxnId="{09602B3D-B034-47C1-BA5F-AF78F933D2B5}">
      <dgm:prSet/>
      <dgm:spPr/>
      <dgm:t>
        <a:bodyPr/>
        <a:lstStyle/>
        <a:p>
          <a:endParaRPr lang="ru-RU"/>
        </a:p>
      </dgm:t>
    </dgm:pt>
    <dgm:pt modelId="{9294BB36-C00A-42F6-9352-AEB4E13321EC}" type="sibTrans" cxnId="{09602B3D-B034-47C1-BA5F-AF78F933D2B5}">
      <dgm:prSet/>
      <dgm:spPr/>
      <dgm:t>
        <a:bodyPr/>
        <a:lstStyle/>
        <a:p>
          <a:endParaRPr lang="ru-RU"/>
        </a:p>
      </dgm:t>
    </dgm:pt>
    <dgm:pt modelId="{4416FE88-248B-4A32-BDDC-093052F77776}">
      <dgm:prSet phldrT="[Текст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2">
                  <a:lumMod val="75000"/>
                </a:schemeClr>
              </a:solidFill>
            </a:rPr>
            <a:t>Собственная активность ребенка</a:t>
          </a:r>
          <a:endParaRPr lang="ru-RU" b="1" dirty="0">
            <a:solidFill>
              <a:schemeClr val="tx2">
                <a:lumMod val="75000"/>
              </a:schemeClr>
            </a:solidFill>
          </a:endParaRPr>
        </a:p>
      </dgm:t>
    </dgm:pt>
    <dgm:pt modelId="{45AC0B32-E3F1-4271-9668-8FA3DAF92F7C}" type="parTrans" cxnId="{0FE79CDC-B2E6-4143-BD91-553B9AFE6D67}">
      <dgm:prSet/>
      <dgm:spPr/>
      <dgm:t>
        <a:bodyPr/>
        <a:lstStyle/>
        <a:p>
          <a:endParaRPr lang="ru-RU"/>
        </a:p>
      </dgm:t>
    </dgm:pt>
    <dgm:pt modelId="{545EE65B-6178-4256-9F0D-3A9DA97DF580}" type="sibTrans" cxnId="{0FE79CDC-B2E6-4143-BD91-553B9AFE6D67}">
      <dgm:prSet/>
      <dgm:spPr/>
      <dgm:t>
        <a:bodyPr/>
        <a:lstStyle/>
        <a:p>
          <a:endParaRPr lang="ru-RU"/>
        </a:p>
      </dgm:t>
    </dgm:pt>
    <dgm:pt modelId="{4E4C52AA-BD91-420E-8822-34577AC03B20}" type="pres">
      <dgm:prSet presAssocID="{852668F1-1BBC-4DFA-93A7-BE6F057E7723}" presName="Name0" presStyleCnt="0">
        <dgm:presLayoutVars>
          <dgm:dir/>
          <dgm:resizeHandles val="exact"/>
        </dgm:presLayoutVars>
      </dgm:prSet>
      <dgm:spPr/>
    </dgm:pt>
    <dgm:pt modelId="{1CE3D39A-F474-4673-85F9-F36F3B1483C0}" type="pres">
      <dgm:prSet presAssocID="{852668F1-1BBC-4DFA-93A7-BE6F057E7723}" presName="fgShape" presStyleLbl="fgShp" presStyleIdx="0" presStyleCnt="1" custLinFactNeighborX="85" custLinFactNeighborY="-4717"/>
      <dgm:spPr>
        <a:solidFill>
          <a:schemeClr val="accent1">
            <a:lumMod val="75000"/>
          </a:schemeClr>
        </a:solidFill>
      </dgm:spPr>
    </dgm:pt>
    <dgm:pt modelId="{625B1BDE-C80D-4023-AAA2-B2ECEB326704}" type="pres">
      <dgm:prSet presAssocID="{852668F1-1BBC-4DFA-93A7-BE6F057E7723}" presName="linComp" presStyleCnt="0"/>
      <dgm:spPr/>
    </dgm:pt>
    <dgm:pt modelId="{734E1DDE-C3E3-4EFF-BF83-4772A596C863}" type="pres">
      <dgm:prSet presAssocID="{AFF3C4CF-4992-4946-8B94-9818BB9F2A76}" presName="compNode" presStyleCnt="0"/>
      <dgm:spPr/>
    </dgm:pt>
    <dgm:pt modelId="{1091604B-93D5-4B62-A5EC-00C671265725}" type="pres">
      <dgm:prSet presAssocID="{AFF3C4CF-4992-4946-8B94-9818BB9F2A76}" presName="bkgdShape" presStyleLbl="node1" presStyleIdx="0" presStyleCnt="5" custScaleX="112748" custLinFactNeighborY="-531"/>
      <dgm:spPr/>
      <dgm:t>
        <a:bodyPr/>
        <a:lstStyle/>
        <a:p>
          <a:endParaRPr lang="ru-RU"/>
        </a:p>
      </dgm:t>
    </dgm:pt>
    <dgm:pt modelId="{E025DDF8-7638-4E0A-8187-B18EA258B048}" type="pres">
      <dgm:prSet presAssocID="{AFF3C4CF-4992-4946-8B94-9818BB9F2A76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5940C8-78FC-4F35-95EA-2D42D12C9282}" type="pres">
      <dgm:prSet presAssocID="{AFF3C4CF-4992-4946-8B94-9818BB9F2A76}" presName="invisiNode" presStyleLbl="node1" presStyleIdx="0" presStyleCnt="5"/>
      <dgm:spPr/>
    </dgm:pt>
    <dgm:pt modelId="{B98D689B-F547-43BF-9C97-98C99F1A2AC5}" type="pres">
      <dgm:prSet presAssocID="{AFF3C4CF-4992-4946-8B94-9818BB9F2A76}" presName="imagNode" presStyleLbl="fgImgPlace1" presStyleIdx="0" presStyleCnt="5" custScaleX="119904" custScaleY="11679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AF9A974-A82D-4309-82ED-61D4FF2C8BC6}" type="pres">
      <dgm:prSet presAssocID="{1BB7331E-7E4F-4867-92A7-FDE0CC72235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005616A-BA46-43EC-BCB9-5452D7BE8AE9}" type="pres">
      <dgm:prSet presAssocID="{200CCC9B-DB3D-42B6-AF76-23A93D82D1DA}" presName="compNode" presStyleCnt="0"/>
      <dgm:spPr/>
    </dgm:pt>
    <dgm:pt modelId="{1777AD39-52B8-4E8A-8D60-DB69484839BA}" type="pres">
      <dgm:prSet presAssocID="{200CCC9B-DB3D-42B6-AF76-23A93D82D1DA}" presName="bkgdShape" presStyleLbl="node1" presStyleIdx="1" presStyleCnt="5"/>
      <dgm:spPr/>
      <dgm:t>
        <a:bodyPr/>
        <a:lstStyle/>
        <a:p>
          <a:endParaRPr lang="ru-RU"/>
        </a:p>
      </dgm:t>
    </dgm:pt>
    <dgm:pt modelId="{3098F2AA-9E30-4293-85A0-8B5A833B4003}" type="pres">
      <dgm:prSet presAssocID="{200CCC9B-DB3D-42B6-AF76-23A93D82D1DA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14BB38-6B31-4D6C-A9D6-6CB7AAF5A4AD}" type="pres">
      <dgm:prSet presAssocID="{200CCC9B-DB3D-42B6-AF76-23A93D82D1DA}" presName="invisiNode" presStyleLbl="node1" presStyleIdx="1" presStyleCnt="5"/>
      <dgm:spPr/>
    </dgm:pt>
    <dgm:pt modelId="{633CD9D9-374A-470E-913E-066139C5CFFE}" type="pres">
      <dgm:prSet presAssocID="{200CCC9B-DB3D-42B6-AF76-23A93D82D1DA}" presName="imagNode" presStyleLbl="fgImgPlace1" presStyleIdx="1" presStyleCnt="5" custScaleX="118414" custScaleY="121679" custLinFactNeighborX="531" custLinFactNeighborY="-244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084E226-93B3-42A5-891C-C9A89155DD7A}" type="pres">
      <dgm:prSet presAssocID="{9294BB36-C00A-42F6-9352-AEB4E13321E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CCF8E5E-ADA9-4638-B591-18A47AB61865}" type="pres">
      <dgm:prSet presAssocID="{4416FE88-248B-4A32-BDDC-093052F77776}" presName="compNode" presStyleCnt="0"/>
      <dgm:spPr/>
    </dgm:pt>
    <dgm:pt modelId="{25966FC7-7C8B-4BB1-A440-33A8546FDA72}" type="pres">
      <dgm:prSet presAssocID="{4416FE88-248B-4A32-BDDC-093052F77776}" presName="bkgdShape" presStyleLbl="node1" presStyleIdx="2" presStyleCnt="5"/>
      <dgm:spPr/>
      <dgm:t>
        <a:bodyPr/>
        <a:lstStyle/>
        <a:p>
          <a:endParaRPr lang="ru-RU"/>
        </a:p>
      </dgm:t>
    </dgm:pt>
    <dgm:pt modelId="{EF47057D-D1D6-470B-B450-BBCA72B6FD4F}" type="pres">
      <dgm:prSet presAssocID="{4416FE88-248B-4A32-BDDC-093052F77776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86EC1D-1483-4415-B1E0-726CC1832E87}" type="pres">
      <dgm:prSet presAssocID="{4416FE88-248B-4A32-BDDC-093052F77776}" presName="invisiNode" presStyleLbl="node1" presStyleIdx="2" presStyleCnt="5"/>
      <dgm:spPr/>
    </dgm:pt>
    <dgm:pt modelId="{9689399B-D0CB-4452-931E-CEDDE2E710AC}" type="pres">
      <dgm:prSet presAssocID="{4416FE88-248B-4A32-BDDC-093052F77776}" presName="imagNode" presStyleLbl="fgImgPlace1" presStyleIdx="2" presStyleCnt="5" custScaleX="117652" custScaleY="11776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336A7E4-7847-4F5E-9D68-E53876C90AC9}" type="pres">
      <dgm:prSet presAssocID="{545EE65B-6178-4256-9F0D-3A9DA97DF58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E52CED6-F38B-4C16-9079-D99649C0C9F1}" type="pres">
      <dgm:prSet presAssocID="{C5DA1F9A-27BF-4C17-864C-B02D9A4E54BF}" presName="compNode" presStyleCnt="0"/>
      <dgm:spPr/>
    </dgm:pt>
    <dgm:pt modelId="{A15396DC-FC73-4A91-9876-E4F969C5EBBD}" type="pres">
      <dgm:prSet presAssocID="{C5DA1F9A-27BF-4C17-864C-B02D9A4E54BF}" presName="bkgdShape" presStyleLbl="node1" presStyleIdx="3" presStyleCnt="5" custLinFactNeighborX="805"/>
      <dgm:spPr/>
      <dgm:t>
        <a:bodyPr/>
        <a:lstStyle/>
        <a:p>
          <a:endParaRPr lang="ru-RU"/>
        </a:p>
      </dgm:t>
    </dgm:pt>
    <dgm:pt modelId="{CC94999D-3623-4439-9333-DC4D8F11210B}" type="pres">
      <dgm:prSet presAssocID="{C5DA1F9A-27BF-4C17-864C-B02D9A4E54BF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F8774B-F295-4733-A275-742639BD4393}" type="pres">
      <dgm:prSet presAssocID="{C5DA1F9A-27BF-4C17-864C-B02D9A4E54BF}" presName="invisiNode" presStyleLbl="node1" presStyleIdx="3" presStyleCnt="5"/>
      <dgm:spPr/>
    </dgm:pt>
    <dgm:pt modelId="{4538DCB9-EA8D-4B16-935E-20A66D702EB1}" type="pres">
      <dgm:prSet presAssocID="{C5DA1F9A-27BF-4C17-864C-B02D9A4E54BF}" presName="imagNode" presStyleLbl="fgImgPlace1" presStyleIdx="3" presStyleCnt="5" custScaleX="122438" custScaleY="120154" custLinFactNeighborX="1062" custLinFactNeighborY="1712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64A42FA5-C8A8-401F-B918-FC4D8A887A91}" type="pres">
      <dgm:prSet presAssocID="{4E323129-F252-497A-AF00-9D340E758E5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54964A7-D91E-4CB0-A2CC-EEE92DD98901}" type="pres">
      <dgm:prSet presAssocID="{40238A3E-8A51-4DAC-ABD8-56B5B5B7CA46}" presName="compNode" presStyleCnt="0"/>
      <dgm:spPr/>
    </dgm:pt>
    <dgm:pt modelId="{A3D82579-F726-4668-96F0-0BF810C5E489}" type="pres">
      <dgm:prSet presAssocID="{40238A3E-8A51-4DAC-ABD8-56B5B5B7CA46}" presName="bkgdShape" presStyleLbl="node1" presStyleIdx="4" presStyleCnt="5"/>
      <dgm:spPr/>
      <dgm:t>
        <a:bodyPr/>
        <a:lstStyle/>
        <a:p>
          <a:endParaRPr lang="ru-RU"/>
        </a:p>
      </dgm:t>
    </dgm:pt>
    <dgm:pt modelId="{256125E4-FDEB-4DFA-9270-799A66722FEA}" type="pres">
      <dgm:prSet presAssocID="{40238A3E-8A51-4DAC-ABD8-56B5B5B7CA46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757716-98CE-47AB-B39E-0F8A93E8C323}" type="pres">
      <dgm:prSet presAssocID="{40238A3E-8A51-4DAC-ABD8-56B5B5B7CA46}" presName="invisiNode" presStyleLbl="node1" presStyleIdx="4" presStyleCnt="5"/>
      <dgm:spPr/>
    </dgm:pt>
    <dgm:pt modelId="{F78AA457-E035-4CE4-B031-402C830DDAFF}" type="pres">
      <dgm:prSet presAssocID="{40238A3E-8A51-4DAC-ABD8-56B5B5B7CA46}" presName="imagNode" presStyleLbl="fgImgPlace1" presStyleIdx="4" presStyleCnt="5" custScaleX="115571" custScaleY="114936" custLinFactNeighborY="141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9526AA9B-41BF-4683-90D9-141AF1851548}" srcId="{852668F1-1BBC-4DFA-93A7-BE6F057E7723}" destId="{C5DA1F9A-27BF-4C17-864C-B02D9A4E54BF}" srcOrd="3" destOrd="0" parTransId="{78544772-28D3-49F3-A1F8-98EDA094D940}" sibTransId="{4E323129-F252-497A-AF00-9D340E758E5E}"/>
    <dgm:cxn modelId="{CBCC7187-48C2-4F7F-8BC2-DD5D4253EADB}" type="presOf" srcId="{AFF3C4CF-4992-4946-8B94-9818BB9F2A76}" destId="{E025DDF8-7638-4E0A-8187-B18EA258B048}" srcOrd="1" destOrd="0" presId="urn:microsoft.com/office/officeart/2005/8/layout/hList7"/>
    <dgm:cxn modelId="{F59F0277-9856-4427-BD47-0ABBBA8579AA}" type="presOf" srcId="{AFF3C4CF-4992-4946-8B94-9818BB9F2A76}" destId="{1091604B-93D5-4B62-A5EC-00C671265725}" srcOrd="0" destOrd="0" presId="urn:microsoft.com/office/officeart/2005/8/layout/hList7"/>
    <dgm:cxn modelId="{09602B3D-B034-47C1-BA5F-AF78F933D2B5}" srcId="{852668F1-1BBC-4DFA-93A7-BE6F057E7723}" destId="{200CCC9B-DB3D-42B6-AF76-23A93D82D1DA}" srcOrd="1" destOrd="0" parTransId="{4D940385-7971-4928-8770-7443DE15141B}" sibTransId="{9294BB36-C00A-42F6-9352-AEB4E13321EC}"/>
    <dgm:cxn modelId="{DE9E3C59-4501-4616-ACA0-F9C3C467D6B8}" type="presOf" srcId="{40238A3E-8A51-4DAC-ABD8-56B5B5B7CA46}" destId="{256125E4-FDEB-4DFA-9270-799A66722FEA}" srcOrd="1" destOrd="0" presId="urn:microsoft.com/office/officeart/2005/8/layout/hList7"/>
    <dgm:cxn modelId="{0FE79CDC-B2E6-4143-BD91-553B9AFE6D67}" srcId="{852668F1-1BBC-4DFA-93A7-BE6F057E7723}" destId="{4416FE88-248B-4A32-BDDC-093052F77776}" srcOrd="2" destOrd="0" parTransId="{45AC0B32-E3F1-4271-9668-8FA3DAF92F7C}" sibTransId="{545EE65B-6178-4256-9F0D-3A9DA97DF580}"/>
    <dgm:cxn modelId="{A482D869-3229-47AD-BB50-8DADA4E63CB5}" type="presOf" srcId="{4E323129-F252-497A-AF00-9D340E758E5E}" destId="{64A42FA5-C8A8-401F-B918-FC4D8A887A91}" srcOrd="0" destOrd="0" presId="urn:microsoft.com/office/officeart/2005/8/layout/hList7"/>
    <dgm:cxn modelId="{BAE90EAC-ECF9-4872-A3BF-C95E2A008CA8}" type="presOf" srcId="{4416FE88-248B-4A32-BDDC-093052F77776}" destId="{25966FC7-7C8B-4BB1-A440-33A8546FDA72}" srcOrd="0" destOrd="0" presId="urn:microsoft.com/office/officeart/2005/8/layout/hList7"/>
    <dgm:cxn modelId="{348BD90F-41A4-4E3A-93A6-DC9F766813FD}" type="presOf" srcId="{200CCC9B-DB3D-42B6-AF76-23A93D82D1DA}" destId="{1777AD39-52B8-4E8A-8D60-DB69484839BA}" srcOrd="0" destOrd="0" presId="urn:microsoft.com/office/officeart/2005/8/layout/hList7"/>
    <dgm:cxn modelId="{A73819F3-1688-40A1-8A9D-62A7196FCD77}" srcId="{852668F1-1BBC-4DFA-93A7-BE6F057E7723}" destId="{40238A3E-8A51-4DAC-ABD8-56B5B5B7CA46}" srcOrd="4" destOrd="0" parTransId="{9E4E1DEC-A9DD-4DCE-A47A-354E6EC66418}" sibTransId="{02529A03-EEEE-426A-8C16-D698118EB962}"/>
    <dgm:cxn modelId="{D3C7C2DE-1A54-4B6A-A392-4B70C51C0E3C}" type="presOf" srcId="{4416FE88-248B-4A32-BDDC-093052F77776}" destId="{EF47057D-D1D6-470B-B450-BBCA72B6FD4F}" srcOrd="1" destOrd="0" presId="urn:microsoft.com/office/officeart/2005/8/layout/hList7"/>
    <dgm:cxn modelId="{D76E3FDA-188A-4646-9AF4-F769D08F7A57}" type="presOf" srcId="{C5DA1F9A-27BF-4C17-864C-B02D9A4E54BF}" destId="{CC94999D-3623-4439-9333-DC4D8F11210B}" srcOrd="1" destOrd="0" presId="urn:microsoft.com/office/officeart/2005/8/layout/hList7"/>
    <dgm:cxn modelId="{31CB04CE-883E-49BE-B92E-C957301AD980}" type="presOf" srcId="{545EE65B-6178-4256-9F0D-3A9DA97DF580}" destId="{9336A7E4-7847-4F5E-9D68-E53876C90AC9}" srcOrd="0" destOrd="0" presId="urn:microsoft.com/office/officeart/2005/8/layout/hList7"/>
    <dgm:cxn modelId="{6B82F84A-DFDD-4193-A227-4A67C86AFFCB}" type="presOf" srcId="{200CCC9B-DB3D-42B6-AF76-23A93D82D1DA}" destId="{3098F2AA-9E30-4293-85A0-8B5A833B4003}" srcOrd="1" destOrd="0" presId="urn:microsoft.com/office/officeart/2005/8/layout/hList7"/>
    <dgm:cxn modelId="{288400D0-E47D-4690-9CFA-B7DF3C688EB3}" type="presOf" srcId="{40238A3E-8A51-4DAC-ABD8-56B5B5B7CA46}" destId="{A3D82579-F726-4668-96F0-0BF810C5E489}" srcOrd="0" destOrd="0" presId="urn:microsoft.com/office/officeart/2005/8/layout/hList7"/>
    <dgm:cxn modelId="{F2D0C49E-2844-424F-B5A5-1527927FF3E6}" srcId="{852668F1-1BBC-4DFA-93A7-BE6F057E7723}" destId="{AFF3C4CF-4992-4946-8B94-9818BB9F2A76}" srcOrd="0" destOrd="0" parTransId="{38AD07E2-3964-4769-8E61-0D5659802671}" sibTransId="{1BB7331E-7E4F-4867-92A7-FDE0CC722354}"/>
    <dgm:cxn modelId="{F33419FE-70A2-401C-A126-E5F08E74AB09}" type="presOf" srcId="{C5DA1F9A-27BF-4C17-864C-B02D9A4E54BF}" destId="{A15396DC-FC73-4A91-9876-E4F969C5EBBD}" srcOrd="0" destOrd="0" presId="urn:microsoft.com/office/officeart/2005/8/layout/hList7"/>
    <dgm:cxn modelId="{8439A466-1D7C-4A6E-A93E-8C87967308CB}" type="presOf" srcId="{9294BB36-C00A-42F6-9352-AEB4E13321EC}" destId="{E084E226-93B3-42A5-891C-C9A89155DD7A}" srcOrd="0" destOrd="0" presId="urn:microsoft.com/office/officeart/2005/8/layout/hList7"/>
    <dgm:cxn modelId="{2A673320-B6D0-4D2E-A3C2-D2702D1E0A93}" type="presOf" srcId="{1BB7331E-7E4F-4867-92A7-FDE0CC722354}" destId="{BAF9A974-A82D-4309-82ED-61D4FF2C8BC6}" srcOrd="0" destOrd="0" presId="urn:microsoft.com/office/officeart/2005/8/layout/hList7"/>
    <dgm:cxn modelId="{22014A30-817A-41A4-89FD-DF1DFC884407}" type="presOf" srcId="{852668F1-1BBC-4DFA-93A7-BE6F057E7723}" destId="{4E4C52AA-BD91-420E-8822-34577AC03B20}" srcOrd="0" destOrd="0" presId="urn:microsoft.com/office/officeart/2005/8/layout/hList7"/>
    <dgm:cxn modelId="{53572809-602D-4150-9DD9-8FAFD1689A3E}" type="presParOf" srcId="{4E4C52AA-BD91-420E-8822-34577AC03B20}" destId="{1CE3D39A-F474-4673-85F9-F36F3B1483C0}" srcOrd="0" destOrd="0" presId="urn:microsoft.com/office/officeart/2005/8/layout/hList7"/>
    <dgm:cxn modelId="{CE29CF84-3149-4017-ADAC-FECFA120A91D}" type="presParOf" srcId="{4E4C52AA-BD91-420E-8822-34577AC03B20}" destId="{625B1BDE-C80D-4023-AAA2-B2ECEB326704}" srcOrd="1" destOrd="0" presId="urn:microsoft.com/office/officeart/2005/8/layout/hList7"/>
    <dgm:cxn modelId="{09DC1AD3-20F9-4218-9A4E-78CE63BF52E8}" type="presParOf" srcId="{625B1BDE-C80D-4023-AAA2-B2ECEB326704}" destId="{734E1DDE-C3E3-4EFF-BF83-4772A596C863}" srcOrd="0" destOrd="0" presId="urn:microsoft.com/office/officeart/2005/8/layout/hList7"/>
    <dgm:cxn modelId="{C1B1C579-AEC4-4299-AA25-A539EB49E296}" type="presParOf" srcId="{734E1DDE-C3E3-4EFF-BF83-4772A596C863}" destId="{1091604B-93D5-4B62-A5EC-00C671265725}" srcOrd="0" destOrd="0" presId="urn:microsoft.com/office/officeart/2005/8/layout/hList7"/>
    <dgm:cxn modelId="{56726BDA-BA37-4852-BCDF-5313856F4750}" type="presParOf" srcId="{734E1DDE-C3E3-4EFF-BF83-4772A596C863}" destId="{E025DDF8-7638-4E0A-8187-B18EA258B048}" srcOrd="1" destOrd="0" presId="urn:microsoft.com/office/officeart/2005/8/layout/hList7"/>
    <dgm:cxn modelId="{FCFF6267-D008-4AA2-80E7-712BD4F4FFAD}" type="presParOf" srcId="{734E1DDE-C3E3-4EFF-BF83-4772A596C863}" destId="{6A5940C8-78FC-4F35-95EA-2D42D12C9282}" srcOrd="2" destOrd="0" presId="urn:microsoft.com/office/officeart/2005/8/layout/hList7"/>
    <dgm:cxn modelId="{D3A426E8-1FE2-4D08-9F13-C850FDAC3D80}" type="presParOf" srcId="{734E1DDE-C3E3-4EFF-BF83-4772A596C863}" destId="{B98D689B-F547-43BF-9C97-98C99F1A2AC5}" srcOrd="3" destOrd="0" presId="urn:microsoft.com/office/officeart/2005/8/layout/hList7"/>
    <dgm:cxn modelId="{32387617-F894-462C-BF63-A0F205FC27F8}" type="presParOf" srcId="{625B1BDE-C80D-4023-AAA2-B2ECEB326704}" destId="{BAF9A974-A82D-4309-82ED-61D4FF2C8BC6}" srcOrd="1" destOrd="0" presId="urn:microsoft.com/office/officeart/2005/8/layout/hList7"/>
    <dgm:cxn modelId="{E4E21F63-6E88-442D-B977-64739F0E35D3}" type="presParOf" srcId="{625B1BDE-C80D-4023-AAA2-B2ECEB326704}" destId="{6005616A-BA46-43EC-BCB9-5452D7BE8AE9}" srcOrd="2" destOrd="0" presId="urn:microsoft.com/office/officeart/2005/8/layout/hList7"/>
    <dgm:cxn modelId="{91350825-B07F-43E0-B8A4-00F0D8C7657E}" type="presParOf" srcId="{6005616A-BA46-43EC-BCB9-5452D7BE8AE9}" destId="{1777AD39-52B8-4E8A-8D60-DB69484839BA}" srcOrd="0" destOrd="0" presId="urn:microsoft.com/office/officeart/2005/8/layout/hList7"/>
    <dgm:cxn modelId="{D9896AA4-E36F-4502-AFA9-9EB75F970CE3}" type="presParOf" srcId="{6005616A-BA46-43EC-BCB9-5452D7BE8AE9}" destId="{3098F2AA-9E30-4293-85A0-8B5A833B4003}" srcOrd="1" destOrd="0" presId="urn:microsoft.com/office/officeart/2005/8/layout/hList7"/>
    <dgm:cxn modelId="{3F713499-31AE-413C-9E03-98A846424BE9}" type="presParOf" srcId="{6005616A-BA46-43EC-BCB9-5452D7BE8AE9}" destId="{EC14BB38-6B31-4D6C-A9D6-6CB7AAF5A4AD}" srcOrd="2" destOrd="0" presId="urn:microsoft.com/office/officeart/2005/8/layout/hList7"/>
    <dgm:cxn modelId="{C333F5E8-0617-4A6C-9385-389636F1C5E8}" type="presParOf" srcId="{6005616A-BA46-43EC-BCB9-5452D7BE8AE9}" destId="{633CD9D9-374A-470E-913E-066139C5CFFE}" srcOrd="3" destOrd="0" presId="urn:microsoft.com/office/officeart/2005/8/layout/hList7"/>
    <dgm:cxn modelId="{7489FE1D-195D-4846-9DDC-E4F0525CC579}" type="presParOf" srcId="{625B1BDE-C80D-4023-AAA2-B2ECEB326704}" destId="{E084E226-93B3-42A5-891C-C9A89155DD7A}" srcOrd="3" destOrd="0" presId="urn:microsoft.com/office/officeart/2005/8/layout/hList7"/>
    <dgm:cxn modelId="{C8BDDCF8-C391-4E25-92DC-CCB3A555998C}" type="presParOf" srcId="{625B1BDE-C80D-4023-AAA2-B2ECEB326704}" destId="{0CCF8E5E-ADA9-4638-B591-18A47AB61865}" srcOrd="4" destOrd="0" presId="urn:microsoft.com/office/officeart/2005/8/layout/hList7"/>
    <dgm:cxn modelId="{1203FDA1-0BCC-4599-91B8-B8298630FAA2}" type="presParOf" srcId="{0CCF8E5E-ADA9-4638-B591-18A47AB61865}" destId="{25966FC7-7C8B-4BB1-A440-33A8546FDA72}" srcOrd="0" destOrd="0" presId="urn:microsoft.com/office/officeart/2005/8/layout/hList7"/>
    <dgm:cxn modelId="{6F9BAB74-18E8-46CE-96CF-0B72526A520F}" type="presParOf" srcId="{0CCF8E5E-ADA9-4638-B591-18A47AB61865}" destId="{EF47057D-D1D6-470B-B450-BBCA72B6FD4F}" srcOrd="1" destOrd="0" presId="urn:microsoft.com/office/officeart/2005/8/layout/hList7"/>
    <dgm:cxn modelId="{1268FEBF-274D-471C-BFF1-2A8DF346E473}" type="presParOf" srcId="{0CCF8E5E-ADA9-4638-B591-18A47AB61865}" destId="{BC86EC1D-1483-4415-B1E0-726CC1832E87}" srcOrd="2" destOrd="0" presId="urn:microsoft.com/office/officeart/2005/8/layout/hList7"/>
    <dgm:cxn modelId="{2DB68648-23B6-43DE-8CC5-575092437E7E}" type="presParOf" srcId="{0CCF8E5E-ADA9-4638-B591-18A47AB61865}" destId="{9689399B-D0CB-4452-931E-CEDDE2E710AC}" srcOrd="3" destOrd="0" presId="urn:microsoft.com/office/officeart/2005/8/layout/hList7"/>
    <dgm:cxn modelId="{401DAD32-B8F1-434C-A95C-240B42A7C106}" type="presParOf" srcId="{625B1BDE-C80D-4023-AAA2-B2ECEB326704}" destId="{9336A7E4-7847-4F5E-9D68-E53876C90AC9}" srcOrd="5" destOrd="0" presId="urn:microsoft.com/office/officeart/2005/8/layout/hList7"/>
    <dgm:cxn modelId="{F4E28216-BB76-4F43-93C3-7582821625FF}" type="presParOf" srcId="{625B1BDE-C80D-4023-AAA2-B2ECEB326704}" destId="{5E52CED6-F38B-4C16-9079-D99649C0C9F1}" srcOrd="6" destOrd="0" presId="urn:microsoft.com/office/officeart/2005/8/layout/hList7"/>
    <dgm:cxn modelId="{C0CA18AD-ABF0-4B41-B49E-D55395BF4394}" type="presParOf" srcId="{5E52CED6-F38B-4C16-9079-D99649C0C9F1}" destId="{A15396DC-FC73-4A91-9876-E4F969C5EBBD}" srcOrd="0" destOrd="0" presId="urn:microsoft.com/office/officeart/2005/8/layout/hList7"/>
    <dgm:cxn modelId="{EBE86061-6809-4B51-A692-EBEB863B7EFA}" type="presParOf" srcId="{5E52CED6-F38B-4C16-9079-D99649C0C9F1}" destId="{CC94999D-3623-4439-9333-DC4D8F11210B}" srcOrd="1" destOrd="0" presId="urn:microsoft.com/office/officeart/2005/8/layout/hList7"/>
    <dgm:cxn modelId="{09C41F65-4D04-4B25-963E-9E4216533C83}" type="presParOf" srcId="{5E52CED6-F38B-4C16-9079-D99649C0C9F1}" destId="{65F8774B-F295-4733-A275-742639BD4393}" srcOrd="2" destOrd="0" presId="urn:microsoft.com/office/officeart/2005/8/layout/hList7"/>
    <dgm:cxn modelId="{7782872E-C469-47FB-B496-1589EFADDE48}" type="presParOf" srcId="{5E52CED6-F38B-4C16-9079-D99649C0C9F1}" destId="{4538DCB9-EA8D-4B16-935E-20A66D702EB1}" srcOrd="3" destOrd="0" presId="urn:microsoft.com/office/officeart/2005/8/layout/hList7"/>
    <dgm:cxn modelId="{6C8FF0B0-553F-4DAD-A384-8F97309A4B00}" type="presParOf" srcId="{625B1BDE-C80D-4023-AAA2-B2ECEB326704}" destId="{64A42FA5-C8A8-401F-B918-FC4D8A887A91}" srcOrd="7" destOrd="0" presId="urn:microsoft.com/office/officeart/2005/8/layout/hList7"/>
    <dgm:cxn modelId="{868417A2-3754-4B9F-B529-A3142412A3BF}" type="presParOf" srcId="{625B1BDE-C80D-4023-AAA2-B2ECEB326704}" destId="{154964A7-D91E-4CB0-A2CC-EEE92DD98901}" srcOrd="8" destOrd="0" presId="urn:microsoft.com/office/officeart/2005/8/layout/hList7"/>
    <dgm:cxn modelId="{A93B7A50-6536-4C1F-A513-3885FAA8666D}" type="presParOf" srcId="{154964A7-D91E-4CB0-A2CC-EEE92DD98901}" destId="{A3D82579-F726-4668-96F0-0BF810C5E489}" srcOrd="0" destOrd="0" presId="urn:microsoft.com/office/officeart/2005/8/layout/hList7"/>
    <dgm:cxn modelId="{369B6DE6-40D5-4339-B383-DE5C48A62CEB}" type="presParOf" srcId="{154964A7-D91E-4CB0-A2CC-EEE92DD98901}" destId="{256125E4-FDEB-4DFA-9270-799A66722FEA}" srcOrd="1" destOrd="0" presId="urn:microsoft.com/office/officeart/2005/8/layout/hList7"/>
    <dgm:cxn modelId="{F8D04E72-DA5C-460E-9316-969CB9AF7E32}" type="presParOf" srcId="{154964A7-D91E-4CB0-A2CC-EEE92DD98901}" destId="{6D757716-98CE-47AB-B39E-0F8A93E8C323}" srcOrd="2" destOrd="0" presId="urn:microsoft.com/office/officeart/2005/8/layout/hList7"/>
    <dgm:cxn modelId="{24324A6B-C847-4369-ADAA-F4CED3CC8758}" type="presParOf" srcId="{154964A7-D91E-4CB0-A2CC-EEE92DD98901}" destId="{F78AA457-E035-4CE4-B031-402C830DDAFF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BA8A91-A5CB-4D75-8355-EE10B7546B47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C8EC2D5-A8B5-4A88-BC14-7A8F45FF671E}">
      <dgm:prSet phldrT="[Текст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/>
            <a:t>1.</a:t>
          </a:r>
          <a:endParaRPr lang="ru-RU" dirty="0"/>
        </a:p>
      </dgm:t>
    </dgm:pt>
    <dgm:pt modelId="{16EAF0AC-9A6B-4257-A816-8CF5FC4B252C}" type="parTrans" cxnId="{2A916EA7-C8DC-424E-9E7C-6E8ECBCA4E03}">
      <dgm:prSet/>
      <dgm:spPr/>
      <dgm:t>
        <a:bodyPr/>
        <a:lstStyle/>
        <a:p>
          <a:endParaRPr lang="ru-RU"/>
        </a:p>
      </dgm:t>
    </dgm:pt>
    <dgm:pt modelId="{DD108AE0-E811-4CAB-91C7-4404C630FC35}" type="sibTrans" cxnId="{2A916EA7-C8DC-424E-9E7C-6E8ECBCA4E03}">
      <dgm:prSet/>
      <dgm:spPr/>
      <dgm:t>
        <a:bodyPr/>
        <a:lstStyle/>
        <a:p>
          <a:endParaRPr lang="ru-RU"/>
        </a:p>
      </dgm:t>
    </dgm:pt>
    <dgm:pt modelId="{6BA4DBA3-825B-4DA1-BC60-858EACC30087}">
      <dgm:prSet phldrT="[Текст]" custT="1"/>
      <dgm:spPr/>
      <dgm:t>
        <a:bodyPr/>
        <a:lstStyle/>
        <a:p>
          <a:pPr algn="ctr"/>
          <a:r>
            <a:rPr lang="ru-RU" sz="2800" dirty="0" smtClean="0">
              <a:solidFill>
                <a:schemeClr val="tx2">
                  <a:lumMod val="75000"/>
                </a:schemeClr>
              </a:solidFill>
            </a:rPr>
            <a:t>Раннее выявление</a:t>
          </a:r>
          <a:endParaRPr lang="ru-RU" sz="2800" dirty="0">
            <a:solidFill>
              <a:schemeClr val="tx2">
                <a:lumMod val="75000"/>
              </a:schemeClr>
            </a:solidFill>
          </a:endParaRPr>
        </a:p>
      </dgm:t>
    </dgm:pt>
    <dgm:pt modelId="{8CA08DE4-6420-4FC8-967E-79F9B99789E6}" type="parTrans" cxnId="{02FBB872-75AC-4EB0-B20E-E1D1DEECB794}">
      <dgm:prSet/>
      <dgm:spPr/>
      <dgm:t>
        <a:bodyPr/>
        <a:lstStyle/>
        <a:p>
          <a:endParaRPr lang="ru-RU"/>
        </a:p>
      </dgm:t>
    </dgm:pt>
    <dgm:pt modelId="{FAA3C1E8-6DB6-4564-974B-5FA806B66AB0}" type="sibTrans" cxnId="{02FBB872-75AC-4EB0-B20E-E1D1DEECB794}">
      <dgm:prSet/>
      <dgm:spPr/>
      <dgm:t>
        <a:bodyPr/>
        <a:lstStyle/>
        <a:p>
          <a:endParaRPr lang="ru-RU"/>
        </a:p>
      </dgm:t>
    </dgm:pt>
    <dgm:pt modelId="{FE7EB040-7FD0-467F-A376-47C35DFB749A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/>
            <a:t>2.</a:t>
          </a:r>
          <a:endParaRPr lang="ru-RU" dirty="0"/>
        </a:p>
      </dgm:t>
    </dgm:pt>
    <dgm:pt modelId="{2586C5BB-270C-4E05-AEC5-18AF4771798A}" type="parTrans" cxnId="{1DEC5920-37B0-4945-A872-C75E4B34734A}">
      <dgm:prSet/>
      <dgm:spPr/>
      <dgm:t>
        <a:bodyPr/>
        <a:lstStyle/>
        <a:p>
          <a:endParaRPr lang="ru-RU"/>
        </a:p>
      </dgm:t>
    </dgm:pt>
    <dgm:pt modelId="{6F686C3E-4543-4FE4-8688-0549E38FEB1A}" type="sibTrans" cxnId="{1DEC5920-37B0-4945-A872-C75E4B34734A}">
      <dgm:prSet/>
      <dgm:spPr/>
      <dgm:t>
        <a:bodyPr/>
        <a:lstStyle/>
        <a:p>
          <a:endParaRPr lang="ru-RU"/>
        </a:p>
      </dgm:t>
    </dgm:pt>
    <dgm:pt modelId="{0D0ECB4F-42C8-4335-AC5F-3AF284F0C5CB}">
      <dgm:prSet phldrT="[Текст]" custT="1"/>
      <dgm:spPr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pPr algn="ctr"/>
          <a:r>
            <a:rPr lang="ru-RU" sz="2800" dirty="0" smtClean="0">
              <a:solidFill>
                <a:srgbClr val="002060"/>
              </a:solidFill>
            </a:rPr>
            <a:t>Разработка и реализация программы помощи</a:t>
          </a:r>
          <a:endParaRPr lang="ru-RU" sz="2800" dirty="0">
            <a:solidFill>
              <a:srgbClr val="002060"/>
            </a:solidFill>
          </a:endParaRPr>
        </a:p>
      </dgm:t>
    </dgm:pt>
    <dgm:pt modelId="{DD230798-0202-4C72-8A9A-0D20B1F38462}" type="parTrans" cxnId="{0FDF2F32-5FBC-47A8-B9ED-B47A67B3E63D}">
      <dgm:prSet/>
      <dgm:spPr/>
      <dgm:t>
        <a:bodyPr/>
        <a:lstStyle/>
        <a:p>
          <a:endParaRPr lang="ru-RU"/>
        </a:p>
      </dgm:t>
    </dgm:pt>
    <dgm:pt modelId="{22424B0D-A7AB-458F-A6AE-39277A036908}" type="sibTrans" cxnId="{0FDF2F32-5FBC-47A8-B9ED-B47A67B3E63D}">
      <dgm:prSet/>
      <dgm:spPr/>
      <dgm:t>
        <a:bodyPr/>
        <a:lstStyle/>
        <a:p>
          <a:endParaRPr lang="ru-RU"/>
        </a:p>
      </dgm:t>
    </dgm:pt>
    <dgm:pt modelId="{2D72B189-17D3-42B8-881B-C5983F82ED45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/>
            <a:t>3.</a:t>
          </a:r>
          <a:endParaRPr lang="ru-RU" dirty="0"/>
        </a:p>
      </dgm:t>
    </dgm:pt>
    <dgm:pt modelId="{E04AE903-4143-4B37-B6FD-BB125E1051B9}" type="parTrans" cxnId="{A298BBE2-7A9F-4DBE-90D7-8CFDC58D2940}">
      <dgm:prSet/>
      <dgm:spPr/>
      <dgm:t>
        <a:bodyPr/>
        <a:lstStyle/>
        <a:p>
          <a:endParaRPr lang="ru-RU"/>
        </a:p>
      </dgm:t>
    </dgm:pt>
    <dgm:pt modelId="{E3274D95-9F5F-480A-B56F-F1E4F5CD5BC2}" type="sibTrans" cxnId="{A298BBE2-7A9F-4DBE-90D7-8CFDC58D2940}">
      <dgm:prSet/>
      <dgm:spPr/>
      <dgm:t>
        <a:bodyPr/>
        <a:lstStyle/>
        <a:p>
          <a:endParaRPr lang="ru-RU"/>
        </a:p>
      </dgm:t>
    </dgm:pt>
    <dgm:pt modelId="{6123FC3C-EBC6-4B83-BFD5-2B5A4F4AD274}">
      <dgm:prSet phldrT="[Текст]" custT="1"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pPr algn="ctr"/>
          <a:r>
            <a:rPr lang="ru-RU" sz="2800" dirty="0" smtClean="0">
              <a:solidFill>
                <a:srgbClr val="002060"/>
              </a:solidFill>
            </a:rPr>
            <a:t>Переход ребенка в ДОО</a:t>
          </a:r>
          <a:endParaRPr lang="ru-RU" sz="2800" dirty="0">
            <a:solidFill>
              <a:srgbClr val="002060"/>
            </a:solidFill>
          </a:endParaRPr>
        </a:p>
      </dgm:t>
    </dgm:pt>
    <dgm:pt modelId="{BDFA8930-1E76-4E17-9609-3909BD28F401}" type="parTrans" cxnId="{4463F4DC-F87F-490D-8E89-F54C1B06C02E}">
      <dgm:prSet/>
      <dgm:spPr/>
      <dgm:t>
        <a:bodyPr/>
        <a:lstStyle/>
        <a:p>
          <a:endParaRPr lang="ru-RU"/>
        </a:p>
      </dgm:t>
    </dgm:pt>
    <dgm:pt modelId="{478478E5-ACDE-4D48-B58E-12D510D22335}" type="sibTrans" cxnId="{4463F4DC-F87F-490D-8E89-F54C1B06C02E}">
      <dgm:prSet/>
      <dgm:spPr/>
      <dgm:t>
        <a:bodyPr/>
        <a:lstStyle/>
        <a:p>
          <a:endParaRPr lang="ru-RU"/>
        </a:p>
      </dgm:t>
    </dgm:pt>
    <dgm:pt modelId="{5B54AE77-AEF7-4DE0-8B56-15F3E4E0345D}" type="pres">
      <dgm:prSet presAssocID="{60BA8A91-A5CB-4D75-8355-EE10B7546B47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4648DB2-A2F6-47E6-82D2-05370B4302B2}" type="pres">
      <dgm:prSet presAssocID="{CC8EC2D5-A8B5-4A88-BC14-7A8F45FF671E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D85ED-8822-4F27-B2A2-297CD9D48EB8}" type="pres">
      <dgm:prSet presAssocID="{CC8EC2D5-A8B5-4A88-BC14-7A8F45FF671E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82D7E6-D40C-4BA8-BCFE-1C812D438AA1}" type="pres">
      <dgm:prSet presAssocID="{FE7EB040-7FD0-467F-A376-47C35DFB749A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6652AE-6EFC-4176-9D1A-0ED1A2296988}" type="pres">
      <dgm:prSet presAssocID="{FE7EB040-7FD0-467F-A376-47C35DFB749A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02DC8A-ECBA-4531-8A30-F4918139A8BF}" type="pres">
      <dgm:prSet presAssocID="{2D72B189-17D3-42B8-881B-C5983F82ED45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BBBCFF-B637-4927-9335-504A9586E53F}" type="pres">
      <dgm:prSet presAssocID="{2D72B189-17D3-42B8-881B-C5983F82ED45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8396FDF-E17E-47C5-8649-780DA7803F4B}" type="presOf" srcId="{FE7EB040-7FD0-467F-A376-47C35DFB749A}" destId="{A682D7E6-D40C-4BA8-BCFE-1C812D438AA1}" srcOrd="0" destOrd="0" presId="urn:microsoft.com/office/officeart/2009/3/layout/IncreasingArrowsProcess"/>
    <dgm:cxn modelId="{DADDF492-E032-4919-811B-3F907CD77674}" type="presOf" srcId="{2D72B189-17D3-42B8-881B-C5983F82ED45}" destId="{7402DC8A-ECBA-4531-8A30-F4918139A8BF}" srcOrd="0" destOrd="0" presId="urn:microsoft.com/office/officeart/2009/3/layout/IncreasingArrowsProcess"/>
    <dgm:cxn modelId="{02FBB872-75AC-4EB0-B20E-E1D1DEECB794}" srcId="{CC8EC2D5-A8B5-4A88-BC14-7A8F45FF671E}" destId="{6BA4DBA3-825B-4DA1-BC60-858EACC30087}" srcOrd="0" destOrd="0" parTransId="{8CA08DE4-6420-4FC8-967E-79F9B99789E6}" sibTransId="{FAA3C1E8-6DB6-4564-974B-5FA806B66AB0}"/>
    <dgm:cxn modelId="{1DEC5920-37B0-4945-A872-C75E4B34734A}" srcId="{60BA8A91-A5CB-4D75-8355-EE10B7546B47}" destId="{FE7EB040-7FD0-467F-A376-47C35DFB749A}" srcOrd="1" destOrd="0" parTransId="{2586C5BB-270C-4E05-AEC5-18AF4771798A}" sibTransId="{6F686C3E-4543-4FE4-8688-0549E38FEB1A}"/>
    <dgm:cxn modelId="{4D4DA251-58E4-48F3-A0AD-E511161A6337}" type="presOf" srcId="{60BA8A91-A5CB-4D75-8355-EE10B7546B47}" destId="{5B54AE77-AEF7-4DE0-8B56-15F3E4E0345D}" srcOrd="0" destOrd="0" presId="urn:microsoft.com/office/officeart/2009/3/layout/IncreasingArrowsProcess"/>
    <dgm:cxn modelId="{4463F4DC-F87F-490D-8E89-F54C1B06C02E}" srcId="{2D72B189-17D3-42B8-881B-C5983F82ED45}" destId="{6123FC3C-EBC6-4B83-BFD5-2B5A4F4AD274}" srcOrd="0" destOrd="0" parTransId="{BDFA8930-1E76-4E17-9609-3909BD28F401}" sibTransId="{478478E5-ACDE-4D48-B58E-12D510D22335}"/>
    <dgm:cxn modelId="{2A916EA7-C8DC-424E-9E7C-6E8ECBCA4E03}" srcId="{60BA8A91-A5CB-4D75-8355-EE10B7546B47}" destId="{CC8EC2D5-A8B5-4A88-BC14-7A8F45FF671E}" srcOrd="0" destOrd="0" parTransId="{16EAF0AC-9A6B-4257-A816-8CF5FC4B252C}" sibTransId="{DD108AE0-E811-4CAB-91C7-4404C630FC35}"/>
    <dgm:cxn modelId="{A298BBE2-7A9F-4DBE-90D7-8CFDC58D2940}" srcId="{60BA8A91-A5CB-4D75-8355-EE10B7546B47}" destId="{2D72B189-17D3-42B8-881B-C5983F82ED45}" srcOrd="2" destOrd="0" parTransId="{E04AE903-4143-4B37-B6FD-BB125E1051B9}" sibTransId="{E3274D95-9F5F-480A-B56F-F1E4F5CD5BC2}"/>
    <dgm:cxn modelId="{7E98B63F-298D-4CD4-A507-A5C94366392F}" type="presOf" srcId="{0D0ECB4F-42C8-4335-AC5F-3AF284F0C5CB}" destId="{C56652AE-6EFC-4176-9D1A-0ED1A2296988}" srcOrd="0" destOrd="0" presId="urn:microsoft.com/office/officeart/2009/3/layout/IncreasingArrowsProcess"/>
    <dgm:cxn modelId="{930BC331-1273-46A1-8D9B-E70CC31C44ED}" type="presOf" srcId="{6123FC3C-EBC6-4B83-BFD5-2B5A4F4AD274}" destId="{BCBBBCFF-B637-4927-9335-504A9586E53F}" srcOrd="0" destOrd="0" presId="urn:microsoft.com/office/officeart/2009/3/layout/IncreasingArrowsProcess"/>
    <dgm:cxn modelId="{F4EFFBA0-F232-4150-A483-3A684C65D072}" type="presOf" srcId="{CC8EC2D5-A8B5-4A88-BC14-7A8F45FF671E}" destId="{F4648DB2-A2F6-47E6-82D2-05370B4302B2}" srcOrd="0" destOrd="0" presId="urn:microsoft.com/office/officeart/2009/3/layout/IncreasingArrowsProcess"/>
    <dgm:cxn modelId="{AD90E234-1300-4B8F-947A-BF3FE96722A4}" type="presOf" srcId="{6BA4DBA3-825B-4DA1-BC60-858EACC30087}" destId="{FCCD85ED-8822-4F27-B2A2-297CD9D48EB8}" srcOrd="0" destOrd="0" presId="urn:microsoft.com/office/officeart/2009/3/layout/IncreasingArrowsProcess"/>
    <dgm:cxn modelId="{0FDF2F32-5FBC-47A8-B9ED-B47A67B3E63D}" srcId="{FE7EB040-7FD0-467F-A376-47C35DFB749A}" destId="{0D0ECB4F-42C8-4335-AC5F-3AF284F0C5CB}" srcOrd="0" destOrd="0" parTransId="{DD230798-0202-4C72-8A9A-0D20B1F38462}" sibTransId="{22424B0D-A7AB-458F-A6AE-39277A036908}"/>
    <dgm:cxn modelId="{7599A38F-28DC-468C-BFE6-4B2860DC9BF5}" type="presParOf" srcId="{5B54AE77-AEF7-4DE0-8B56-15F3E4E0345D}" destId="{F4648DB2-A2F6-47E6-82D2-05370B4302B2}" srcOrd="0" destOrd="0" presId="urn:microsoft.com/office/officeart/2009/3/layout/IncreasingArrowsProcess"/>
    <dgm:cxn modelId="{A38B8C5A-7F12-46E2-A0E8-3F79C742092C}" type="presParOf" srcId="{5B54AE77-AEF7-4DE0-8B56-15F3E4E0345D}" destId="{FCCD85ED-8822-4F27-B2A2-297CD9D48EB8}" srcOrd="1" destOrd="0" presId="urn:microsoft.com/office/officeart/2009/3/layout/IncreasingArrowsProcess"/>
    <dgm:cxn modelId="{6BDECAAE-82BE-46E3-A9C7-8AD2B5AE2F2F}" type="presParOf" srcId="{5B54AE77-AEF7-4DE0-8B56-15F3E4E0345D}" destId="{A682D7E6-D40C-4BA8-BCFE-1C812D438AA1}" srcOrd="2" destOrd="0" presId="urn:microsoft.com/office/officeart/2009/3/layout/IncreasingArrowsProcess"/>
    <dgm:cxn modelId="{8868BE30-7DE1-492F-9655-39F5BCDE79B5}" type="presParOf" srcId="{5B54AE77-AEF7-4DE0-8B56-15F3E4E0345D}" destId="{C56652AE-6EFC-4176-9D1A-0ED1A2296988}" srcOrd="3" destOrd="0" presId="urn:microsoft.com/office/officeart/2009/3/layout/IncreasingArrowsProcess"/>
    <dgm:cxn modelId="{83B8E3A8-8421-4BB8-AB9E-007D98FF0F64}" type="presParOf" srcId="{5B54AE77-AEF7-4DE0-8B56-15F3E4E0345D}" destId="{7402DC8A-ECBA-4531-8A30-F4918139A8BF}" srcOrd="4" destOrd="0" presId="urn:microsoft.com/office/officeart/2009/3/layout/IncreasingArrowsProcess"/>
    <dgm:cxn modelId="{17D1210A-C840-451C-8C0C-CC45CDB356F7}" type="presParOf" srcId="{5B54AE77-AEF7-4DE0-8B56-15F3E4E0345D}" destId="{BCBBBCFF-B637-4927-9335-504A9586E53F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79C9D94-C8AC-4EC5-B2E4-10C1E147303F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3A67D2C-189B-4F19-A01C-B0866E0C84EC}">
      <dgm:prSet phldrT="[Текст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2"/>
          </a:solidFill>
        </a:ln>
      </dgm:spPr>
      <dgm:t>
        <a:bodyPr/>
        <a:lstStyle/>
        <a:p>
          <a:r>
            <a:rPr lang="ru-RU" sz="2000" b="0" dirty="0" smtClean="0">
              <a:solidFill>
                <a:schemeClr val="tx1"/>
              </a:solidFill>
            </a:rPr>
            <a:t>Оказание комплексной помощи детям с РАС</a:t>
          </a:r>
          <a:endParaRPr lang="ru-RU" sz="2000" b="0" dirty="0">
            <a:solidFill>
              <a:schemeClr val="tx1"/>
            </a:solidFill>
          </a:endParaRPr>
        </a:p>
      </dgm:t>
    </dgm:pt>
    <dgm:pt modelId="{1E0F9245-8FAE-415A-B1C0-639E02ECD161}" type="parTrans" cxnId="{A3D07E9F-7E2C-4076-9BC0-E06D6FCDD6DE}">
      <dgm:prSet/>
      <dgm:spPr/>
      <dgm:t>
        <a:bodyPr/>
        <a:lstStyle/>
        <a:p>
          <a:endParaRPr lang="ru-RU"/>
        </a:p>
      </dgm:t>
    </dgm:pt>
    <dgm:pt modelId="{E41C0382-E764-4D8C-A160-F3381379EFF1}" type="sibTrans" cxnId="{A3D07E9F-7E2C-4076-9BC0-E06D6FCDD6DE}">
      <dgm:prSet/>
      <dgm:spPr/>
      <dgm:t>
        <a:bodyPr/>
        <a:lstStyle/>
        <a:p>
          <a:endParaRPr lang="ru-RU"/>
        </a:p>
      </dgm:t>
    </dgm:pt>
    <dgm:pt modelId="{8B519A7B-7DA2-4181-A7FC-74113EF607B7}">
      <dgm:prSet phldrT="[Текст]" phldr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endParaRPr lang="ru-RU" dirty="0"/>
        </a:p>
      </dgm:t>
    </dgm:pt>
    <dgm:pt modelId="{7A1D5803-98FF-4084-BE36-BE48E151B6E3}" type="parTrans" cxnId="{5B6B99AC-E576-4216-AACB-0FC713CF0B78}">
      <dgm:prSet/>
      <dgm:spPr/>
      <dgm:t>
        <a:bodyPr/>
        <a:lstStyle/>
        <a:p>
          <a:endParaRPr lang="ru-RU"/>
        </a:p>
      </dgm:t>
    </dgm:pt>
    <dgm:pt modelId="{E115138C-7F4D-46FD-BF93-47E5420303AB}" type="sibTrans" cxnId="{5B6B99AC-E576-4216-AACB-0FC713CF0B78}">
      <dgm:prSet/>
      <dgm:spPr/>
      <dgm:t>
        <a:bodyPr/>
        <a:lstStyle/>
        <a:p>
          <a:endParaRPr lang="ru-RU"/>
        </a:p>
      </dgm:t>
    </dgm:pt>
    <dgm:pt modelId="{75AF7834-4F6F-4DE2-A7A7-9119F5ECD3CC}">
      <dgm:prSet phldrT="[Текст]" phldr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51DAA4D6-6347-4454-878C-250BA3C777A6}" type="parTrans" cxnId="{55291D97-3671-4B62-AA63-34CEF55C134E}">
      <dgm:prSet/>
      <dgm:spPr/>
      <dgm:t>
        <a:bodyPr/>
        <a:lstStyle/>
        <a:p>
          <a:endParaRPr lang="ru-RU"/>
        </a:p>
      </dgm:t>
    </dgm:pt>
    <dgm:pt modelId="{BB8339A8-BD28-4D5F-BA27-8D8F2741FC29}" type="sibTrans" cxnId="{55291D97-3671-4B62-AA63-34CEF55C134E}">
      <dgm:prSet/>
      <dgm:spPr/>
      <dgm:t>
        <a:bodyPr/>
        <a:lstStyle/>
        <a:p>
          <a:endParaRPr lang="ru-RU"/>
        </a:p>
      </dgm:t>
    </dgm:pt>
    <dgm:pt modelId="{7774BF48-F48F-49BF-91E5-FEA112FA3C5C}">
      <dgm:prSet phldrT="[Текст]" phldr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endParaRPr lang="ru-RU" dirty="0"/>
        </a:p>
      </dgm:t>
    </dgm:pt>
    <dgm:pt modelId="{3D5C5864-80E4-44CB-9056-04B90475197C}" type="parTrans" cxnId="{965ED27F-91AC-4071-AB33-307BA9273505}">
      <dgm:prSet/>
      <dgm:spPr/>
      <dgm:t>
        <a:bodyPr/>
        <a:lstStyle/>
        <a:p>
          <a:endParaRPr lang="ru-RU"/>
        </a:p>
      </dgm:t>
    </dgm:pt>
    <dgm:pt modelId="{731C9C5F-4803-4B2B-8F1E-D6B376F4A433}" type="sibTrans" cxnId="{965ED27F-91AC-4071-AB33-307BA9273505}">
      <dgm:prSet/>
      <dgm:spPr/>
      <dgm:t>
        <a:bodyPr/>
        <a:lstStyle/>
        <a:p>
          <a:endParaRPr lang="ru-RU"/>
        </a:p>
      </dgm:t>
    </dgm:pt>
    <dgm:pt modelId="{ADE9AF1D-0C68-49BC-A8A9-C2687057D853}">
      <dgm:prSet phldrT="[Текст]" custT="1"/>
      <dgm:spPr>
        <a:solidFill>
          <a:schemeClr val="tx2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algn="just">
            <a:lnSpc>
              <a:spcPct val="100000"/>
            </a:lnSpc>
          </a:pPr>
          <a:r>
            <a:rPr lang="ru-RU" sz="1800" b="1" dirty="0" smtClean="0"/>
            <a:t>Цель: </a:t>
          </a:r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Создание комплексной системы ранней помощи детям с высоким риском РАС и семьям, их воспитывающим, повышение профессиональной компетентности специалистов ДОО, работающих с детьми с РАС </a:t>
          </a:r>
          <a:endParaRPr lang="ru-RU" sz="1800" b="1" dirty="0"/>
        </a:p>
      </dgm:t>
    </dgm:pt>
    <dgm:pt modelId="{E5819699-9C66-4973-87F5-BA9DC3C11E46}" type="sibTrans" cxnId="{0C169AF2-87D8-45F9-91F5-F5E798A0D076}">
      <dgm:prSet/>
      <dgm:spPr/>
      <dgm:t>
        <a:bodyPr/>
        <a:lstStyle/>
        <a:p>
          <a:endParaRPr lang="ru-RU"/>
        </a:p>
      </dgm:t>
    </dgm:pt>
    <dgm:pt modelId="{7E130CB6-740E-43A3-BCCD-908EDC83BBE0}" type="parTrans" cxnId="{0C169AF2-87D8-45F9-91F5-F5E798A0D076}">
      <dgm:prSet/>
      <dgm:spPr/>
      <dgm:t>
        <a:bodyPr/>
        <a:lstStyle/>
        <a:p>
          <a:endParaRPr lang="ru-RU"/>
        </a:p>
      </dgm:t>
    </dgm:pt>
    <dgm:pt modelId="{DFE2EC90-AC8E-4938-963B-39C036089043}">
      <dgm:prSet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2"/>
          </a:solidFill>
        </a:ln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Обучение специалистов системы образования технологиям и методикам помощи детям с РАС</a:t>
          </a:r>
          <a:endParaRPr lang="en-US" sz="2000" dirty="0" smtClean="0">
            <a:solidFill>
              <a:schemeClr val="tx1"/>
            </a:solidFill>
          </a:endParaRPr>
        </a:p>
      </dgm:t>
    </dgm:pt>
    <dgm:pt modelId="{2999F211-C534-4268-9AE6-E8BBF7E251D2}" type="parTrans" cxnId="{E0A683CF-859A-4985-8D2C-2F2486B39951}">
      <dgm:prSet/>
      <dgm:spPr/>
      <dgm:t>
        <a:bodyPr/>
        <a:lstStyle/>
        <a:p>
          <a:endParaRPr lang="ru-RU"/>
        </a:p>
      </dgm:t>
    </dgm:pt>
    <dgm:pt modelId="{B8C1216D-3CF3-427D-8035-2C2B02D2D593}" type="sibTrans" cxnId="{E0A683CF-859A-4985-8D2C-2F2486B39951}">
      <dgm:prSet/>
      <dgm:spPr/>
      <dgm:t>
        <a:bodyPr/>
        <a:lstStyle/>
        <a:p>
          <a:endParaRPr lang="ru-RU"/>
        </a:p>
      </dgm:t>
    </dgm:pt>
    <dgm:pt modelId="{41BD7741-8F42-451C-9463-289EF690CB56}">
      <dgm:prSet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2"/>
          </a:solidFill>
        </a:ln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Поддержка семей, воспитывающих детей с РАС, преодоление их изолированности</a:t>
          </a:r>
          <a:endParaRPr lang="ru-RU" sz="2000" dirty="0">
            <a:solidFill>
              <a:schemeClr val="tx1"/>
            </a:solidFill>
          </a:endParaRPr>
        </a:p>
      </dgm:t>
    </dgm:pt>
    <dgm:pt modelId="{4A5F7682-5978-4186-BC23-CEF7A10BCB29}" type="parTrans" cxnId="{D4AD0F28-C000-403C-BB0E-5AEA31419523}">
      <dgm:prSet/>
      <dgm:spPr/>
      <dgm:t>
        <a:bodyPr/>
        <a:lstStyle/>
        <a:p>
          <a:endParaRPr lang="ru-RU"/>
        </a:p>
      </dgm:t>
    </dgm:pt>
    <dgm:pt modelId="{42BBF649-4192-41C7-8134-8AB798AC5EB5}" type="sibTrans" cxnId="{D4AD0F28-C000-403C-BB0E-5AEA31419523}">
      <dgm:prSet/>
      <dgm:spPr/>
      <dgm:t>
        <a:bodyPr/>
        <a:lstStyle/>
        <a:p>
          <a:endParaRPr lang="ru-RU"/>
        </a:p>
      </dgm:t>
    </dgm:pt>
    <dgm:pt modelId="{6D85711F-9314-419F-B2B6-2572923AF4BA}">
      <dgm:prSet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2"/>
          </a:solidFill>
        </a:ln>
      </dgm:spPr>
      <dgm:t>
        <a:bodyPr/>
        <a:lstStyle/>
        <a:p>
          <a:r>
            <a:rPr lang="ru-RU" sz="2000" b="0" dirty="0" smtClean="0">
              <a:solidFill>
                <a:schemeClr val="tx1"/>
              </a:solidFill>
            </a:rPr>
            <a:t>Повышение родительской компетентности</a:t>
          </a:r>
          <a:endParaRPr lang="ru-RU" sz="2000" b="0" dirty="0">
            <a:solidFill>
              <a:schemeClr val="tx1"/>
            </a:solidFill>
          </a:endParaRPr>
        </a:p>
      </dgm:t>
    </dgm:pt>
    <dgm:pt modelId="{E19052B9-F44E-4A01-8CC6-8D24A5529045}" type="parTrans" cxnId="{C214F1D4-AF0B-4574-BCAE-AA18F3722729}">
      <dgm:prSet/>
      <dgm:spPr/>
      <dgm:t>
        <a:bodyPr/>
        <a:lstStyle/>
        <a:p>
          <a:endParaRPr lang="ru-RU"/>
        </a:p>
      </dgm:t>
    </dgm:pt>
    <dgm:pt modelId="{6A8E67F8-5822-4ADF-AAD2-6A352B0B7086}" type="sibTrans" cxnId="{C214F1D4-AF0B-4574-BCAE-AA18F3722729}">
      <dgm:prSet/>
      <dgm:spPr/>
      <dgm:t>
        <a:bodyPr/>
        <a:lstStyle/>
        <a:p>
          <a:endParaRPr lang="ru-RU"/>
        </a:p>
      </dgm:t>
    </dgm:pt>
    <dgm:pt modelId="{1CAF8E9E-1AD4-4490-A0B4-7982E72BEE9A}" type="pres">
      <dgm:prSet presAssocID="{679C9D94-C8AC-4EC5-B2E4-10C1E147303F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B78D60-FE19-4093-BBE7-11E02E86CA43}" type="pres">
      <dgm:prSet presAssocID="{679C9D94-C8AC-4EC5-B2E4-10C1E147303F}" presName="matrix" presStyleCnt="0"/>
      <dgm:spPr/>
    </dgm:pt>
    <dgm:pt modelId="{FB8F50D1-0A71-42AF-B900-9991B0E01331}" type="pres">
      <dgm:prSet presAssocID="{679C9D94-C8AC-4EC5-B2E4-10C1E147303F}" presName="tile1" presStyleLbl="node1" presStyleIdx="0" presStyleCnt="4" custLinFactNeighborX="147" custLinFactNeighborY="-714"/>
      <dgm:spPr/>
      <dgm:t>
        <a:bodyPr/>
        <a:lstStyle/>
        <a:p>
          <a:endParaRPr lang="ru-RU"/>
        </a:p>
      </dgm:t>
    </dgm:pt>
    <dgm:pt modelId="{BD2173B4-BE74-42A8-B2C4-72107AEA1DB7}" type="pres">
      <dgm:prSet presAssocID="{679C9D94-C8AC-4EC5-B2E4-10C1E147303F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39A570-081A-411B-9D55-21A1D53ED24E}" type="pres">
      <dgm:prSet presAssocID="{679C9D94-C8AC-4EC5-B2E4-10C1E147303F}" presName="tile2" presStyleLbl="node1" presStyleIdx="1" presStyleCnt="4" custLinFactNeighborX="12638" custLinFactNeighborY="-8690"/>
      <dgm:spPr/>
      <dgm:t>
        <a:bodyPr/>
        <a:lstStyle/>
        <a:p>
          <a:endParaRPr lang="ru-RU"/>
        </a:p>
      </dgm:t>
    </dgm:pt>
    <dgm:pt modelId="{7CD0EC83-F158-4E93-BA8C-88BB70860F51}" type="pres">
      <dgm:prSet presAssocID="{679C9D94-C8AC-4EC5-B2E4-10C1E147303F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06E927-C192-4C20-993C-2A5F05F783CE}" type="pres">
      <dgm:prSet presAssocID="{679C9D94-C8AC-4EC5-B2E4-10C1E147303F}" presName="tile3" presStyleLbl="node1" presStyleIdx="2" presStyleCnt="4"/>
      <dgm:spPr/>
      <dgm:t>
        <a:bodyPr/>
        <a:lstStyle/>
        <a:p>
          <a:endParaRPr lang="ru-RU"/>
        </a:p>
      </dgm:t>
    </dgm:pt>
    <dgm:pt modelId="{500E2929-3662-492A-BF3E-1BF3FC9372CC}" type="pres">
      <dgm:prSet presAssocID="{679C9D94-C8AC-4EC5-B2E4-10C1E147303F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282C2-CFF2-4B96-B98C-120ADF127AC3}" type="pres">
      <dgm:prSet presAssocID="{679C9D94-C8AC-4EC5-B2E4-10C1E147303F}" presName="tile4" presStyleLbl="node1" presStyleIdx="3" presStyleCnt="4"/>
      <dgm:spPr/>
      <dgm:t>
        <a:bodyPr/>
        <a:lstStyle/>
        <a:p>
          <a:endParaRPr lang="ru-RU"/>
        </a:p>
      </dgm:t>
    </dgm:pt>
    <dgm:pt modelId="{3D515854-F4DE-4BAA-BA45-4AA26EA0705D}" type="pres">
      <dgm:prSet presAssocID="{679C9D94-C8AC-4EC5-B2E4-10C1E147303F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B0B8A5-51E3-4EDE-B2E5-583444B722B7}" type="pres">
      <dgm:prSet presAssocID="{679C9D94-C8AC-4EC5-B2E4-10C1E147303F}" presName="centerTile" presStyleLbl="fgShp" presStyleIdx="0" presStyleCnt="1" custScaleX="250551" custScaleY="144286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8CB58344-C63F-4CDE-9273-B88C9DCFACC4}" type="presOf" srcId="{41BD7741-8F42-451C-9463-289EF690CB56}" destId="{3D515854-F4DE-4BAA-BA45-4AA26EA0705D}" srcOrd="1" destOrd="0" presId="urn:microsoft.com/office/officeart/2005/8/layout/matrix1"/>
    <dgm:cxn modelId="{5B6B99AC-E576-4216-AACB-0FC713CF0B78}" srcId="{ADE9AF1D-0C68-49BC-A8A9-C2687057D853}" destId="{8B519A7B-7DA2-4181-A7FC-74113EF607B7}" srcOrd="4" destOrd="0" parTransId="{7A1D5803-98FF-4084-BE36-BE48E151B6E3}" sibTransId="{E115138C-7F4D-46FD-BF93-47E5420303AB}"/>
    <dgm:cxn modelId="{965ED27F-91AC-4071-AB33-307BA9273505}" srcId="{ADE9AF1D-0C68-49BC-A8A9-C2687057D853}" destId="{7774BF48-F48F-49BF-91E5-FEA112FA3C5C}" srcOrd="6" destOrd="0" parTransId="{3D5C5864-80E4-44CB-9056-04B90475197C}" sibTransId="{731C9C5F-4803-4B2B-8F1E-D6B376F4A433}"/>
    <dgm:cxn modelId="{CCCE2CFF-2F4F-4154-B108-67BAD00F63AC}" type="presOf" srcId="{DFE2EC90-AC8E-4938-963B-39C036089043}" destId="{500E2929-3662-492A-BF3E-1BF3FC9372CC}" srcOrd="1" destOrd="0" presId="urn:microsoft.com/office/officeart/2005/8/layout/matrix1"/>
    <dgm:cxn modelId="{C214F1D4-AF0B-4574-BCAE-AA18F3722729}" srcId="{ADE9AF1D-0C68-49BC-A8A9-C2687057D853}" destId="{6D85711F-9314-419F-B2B6-2572923AF4BA}" srcOrd="1" destOrd="0" parTransId="{E19052B9-F44E-4A01-8CC6-8D24A5529045}" sibTransId="{6A8E67F8-5822-4ADF-AAD2-6A352B0B7086}"/>
    <dgm:cxn modelId="{E0A683CF-859A-4985-8D2C-2F2486B39951}" srcId="{ADE9AF1D-0C68-49BC-A8A9-C2687057D853}" destId="{DFE2EC90-AC8E-4938-963B-39C036089043}" srcOrd="2" destOrd="0" parTransId="{2999F211-C534-4268-9AE6-E8BBF7E251D2}" sibTransId="{B8C1216D-3CF3-427D-8035-2C2B02D2D593}"/>
    <dgm:cxn modelId="{0FEF0A38-CC82-4E01-A240-8B97FFB685E4}" type="presOf" srcId="{23A67D2C-189B-4F19-A01C-B0866E0C84EC}" destId="{FB8F50D1-0A71-42AF-B900-9991B0E01331}" srcOrd="0" destOrd="0" presId="urn:microsoft.com/office/officeart/2005/8/layout/matrix1"/>
    <dgm:cxn modelId="{55291D97-3671-4B62-AA63-34CEF55C134E}" srcId="{ADE9AF1D-0C68-49BC-A8A9-C2687057D853}" destId="{75AF7834-4F6F-4DE2-A7A7-9119F5ECD3CC}" srcOrd="5" destOrd="0" parTransId="{51DAA4D6-6347-4454-878C-250BA3C777A6}" sibTransId="{BB8339A8-BD28-4D5F-BA27-8D8F2741FC29}"/>
    <dgm:cxn modelId="{A3D07E9F-7E2C-4076-9BC0-E06D6FCDD6DE}" srcId="{ADE9AF1D-0C68-49BC-A8A9-C2687057D853}" destId="{23A67D2C-189B-4F19-A01C-B0866E0C84EC}" srcOrd="0" destOrd="0" parTransId="{1E0F9245-8FAE-415A-B1C0-639E02ECD161}" sibTransId="{E41C0382-E764-4D8C-A160-F3381379EFF1}"/>
    <dgm:cxn modelId="{C5A580FE-3750-4B6A-BC12-0F51149269D6}" type="presOf" srcId="{23A67D2C-189B-4F19-A01C-B0866E0C84EC}" destId="{BD2173B4-BE74-42A8-B2C4-72107AEA1DB7}" srcOrd="1" destOrd="0" presId="urn:microsoft.com/office/officeart/2005/8/layout/matrix1"/>
    <dgm:cxn modelId="{32D1B2DA-91D8-42CC-A2E3-A85DD96C3972}" type="presOf" srcId="{6D85711F-9314-419F-B2B6-2572923AF4BA}" destId="{7CD0EC83-F158-4E93-BA8C-88BB70860F51}" srcOrd="1" destOrd="0" presId="urn:microsoft.com/office/officeart/2005/8/layout/matrix1"/>
    <dgm:cxn modelId="{D4AD0F28-C000-403C-BB0E-5AEA31419523}" srcId="{ADE9AF1D-0C68-49BC-A8A9-C2687057D853}" destId="{41BD7741-8F42-451C-9463-289EF690CB56}" srcOrd="3" destOrd="0" parTransId="{4A5F7682-5978-4186-BC23-CEF7A10BCB29}" sibTransId="{42BBF649-4192-41C7-8134-8AB798AC5EB5}"/>
    <dgm:cxn modelId="{21F601C5-B6A4-49E7-A56A-0B728C044C7C}" type="presOf" srcId="{41BD7741-8F42-451C-9463-289EF690CB56}" destId="{0BD282C2-CFF2-4B96-B98C-120ADF127AC3}" srcOrd="0" destOrd="0" presId="urn:microsoft.com/office/officeart/2005/8/layout/matrix1"/>
    <dgm:cxn modelId="{BCF8D80C-EA1F-4E5F-A761-B7BDF5B2FE57}" type="presOf" srcId="{6D85711F-9314-419F-B2B6-2572923AF4BA}" destId="{4939A570-081A-411B-9D55-21A1D53ED24E}" srcOrd="0" destOrd="0" presId="urn:microsoft.com/office/officeart/2005/8/layout/matrix1"/>
    <dgm:cxn modelId="{FD419E0B-F097-4FF4-85CF-C6A54657888D}" type="presOf" srcId="{ADE9AF1D-0C68-49BC-A8A9-C2687057D853}" destId="{C9B0B8A5-51E3-4EDE-B2E5-583444B722B7}" srcOrd="0" destOrd="0" presId="urn:microsoft.com/office/officeart/2005/8/layout/matrix1"/>
    <dgm:cxn modelId="{E484BAFA-43CE-4EDC-B999-D04F6EB7DDE3}" type="presOf" srcId="{DFE2EC90-AC8E-4938-963B-39C036089043}" destId="{8C06E927-C192-4C20-993C-2A5F05F783CE}" srcOrd="0" destOrd="0" presId="urn:microsoft.com/office/officeart/2005/8/layout/matrix1"/>
    <dgm:cxn modelId="{086C3B2C-79CF-4ABF-8ECD-A368E4E8A2E3}" type="presOf" srcId="{679C9D94-C8AC-4EC5-B2E4-10C1E147303F}" destId="{1CAF8E9E-1AD4-4490-A0B4-7982E72BEE9A}" srcOrd="0" destOrd="0" presId="urn:microsoft.com/office/officeart/2005/8/layout/matrix1"/>
    <dgm:cxn modelId="{0C169AF2-87D8-45F9-91F5-F5E798A0D076}" srcId="{679C9D94-C8AC-4EC5-B2E4-10C1E147303F}" destId="{ADE9AF1D-0C68-49BC-A8A9-C2687057D853}" srcOrd="0" destOrd="0" parTransId="{7E130CB6-740E-43A3-BCCD-908EDC83BBE0}" sibTransId="{E5819699-9C66-4973-87F5-BA9DC3C11E46}"/>
    <dgm:cxn modelId="{F85A902F-C2BB-422B-A490-39B7F07D161D}" type="presParOf" srcId="{1CAF8E9E-1AD4-4490-A0B4-7982E72BEE9A}" destId="{5DB78D60-FE19-4093-BBE7-11E02E86CA43}" srcOrd="0" destOrd="0" presId="urn:microsoft.com/office/officeart/2005/8/layout/matrix1"/>
    <dgm:cxn modelId="{9DA8CA77-548D-42AF-BC45-48BB83E8E608}" type="presParOf" srcId="{5DB78D60-FE19-4093-BBE7-11E02E86CA43}" destId="{FB8F50D1-0A71-42AF-B900-9991B0E01331}" srcOrd="0" destOrd="0" presId="urn:microsoft.com/office/officeart/2005/8/layout/matrix1"/>
    <dgm:cxn modelId="{D199863D-B569-47EC-BC14-C059F491C81E}" type="presParOf" srcId="{5DB78D60-FE19-4093-BBE7-11E02E86CA43}" destId="{BD2173B4-BE74-42A8-B2C4-72107AEA1DB7}" srcOrd="1" destOrd="0" presId="urn:microsoft.com/office/officeart/2005/8/layout/matrix1"/>
    <dgm:cxn modelId="{B3ACEE89-0954-4F33-BA07-F461E8C6016E}" type="presParOf" srcId="{5DB78D60-FE19-4093-BBE7-11E02E86CA43}" destId="{4939A570-081A-411B-9D55-21A1D53ED24E}" srcOrd="2" destOrd="0" presId="urn:microsoft.com/office/officeart/2005/8/layout/matrix1"/>
    <dgm:cxn modelId="{05EEF3F7-9472-40AD-9272-0E7BC693422C}" type="presParOf" srcId="{5DB78D60-FE19-4093-BBE7-11E02E86CA43}" destId="{7CD0EC83-F158-4E93-BA8C-88BB70860F51}" srcOrd="3" destOrd="0" presId="urn:microsoft.com/office/officeart/2005/8/layout/matrix1"/>
    <dgm:cxn modelId="{B76DEBAF-733C-4F1A-9B22-FE7396738754}" type="presParOf" srcId="{5DB78D60-FE19-4093-BBE7-11E02E86CA43}" destId="{8C06E927-C192-4C20-993C-2A5F05F783CE}" srcOrd="4" destOrd="0" presId="urn:microsoft.com/office/officeart/2005/8/layout/matrix1"/>
    <dgm:cxn modelId="{24C1677D-0248-4209-ADCF-0B8C62D1A084}" type="presParOf" srcId="{5DB78D60-FE19-4093-BBE7-11E02E86CA43}" destId="{500E2929-3662-492A-BF3E-1BF3FC9372CC}" srcOrd="5" destOrd="0" presId="urn:microsoft.com/office/officeart/2005/8/layout/matrix1"/>
    <dgm:cxn modelId="{24C76BB5-659B-409B-BBE9-2BA2FC60AB31}" type="presParOf" srcId="{5DB78D60-FE19-4093-BBE7-11E02E86CA43}" destId="{0BD282C2-CFF2-4B96-B98C-120ADF127AC3}" srcOrd="6" destOrd="0" presId="urn:microsoft.com/office/officeart/2005/8/layout/matrix1"/>
    <dgm:cxn modelId="{5DAA3742-9AFD-48BD-8298-45CB861E4DC0}" type="presParOf" srcId="{5DB78D60-FE19-4093-BBE7-11E02E86CA43}" destId="{3D515854-F4DE-4BAA-BA45-4AA26EA0705D}" srcOrd="7" destOrd="0" presId="urn:microsoft.com/office/officeart/2005/8/layout/matrix1"/>
    <dgm:cxn modelId="{6311D9D6-1E36-459C-BB3F-B10B3F425857}" type="presParOf" srcId="{1CAF8E9E-1AD4-4490-A0B4-7982E72BEE9A}" destId="{C9B0B8A5-51E3-4EDE-B2E5-583444B722B7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660F103-5DE2-46EF-8D5B-318135FBD1D5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373A7BD-7FEC-455E-9E2C-2B46B193D589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Родители</a:t>
          </a:r>
          <a:endParaRPr lang="ru-RU" sz="2000" dirty="0">
            <a:solidFill>
              <a:schemeClr val="tx1"/>
            </a:solidFill>
          </a:endParaRPr>
        </a:p>
      </dgm:t>
    </dgm:pt>
    <dgm:pt modelId="{D972E67C-3141-42BB-829A-ADAEC324D64D}" type="parTrans" cxnId="{63886A78-BC2C-4FBA-97F6-F5318AE0212F}">
      <dgm:prSet/>
      <dgm:spPr/>
      <dgm:t>
        <a:bodyPr/>
        <a:lstStyle/>
        <a:p>
          <a:endParaRPr lang="ru-RU"/>
        </a:p>
      </dgm:t>
    </dgm:pt>
    <dgm:pt modelId="{70AE971F-BDD5-4E4D-A5AE-FC8E72C3BF23}" type="sibTrans" cxnId="{63886A78-BC2C-4FBA-97F6-F5318AE0212F}">
      <dgm:prSet/>
      <dgm:spPr/>
      <dgm:t>
        <a:bodyPr/>
        <a:lstStyle/>
        <a:p>
          <a:endParaRPr lang="ru-RU"/>
        </a:p>
      </dgm:t>
    </dgm:pt>
    <dgm:pt modelId="{F713BE73-B2A7-452A-8ADF-43B9B762916E}">
      <dgm:prSet phldrT="[Текст]" custT="1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1600" dirty="0" smtClean="0"/>
            <a:t>Тренинг «Ранняя пташка»</a:t>
          </a:r>
          <a:endParaRPr lang="ru-RU" sz="1600" dirty="0"/>
        </a:p>
      </dgm:t>
    </dgm:pt>
    <dgm:pt modelId="{6CFE43D7-1230-4452-9651-5EF669344053}" type="parTrans" cxnId="{DF6FC866-EB97-4E4B-82B0-0D85DEFF8733}">
      <dgm:prSet/>
      <dgm:spPr/>
      <dgm:t>
        <a:bodyPr/>
        <a:lstStyle/>
        <a:p>
          <a:endParaRPr lang="ru-RU"/>
        </a:p>
      </dgm:t>
    </dgm:pt>
    <dgm:pt modelId="{B7049B16-4FEB-4502-AABF-4D64FB0D8075}" type="sibTrans" cxnId="{DF6FC866-EB97-4E4B-82B0-0D85DEFF8733}">
      <dgm:prSet/>
      <dgm:spPr/>
      <dgm:t>
        <a:bodyPr/>
        <a:lstStyle/>
        <a:p>
          <a:endParaRPr lang="ru-RU"/>
        </a:p>
      </dgm:t>
    </dgm:pt>
    <dgm:pt modelId="{B3004379-6281-4B1E-A277-636F2C45C441}">
      <dgm:prSet phldrT="[Текст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Дети</a:t>
          </a:r>
          <a:endParaRPr lang="ru-RU" sz="2000" dirty="0">
            <a:solidFill>
              <a:schemeClr val="tx1"/>
            </a:solidFill>
          </a:endParaRPr>
        </a:p>
      </dgm:t>
    </dgm:pt>
    <dgm:pt modelId="{FC38BE3F-C677-480F-9065-A479A305DAEF}" type="parTrans" cxnId="{7E0C4053-F9ED-4A9A-9866-96EB16D1481A}">
      <dgm:prSet/>
      <dgm:spPr/>
      <dgm:t>
        <a:bodyPr/>
        <a:lstStyle/>
        <a:p>
          <a:endParaRPr lang="ru-RU"/>
        </a:p>
      </dgm:t>
    </dgm:pt>
    <dgm:pt modelId="{62A5D8DB-264C-42D4-B6DF-B55F9482D56B}" type="sibTrans" cxnId="{7E0C4053-F9ED-4A9A-9866-96EB16D1481A}">
      <dgm:prSet/>
      <dgm:spPr/>
      <dgm:t>
        <a:bodyPr/>
        <a:lstStyle/>
        <a:p>
          <a:endParaRPr lang="ru-RU"/>
        </a:p>
      </dgm:t>
    </dgm:pt>
    <dgm:pt modelId="{3D7A1738-2C11-48F2-B036-4BE7D9DE9A67}">
      <dgm:prSet phldrT="[Текст]" custT="1"/>
      <dgm:spPr>
        <a:ln>
          <a:solidFill>
            <a:schemeClr val="accent5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1800" dirty="0" smtClean="0"/>
            <a:t>Программа помощи детям раннего возраста  с РАС</a:t>
          </a:r>
          <a:endParaRPr lang="ru-RU" sz="1800" dirty="0"/>
        </a:p>
      </dgm:t>
    </dgm:pt>
    <dgm:pt modelId="{74283031-6958-4040-A51C-F57E7DCF47BC}" type="parTrans" cxnId="{B850DB36-3111-4113-93BB-65CC9883F664}">
      <dgm:prSet/>
      <dgm:spPr/>
      <dgm:t>
        <a:bodyPr/>
        <a:lstStyle/>
        <a:p>
          <a:endParaRPr lang="ru-RU"/>
        </a:p>
      </dgm:t>
    </dgm:pt>
    <dgm:pt modelId="{E7045FD4-F3F4-4271-9B66-FF2ECCE0E531}" type="sibTrans" cxnId="{B850DB36-3111-4113-93BB-65CC9883F664}">
      <dgm:prSet/>
      <dgm:spPr/>
      <dgm:t>
        <a:bodyPr/>
        <a:lstStyle/>
        <a:p>
          <a:endParaRPr lang="ru-RU"/>
        </a:p>
      </dgm:t>
    </dgm:pt>
    <dgm:pt modelId="{3E597515-6CF3-405D-A1BB-CBC8C8707EE4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Семья</a:t>
          </a:r>
          <a:endParaRPr lang="ru-RU" sz="2000" dirty="0">
            <a:solidFill>
              <a:schemeClr val="tx1"/>
            </a:solidFill>
          </a:endParaRPr>
        </a:p>
      </dgm:t>
    </dgm:pt>
    <dgm:pt modelId="{7FF7578C-4C32-4AA5-8658-6899ACEF4731}" type="parTrans" cxnId="{1634E918-D554-474F-8964-7B56969DDA40}">
      <dgm:prSet/>
      <dgm:spPr/>
      <dgm:t>
        <a:bodyPr/>
        <a:lstStyle/>
        <a:p>
          <a:endParaRPr lang="ru-RU"/>
        </a:p>
      </dgm:t>
    </dgm:pt>
    <dgm:pt modelId="{E3D20B6D-FBC5-480E-8BAB-6C8515114BE6}" type="sibTrans" cxnId="{1634E918-D554-474F-8964-7B56969DDA40}">
      <dgm:prSet/>
      <dgm:spPr/>
      <dgm:t>
        <a:bodyPr/>
        <a:lstStyle/>
        <a:p>
          <a:endParaRPr lang="ru-RU"/>
        </a:p>
      </dgm:t>
    </dgm:pt>
    <dgm:pt modelId="{12FB9D8B-CE87-44B7-980E-32303538BD30}">
      <dgm:prSet phldrT="[Текст]" custT="1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1800" dirty="0" smtClean="0"/>
            <a:t>Бэби-театр «Мир сначала»</a:t>
          </a:r>
          <a:endParaRPr lang="ru-RU" sz="1800" dirty="0"/>
        </a:p>
      </dgm:t>
    </dgm:pt>
    <dgm:pt modelId="{711E6A51-EDFB-462E-9000-CC3EDF1FE2B4}" type="parTrans" cxnId="{06FE3063-74F0-48BB-B826-6BB9493257CE}">
      <dgm:prSet/>
      <dgm:spPr/>
      <dgm:t>
        <a:bodyPr/>
        <a:lstStyle/>
        <a:p>
          <a:endParaRPr lang="ru-RU"/>
        </a:p>
      </dgm:t>
    </dgm:pt>
    <dgm:pt modelId="{22989515-F7B2-4874-B4D6-A418EDFE2CE2}" type="sibTrans" cxnId="{06FE3063-74F0-48BB-B826-6BB9493257CE}">
      <dgm:prSet/>
      <dgm:spPr/>
      <dgm:t>
        <a:bodyPr/>
        <a:lstStyle/>
        <a:p>
          <a:endParaRPr lang="ru-RU"/>
        </a:p>
      </dgm:t>
    </dgm:pt>
    <dgm:pt modelId="{5C277CC4-9F30-40C0-BFCF-5F9F91C2A8B6}">
      <dgm:prSet phldrT="[Текст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Педагоги</a:t>
          </a:r>
          <a:endParaRPr lang="ru-RU" sz="2000" dirty="0">
            <a:solidFill>
              <a:schemeClr val="tx1"/>
            </a:solidFill>
          </a:endParaRPr>
        </a:p>
      </dgm:t>
    </dgm:pt>
    <dgm:pt modelId="{FE234E13-A93C-4870-8546-5E930637489C}" type="parTrans" cxnId="{A50B88C0-E809-4431-8070-627FF74DFAC6}">
      <dgm:prSet/>
      <dgm:spPr/>
      <dgm:t>
        <a:bodyPr/>
        <a:lstStyle/>
        <a:p>
          <a:endParaRPr lang="ru-RU"/>
        </a:p>
      </dgm:t>
    </dgm:pt>
    <dgm:pt modelId="{FE34A771-A863-4563-8B0F-41618D7437DC}" type="sibTrans" cxnId="{A50B88C0-E809-4431-8070-627FF74DFAC6}">
      <dgm:prSet/>
      <dgm:spPr/>
      <dgm:t>
        <a:bodyPr/>
        <a:lstStyle/>
        <a:p>
          <a:endParaRPr lang="ru-RU"/>
        </a:p>
      </dgm:t>
    </dgm:pt>
    <dgm:pt modelId="{39702A71-F1FA-43AF-859E-3BF8453B8818}">
      <dgm:prSet phldrT="[Текст]" custT="1"/>
      <dgm:spPr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1800" dirty="0" smtClean="0"/>
            <a:t>Обучающие семинары </a:t>
          </a:r>
          <a:endParaRPr lang="ru-RU" sz="1800" dirty="0"/>
        </a:p>
      </dgm:t>
    </dgm:pt>
    <dgm:pt modelId="{CD2D2D79-0118-4E27-BDC5-F361654814E6}" type="parTrans" cxnId="{5E46C8E0-B0C1-4402-9E25-87F5DDB79F3A}">
      <dgm:prSet/>
      <dgm:spPr/>
      <dgm:t>
        <a:bodyPr/>
        <a:lstStyle/>
        <a:p>
          <a:endParaRPr lang="ru-RU"/>
        </a:p>
      </dgm:t>
    </dgm:pt>
    <dgm:pt modelId="{905B364B-D13C-4992-ADB7-47E33E586978}" type="sibTrans" cxnId="{5E46C8E0-B0C1-4402-9E25-87F5DDB79F3A}">
      <dgm:prSet/>
      <dgm:spPr/>
      <dgm:t>
        <a:bodyPr/>
        <a:lstStyle/>
        <a:p>
          <a:endParaRPr lang="ru-RU"/>
        </a:p>
      </dgm:t>
    </dgm:pt>
    <dgm:pt modelId="{D0E8DC17-3643-430A-8896-9AA5D817DF32}">
      <dgm:prSet phldrT="[Текст]" custT="1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1800" dirty="0" smtClean="0"/>
            <a:t>Филармония</a:t>
          </a:r>
          <a:endParaRPr lang="ru-RU" sz="1800" dirty="0"/>
        </a:p>
      </dgm:t>
    </dgm:pt>
    <dgm:pt modelId="{075DBDF8-A178-4977-A3E7-9A8E71905F7A}" type="parTrans" cxnId="{8B8261DC-DD56-4170-9A5B-112100B18CAB}">
      <dgm:prSet/>
      <dgm:spPr/>
      <dgm:t>
        <a:bodyPr/>
        <a:lstStyle/>
        <a:p>
          <a:endParaRPr lang="ru-RU"/>
        </a:p>
      </dgm:t>
    </dgm:pt>
    <dgm:pt modelId="{589B9245-F05A-4470-BD12-559B6FA2BA5A}" type="sibTrans" cxnId="{8B8261DC-DD56-4170-9A5B-112100B18CAB}">
      <dgm:prSet/>
      <dgm:spPr/>
      <dgm:t>
        <a:bodyPr/>
        <a:lstStyle/>
        <a:p>
          <a:endParaRPr lang="ru-RU"/>
        </a:p>
      </dgm:t>
    </dgm:pt>
    <dgm:pt modelId="{D6362B33-CCB1-41D9-8253-EC23D5711BBF}">
      <dgm:prSet phldrT="[Текст]" custT="1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1800" dirty="0" smtClean="0"/>
            <a:t>Праздничные мероприятия</a:t>
          </a:r>
          <a:endParaRPr lang="ru-RU" sz="1800" dirty="0"/>
        </a:p>
      </dgm:t>
    </dgm:pt>
    <dgm:pt modelId="{FADA447E-2794-4CC8-89E8-198C2BF1FAE4}" type="parTrans" cxnId="{18BC9898-3529-4915-8CB2-54840575F938}">
      <dgm:prSet/>
      <dgm:spPr/>
      <dgm:t>
        <a:bodyPr/>
        <a:lstStyle/>
        <a:p>
          <a:endParaRPr lang="ru-RU"/>
        </a:p>
      </dgm:t>
    </dgm:pt>
    <dgm:pt modelId="{6D8F6434-0E3A-4973-8813-5BE4B4455CE6}" type="sibTrans" cxnId="{18BC9898-3529-4915-8CB2-54840575F938}">
      <dgm:prSet/>
      <dgm:spPr/>
      <dgm:t>
        <a:bodyPr/>
        <a:lstStyle/>
        <a:p>
          <a:endParaRPr lang="ru-RU"/>
        </a:p>
      </dgm:t>
    </dgm:pt>
    <dgm:pt modelId="{504A0912-90F6-419B-9AB1-4A511067D915}">
      <dgm:prSet phldrT="[Текст]" custT="1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1600" b="0" i="0" dirty="0" smtClean="0"/>
            <a:t>Индивидуальные консультации по программе ребенка</a:t>
          </a:r>
          <a:endParaRPr lang="ru-RU" sz="1600" dirty="0"/>
        </a:p>
      </dgm:t>
    </dgm:pt>
    <dgm:pt modelId="{3E05F291-F45F-4573-8C7C-497A1D07426A}" type="parTrans" cxnId="{AF7E0C43-DE4A-4912-B1BA-87C0D9369DAF}">
      <dgm:prSet/>
      <dgm:spPr/>
      <dgm:t>
        <a:bodyPr/>
        <a:lstStyle/>
        <a:p>
          <a:endParaRPr lang="ru-RU"/>
        </a:p>
      </dgm:t>
    </dgm:pt>
    <dgm:pt modelId="{71F92205-C804-48DA-8728-5827CD2FD356}" type="sibTrans" cxnId="{AF7E0C43-DE4A-4912-B1BA-87C0D9369DAF}">
      <dgm:prSet/>
      <dgm:spPr/>
      <dgm:t>
        <a:bodyPr/>
        <a:lstStyle/>
        <a:p>
          <a:endParaRPr lang="ru-RU"/>
        </a:p>
      </dgm:t>
    </dgm:pt>
    <dgm:pt modelId="{C89522FB-F622-4130-8F03-E5819F237207}">
      <dgm:prSet phldrT="[Текст]" custT="1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1600" dirty="0" smtClean="0"/>
            <a:t>Помощь в поиске и подборе необходимых дополнительных услуг, образовательного учреждения </a:t>
          </a:r>
          <a:endParaRPr lang="ru-RU" sz="1600" dirty="0"/>
        </a:p>
      </dgm:t>
    </dgm:pt>
    <dgm:pt modelId="{B82DC8B5-25BC-4F91-BD3E-84487BF8E7D8}" type="parTrans" cxnId="{7BAD0C82-7D2F-4298-BE46-8EC88367D1C5}">
      <dgm:prSet/>
      <dgm:spPr/>
      <dgm:t>
        <a:bodyPr/>
        <a:lstStyle/>
        <a:p>
          <a:endParaRPr lang="ru-RU"/>
        </a:p>
      </dgm:t>
    </dgm:pt>
    <dgm:pt modelId="{400176A8-1BC5-4478-845A-F87370BBBFFA}" type="sibTrans" cxnId="{7BAD0C82-7D2F-4298-BE46-8EC88367D1C5}">
      <dgm:prSet/>
      <dgm:spPr/>
      <dgm:t>
        <a:bodyPr/>
        <a:lstStyle/>
        <a:p>
          <a:endParaRPr lang="ru-RU"/>
        </a:p>
      </dgm:t>
    </dgm:pt>
    <dgm:pt modelId="{7A4DA143-97BC-4A89-B799-1EE60750BDBD}">
      <dgm:prSet phldrT="[Текст]" custT="1"/>
      <dgm:spPr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1800" dirty="0" smtClean="0"/>
            <a:t>Консультирование</a:t>
          </a:r>
          <a:endParaRPr lang="ru-RU" sz="1800" dirty="0"/>
        </a:p>
      </dgm:t>
    </dgm:pt>
    <dgm:pt modelId="{F0AE2A88-99E2-428F-AABD-9A15513BD142}" type="parTrans" cxnId="{FE9B4E73-7CA0-4F50-B8E4-9C31F821382A}">
      <dgm:prSet/>
      <dgm:spPr/>
      <dgm:t>
        <a:bodyPr/>
        <a:lstStyle/>
        <a:p>
          <a:endParaRPr lang="ru-RU"/>
        </a:p>
      </dgm:t>
    </dgm:pt>
    <dgm:pt modelId="{3E6E1E8C-2A83-4461-A9B7-F8493C8F37E1}" type="sibTrans" cxnId="{FE9B4E73-7CA0-4F50-B8E4-9C31F821382A}">
      <dgm:prSet/>
      <dgm:spPr/>
      <dgm:t>
        <a:bodyPr/>
        <a:lstStyle/>
        <a:p>
          <a:endParaRPr lang="ru-RU"/>
        </a:p>
      </dgm:t>
    </dgm:pt>
    <dgm:pt modelId="{90EA83C7-AD84-4577-8805-43B7E12E9350}">
      <dgm:prSet phldrT="[Текст]" custT="1"/>
      <dgm:spPr>
        <a:ln>
          <a:solidFill>
            <a:schemeClr val="accent5">
              <a:lumMod val="40000"/>
              <a:lumOff val="60000"/>
            </a:schemeClr>
          </a:solidFill>
        </a:ln>
      </dgm:spPr>
      <dgm:t>
        <a:bodyPr/>
        <a:lstStyle/>
        <a:p>
          <a:endParaRPr lang="ru-RU" sz="1800" dirty="0"/>
        </a:p>
      </dgm:t>
    </dgm:pt>
    <dgm:pt modelId="{40096FF6-174C-4A08-B2F1-18C62408616D}" type="parTrans" cxnId="{0FE2E83C-B695-4EAD-92A3-660D6C2AB39C}">
      <dgm:prSet/>
      <dgm:spPr/>
      <dgm:t>
        <a:bodyPr/>
        <a:lstStyle/>
        <a:p>
          <a:endParaRPr lang="ru-RU"/>
        </a:p>
      </dgm:t>
    </dgm:pt>
    <dgm:pt modelId="{38937A18-EB48-4627-882D-4E05C7178100}" type="sibTrans" cxnId="{0FE2E83C-B695-4EAD-92A3-660D6C2AB39C}">
      <dgm:prSet/>
      <dgm:spPr/>
      <dgm:t>
        <a:bodyPr/>
        <a:lstStyle/>
        <a:p>
          <a:endParaRPr lang="ru-RU"/>
        </a:p>
      </dgm:t>
    </dgm:pt>
    <dgm:pt modelId="{E996F580-B5ED-4472-8A83-B68BE524B1CF}">
      <dgm:prSet phldrT="[Текст]" custT="1"/>
      <dgm:spPr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1800" dirty="0" smtClean="0"/>
            <a:t>Методическое сопровождение</a:t>
          </a:r>
          <a:endParaRPr lang="ru-RU" sz="1800" dirty="0"/>
        </a:p>
      </dgm:t>
    </dgm:pt>
    <dgm:pt modelId="{84C395EB-4CFE-41E7-911E-B578A6E19437}" type="parTrans" cxnId="{C6D14F49-0967-4BF6-914F-D30692547B95}">
      <dgm:prSet/>
      <dgm:spPr/>
    </dgm:pt>
    <dgm:pt modelId="{9B8F249D-F221-47CB-A18B-B28975C98C4A}" type="sibTrans" cxnId="{C6D14F49-0967-4BF6-914F-D30692547B95}">
      <dgm:prSet/>
      <dgm:spPr/>
    </dgm:pt>
    <dgm:pt modelId="{18E8CAC5-C94D-4A36-B875-F5BB59C268D1}" type="pres">
      <dgm:prSet presAssocID="{3660F103-5DE2-46EF-8D5B-318135FBD1D5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7A09AF4-478E-46E1-9E47-CEF2E55992BD}" type="pres">
      <dgm:prSet presAssocID="{3660F103-5DE2-46EF-8D5B-318135FBD1D5}" presName="children" presStyleCnt="0"/>
      <dgm:spPr/>
    </dgm:pt>
    <dgm:pt modelId="{912834FA-3FF2-4245-95D5-215EE40892AC}" type="pres">
      <dgm:prSet presAssocID="{3660F103-5DE2-46EF-8D5B-318135FBD1D5}" presName="child1group" presStyleCnt="0"/>
      <dgm:spPr/>
    </dgm:pt>
    <dgm:pt modelId="{030405D4-0031-4897-9248-5CCE8643B4D3}" type="pres">
      <dgm:prSet presAssocID="{3660F103-5DE2-46EF-8D5B-318135FBD1D5}" presName="child1" presStyleLbl="bgAcc1" presStyleIdx="0" presStyleCnt="4" custScaleX="156120" custScaleY="124528" custLinFactNeighborX="-67420" custLinFactNeighborY="14094"/>
      <dgm:spPr/>
      <dgm:t>
        <a:bodyPr/>
        <a:lstStyle/>
        <a:p>
          <a:endParaRPr lang="ru-RU"/>
        </a:p>
      </dgm:t>
    </dgm:pt>
    <dgm:pt modelId="{FCBB6BFA-8620-40CD-9A8C-7751CFE11E36}" type="pres">
      <dgm:prSet presAssocID="{3660F103-5DE2-46EF-8D5B-318135FBD1D5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E8C0C0-54E0-4598-BB6A-A12F4A505660}" type="pres">
      <dgm:prSet presAssocID="{3660F103-5DE2-46EF-8D5B-318135FBD1D5}" presName="child2group" presStyleCnt="0"/>
      <dgm:spPr/>
    </dgm:pt>
    <dgm:pt modelId="{0EFB660C-2394-4BD5-8907-4777BF2D310B}" type="pres">
      <dgm:prSet presAssocID="{3660F103-5DE2-46EF-8D5B-318135FBD1D5}" presName="child2" presStyleLbl="bgAcc1" presStyleIdx="1" presStyleCnt="4" custScaleX="163912" custScaleY="120084" custLinFactNeighborX="32081" custLinFactNeighborY="11287"/>
      <dgm:spPr/>
      <dgm:t>
        <a:bodyPr/>
        <a:lstStyle/>
        <a:p>
          <a:endParaRPr lang="ru-RU"/>
        </a:p>
      </dgm:t>
    </dgm:pt>
    <dgm:pt modelId="{97DC4698-A3CC-4A5A-876F-58C03A1D6A8A}" type="pres">
      <dgm:prSet presAssocID="{3660F103-5DE2-46EF-8D5B-318135FBD1D5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E2AF94-4C9B-4C7A-ACBB-05E8178C1B87}" type="pres">
      <dgm:prSet presAssocID="{3660F103-5DE2-46EF-8D5B-318135FBD1D5}" presName="child3group" presStyleCnt="0"/>
      <dgm:spPr/>
    </dgm:pt>
    <dgm:pt modelId="{2FB19D6E-1B8A-4113-89E9-CAC9287D2283}" type="pres">
      <dgm:prSet presAssocID="{3660F103-5DE2-46EF-8D5B-318135FBD1D5}" presName="child3" presStyleLbl="bgAcc1" presStyleIdx="2" presStyleCnt="4" custScaleX="174880" custScaleY="116683" custLinFactNeighborX="31271" custLinFactNeighborY="-27964"/>
      <dgm:spPr/>
      <dgm:t>
        <a:bodyPr/>
        <a:lstStyle/>
        <a:p>
          <a:endParaRPr lang="ru-RU"/>
        </a:p>
      </dgm:t>
    </dgm:pt>
    <dgm:pt modelId="{E6493651-0E50-446E-8355-AC83414D0DB9}" type="pres">
      <dgm:prSet presAssocID="{3660F103-5DE2-46EF-8D5B-318135FBD1D5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9AB830-0E23-4EB3-A44B-4871D0F02F89}" type="pres">
      <dgm:prSet presAssocID="{3660F103-5DE2-46EF-8D5B-318135FBD1D5}" presName="child4group" presStyleCnt="0"/>
      <dgm:spPr/>
    </dgm:pt>
    <dgm:pt modelId="{EB3A70C8-C921-4164-BA9D-D745A0A7240D}" type="pres">
      <dgm:prSet presAssocID="{3660F103-5DE2-46EF-8D5B-318135FBD1D5}" presName="child4" presStyleLbl="bgAcc1" presStyleIdx="3" presStyleCnt="4" custScaleX="179974" custScaleY="122348" custLinFactNeighborX="-33023" custLinFactNeighborY="-30447"/>
      <dgm:spPr/>
      <dgm:t>
        <a:bodyPr/>
        <a:lstStyle/>
        <a:p>
          <a:endParaRPr lang="ru-RU"/>
        </a:p>
      </dgm:t>
    </dgm:pt>
    <dgm:pt modelId="{F032E50C-5E36-47E8-B29B-867CE90A437A}" type="pres">
      <dgm:prSet presAssocID="{3660F103-5DE2-46EF-8D5B-318135FBD1D5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9CAD29-7FD8-461A-80CB-CE718509EC8D}" type="pres">
      <dgm:prSet presAssocID="{3660F103-5DE2-46EF-8D5B-318135FBD1D5}" presName="childPlaceholder" presStyleCnt="0"/>
      <dgm:spPr/>
    </dgm:pt>
    <dgm:pt modelId="{69DA161B-99DA-416F-AE54-8F7BF8AFC423}" type="pres">
      <dgm:prSet presAssocID="{3660F103-5DE2-46EF-8D5B-318135FBD1D5}" presName="circle" presStyleCnt="0"/>
      <dgm:spPr/>
    </dgm:pt>
    <dgm:pt modelId="{A7F2094F-3060-454D-9107-A8BC2424D55D}" type="pres">
      <dgm:prSet presAssocID="{3660F103-5DE2-46EF-8D5B-318135FBD1D5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80250A-9441-467C-AAE7-904B9E44D701}" type="pres">
      <dgm:prSet presAssocID="{3660F103-5DE2-46EF-8D5B-318135FBD1D5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5725F4-3814-42EE-BC91-5337C1FA9BD2}" type="pres">
      <dgm:prSet presAssocID="{3660F103-5DE2-46EF-8D5B-318135FBD1D5}" presName="quadrant3" presStyleLbl="node1" presStyleIdx="2" presStyleCnt="4" custLinFactNeighborY="-18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A47461-0558-4090-829E-1DA864467E66}" type="pres">
      <dgm:prSet presAssocID="{3660F103-5DE2-46EF-8D5B-318135FBD1D5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AB3FF7-78EA-4245-BE1B-709DFF4F0F81}" type="pres">
      <dgm:prSet presAssocID="{3660F103-5DE2-46EF-8D5B-318135FBD1D5}" presName="quadrantPlaceholder" presStyleCnt="0"/>
      <dgm:spPr/>
    </dgm:pt>
    <dgm:pt modelId="{23146F6A-7721-49F0-9237-872EA31CCED1}" type="pres">
      <dgm:prSet presAssocID="{3660F103-5DE2-46EF-8D5B-318135FBD1D5}" presName="center1" presStyleLbl="fgShp" presStyleIdx="0" presStyleCnt="2"/>
      <dgm:spPr/>
    </dgm:pt>
    <dgm:pt modelId="{B34D2004-9DC1-4CC7-B027-A4EFFE5F98E3}" type="pres">
      <dgm:prSet presAssocID="{3660F103-5DE2-46EF-8D5B-318135FBD1D5}" presName="center2" presStyleLbl="fgShp" presStyleIdx="1" presStyleCnt="2"/>
      <dgm:spPr/>
    </dgm:pt>
  </dgm:ptLst>
  <dgm:cxnLst>
    <dgm:cxn modelId="{1EF5D934-ED9E-4C98-9E59-91DB6EAE4B63}" type="presOf" srcId="{D0E8DC17-3643-430A-8896-9AA5D817DF32}" destId="{E6493651-0E50-446E-8355-AC83414D0DB9}" srcOrd="1" destOrd="1" presId="urn:microsoft.com/office/officeart/2005/8/layout/cycle4"/>
    <dgm:cxn modelId="{E84FBDBF-1363-4A07-B9E7-5134B274AFDC}" type="presOf" srcId="{D0E8DC17-3643-430A-8896-9AA5D817DF32}" destId="{2FB19D6E-1B8A-4113-89E9-CAC9287D2283}" srcOrd="0" destOrd="1" presId="urn:microsoft.com/office/officeart/2005/8/layout/cycle4"/>
    <dgm:cxn modelId="{5E46C8E0-B0C1-4402-9E25-87F5DDB79F3A}" srcId="{5C277CC4-9F30-40C0-BFCF-5F9F91C2A8B6}" destId="{39702A71-F1FA-43AF-859E-3BF8453B8818}" srcOrd="0" destOrd="0" parTransId="{CD2D2D79-0118-4E27-BDC5-F361654814E6}" sibTransId="{905B364B-D13C-4992-ADB7-47E33E586978}"/>
    <dgm:cxn modelId="{1918C678-D4C9-4D86-AAB9-49ECF01979CC}" type="presOf" srcId="{E996F580-B5ED-4472-8A83-B68BE524B1CF}" destId="{EB3A70C8-C921-4164-BA9D-D745A0A7240D}" srcOrd="0" destOrd="2" presId="urn:microsoft.com/office/officeart/2005/8/layout/cycle4"/>
    <dgm:cxn modelId="{B850DB36-3111-4113-93BB-65CC9883F664}" srcId="{B3004379-6281-4B1E-A277-636F2C45C441}" destId="{3D7A1738-2C11-48F2-B036-4BE7D9DE9A67}" srcOrd="1" destOrd="0" parTransId="{74283031-6958-4040-A51C-F57E7DCF47BC}" sibTransId="{E7045FD4-F3F4-4271-9B66-FF2ECCE0E531}"/>
    <dgm:cxn modelId="{06FE3063-74F0-48BB-B826-6BB9493257CE}" srcId="{3E597515-6CF3-405D-A1BB-CBC8C8707EE4}" destId="{12FB9D8B-CE87-44B7-980E-32303538BD30}" srcOrd="0" destOrd="0" parTransId="{711E6A51-EDFB-462E-9000-CC3EDF1FE2B4}" sibTransId="{22989515-F7B2-4874-B4D6-A418EDFE2CE2}"/>
    <dgm:cxn modelId="{2FEC3076-AB75-4865-A769-E34265DADD38}" type="presOf" srcId="{5C277CC4-9F30-40C0-BFCF-5F9F91C2A8B6}" destId="{3AA47461-0558-4090-829E-1DA864467E66}" srcOrd="0" destOrd="0" presId="urn:microsoft.com/office/officeart/2005/8/layout/cycle4"/>
    <dgm:cxn modelId="{F63FD2A4-AC05-4F8F-8952-AF360EB40F0E}" type="presOf" srcId="{C89522FB-F622-4130-8F03-E5819F237207}" destId="{FCBB6BFA-8620-40CD-9A8C-7751CFE11E36}" srcOrd="1" destOrd="2" presId="urn:microsoft.com/office/officeart/2005/8/layout/cycle4"/>
    <dgm:cxn modelId="{38E3DDD0-3C5D-4D60-9DDC-9C1A48E0E440}" type="presOf" srcId="{39702A71-F1FA-43AF-859E-3BF8453B8818}" destId="{EB3A70C8-C921-4164-BA9D-D745A0A7240D}" srcOrd="0" destOrd="0" presId="urn:microsoft.com/office/officeart/2005/8/layout/cycle4"/>
    <dgm:cxn modelId="{0FE2E83C-B695-4EAD-92A3-660D6C2AB39C}" srcId="{B3004379-6281-4B1E-A277-636F2C45C441}" destId="{90EA83C7-AD84-4577-8805-43B7E12E9350}" srcOrd="0" destOrd="0" parTransId="{40096FF6-174C-4A08-B2F1-18C62408616D}" sibTransId="{38937A18-EB48-4627-882D-4E05C7178100}"/>
    <dgm:cxn modelId="{0D14BD15-D1B2-4DAA-8165-0FBAA2423522}" type="presOf" srcId="{90EA83C7-AD84-4577-8805-43B7E12E9350}" destId="{97DC4698-A3CC-4A5A-876F-58C03A1D6A8A}" srcOrd="1" destOrd="0" presId="urn:microsoft.com/office/officeart/2005/8/layout/cycle4"/>
    <dgm:cxn modelId="{E3ABEF3B-0CFA-43E8-B2AA-2E8C910419A5}" type="presOf" srcId="{D6362B33-CCB1-41D9-8253-EC23D5711BBF}" destId="{2FB19D6E-1B8A-4113-89E9-CAC9287D2283}" srcOrd="0" destOrd="2" presId="urn:microsoft.com/office/officeart/2005/8/layout/cycle4"/>
    <dgm:cxn modelId="{37166CD6-6429-4DD2-82E9-7AC07D1BE44A}" type="presOf" srcId="{7A4DA143-97BC-4A89-B799-1EE60750BDBD}" destId="{F032E50C-5E36-47E8-B29B-867CE90A437A}" srcOrd="1" destOrd="1" presId="urn:microsoft.com/office/officeart/2005/8/layout/cycle4"/>
    <dgm:cxn modelId="{AFB8620F-7175-4B8D-BC49-10D4349F1780}" type="presOf" srcId="{F713BE73-B2A7-452A-8ADF-43B9B762916E}" destId="{FCBB6BFA-8620-40CD-9A8C-7751CFE11E36}" srcOrd="1" destOrd="0" presId="urn:microsoft.com/office/officeart/2005/8/layout/cycle4"/>
    <dgm:cxn modelId="{A877EC97-81EF-4B99-8781-8D122DA508F3}" type="presOf" srcId="{2373A7BD-7FEC-455E-9E2C-2B46B193D589}" destId="{A7F2094F-3060-454D-9107-A8BC2424D55D}" srcOrd="0" destOrd="0" presId="urn:microsoft.com/office/officeart/2005/8/layout/cycle4"/>
    <dgm:cxn modelId="{A50B88C0-E809-4431-8070-627FF74DFAC6}" srcId="{3660F103-5DE2-46EF-8D5B-318135FBD1D5}" destId="{5C277CC4-9F30-40C0-BFCF-5F9F91C2A8B6}" srcOrd="3" destOrd="0" parTransId="{FE234E13-A93C-4870-8546-5E930637489C}" sibTransId="{FE34A771-A863-4563-8B0F-41618D7437DC}"/>
    <dgm:cxn modelId="{AF14C6B9-B146-4961-8768-3E09B96977B7}" type="presOf" srcId="{12FB9D8B-CE87-44B7-980E-32303538BD30}" destId="{2FB19D6E-1B8A-4113-89E9-CAC9287D2283}" srcOrd="0" destOrd="0" presId="urn:microsoft.com/office/officeart/2005/8/layout/cycle4"/>
    <dgm:cxn modelId="{7E0C4053-F9ED-4A9A-9866-96EB16D1481A}" srcId="{3660F103-5DE2-46EF-8D5B-318135FBD1D5}" destId="{B3004379-6281-4B1E-A277-636F2C45C441}" srcOrd="1" destOrd="0" parTransId="{FC38BE3F-C677-480F-9065-A479A305DAEF}" sibTransId="{62A5D8DB-264C-42D4-B6DF-B55F9482D56B}"/>
    <dgm:cxn modelId="{3CA9E5FE-61FE-4179-A027-F76AC40EEBB4}" type="presOf" srcId="{F713BE73-B2A7-452A-8ADF-43B9B762916E}" destId="{030405D4-0031-4897-9248-5CCE8643B4D3}" srcOrd="0" destOrd="0" presId="urn:microsoft.com/office/officeart/2005/8/layout/cycle4"/>
    <dgm:cxn modelId="{DF6FC866-EB97-4E4B-82B0-0D85DEFF8733}" srcId="{2373A7BD-7FEC-455E-9E2C-2B46B193D589}" destId="{F713BE73-B2A7-452A-8ADF-43B9B762916E}" srcOrd="0" destOrd="0" parTransId="{6CFE43D7-1230-4452-9651-5EF669344053}" sibTransId="{B7049B16-4FEB-4502-AABF-4D64FB0D8075}"/>
    <dgm:cxn modelId="{2619DD23-6DFF-4FCC-8C06-B114ED3B220A}" type="presOf" srcId="{12FB9D8B-CE87-44B7-980E-32303538BD30}" destId="{E6493651-0E50-446E-8355-AC83414D0DB9}" srcOrd="1" destOrd="0" presId="urn:microsoft.com/office/officeart/2005/8/layout/cycle4"/>
    <dgm:cxn modelId="{DCC656A2-7746-428A-A5B9-4A10B06BB43A}" type="presOf" srcId="{504A0912-90F6-419B-9AB1-4A511067D915}" destId="{FCBB6BFA-8620-40CD-9A8C-7751CFE11E36}" srcOrd="1" destOrd="1" presId="urn:microsoft.com/office/officeart/2005/8/layout/cycle4"/>
    <dgm:cxn modelId="{3F1B5E41-F71C-4A1F-83CD-40C3E97F7824}" type="presOf" srcId="{504A0912-90F6-419B-9AB1-4A511067D915}" destId="{030405D4-0031-4897-9248-5CCE8643B4D3}" srcOrd="0" destOrd="1" presId="urn:microsoft.com/office/officeart/2005/8/layout/cycle4"/>
    <dgm:cxn modelId="{C6D14F49-0967-4BF6-914F-D30692547B95}" srcId="{5C277CC4-9F30-40C0-BFCF-5F9F91C2A8B6}" destId="{E996F580-B5ED-4472-8A83-B68BE524B1CF}" srcOrd="2" destOrd="0" parTransId="{84C395EB-4CFE-41E7-911E-B578A6E19437}" sibTransId="{9B8F249D-F221-47CB-A18B-B28975C98C4A}"/>
    <dgm:cxn modelId="{AF7E0C43-DE4A-4912-B1BA-87C0D9369DAF}" srcId="{2373A7BD-7FEC-455E-9E2C-2B46B193D589}" destId="{504A0912-90F6-419B-9AB1-4A511067D915}" srcOrd="1" destOrd="0" parTransId="{3E05F291-F45F-4573-8C7C-497A1D07426A}" sibTransId="{71F92205-C804-48DA-8728-5827CD2FD356}"/>
    <dgm:cxn modelId="{63886A78-BC2C-4FBA-97F6-F5318AE0212F}" srcId="{3660F103-5DE2-46EF-8D5B-318135FBD1D5}" destId="{2373A7BD-7FEC-455E-9E2C-2B46B193D589}" srcOrd="0" destOrd="0" parTransId="{D972E67C-3141-42BB-829A-ADAEC324D64D}" sibTransId="{70AE971F-BDD5-4E4D-A5AE-FC8E72C3BF23}"/>
    <dgm:cxn modelId="{B9781E57-5DD2-456E-8883-EDDDE9B6B096}" type="presOf" srcId="{3D7A1738-2C11-48F2-B036-4BE7D9DE9A67}" destId="{97DC4698-A3CC-4A5A-876F-58C03A1D6A8A}" srcOrd="1" destOrd="1" presId="urn:microsoft.com/office/officeart/2005/8/layout/cycle4"/>
    <dgm:cxn modelId="{1634E918-D554-474F-8964-7B56969DDA40}" srcId="{3660F103-5DE2-46EF-8D5B-318135FBD1D5}" destId="{3E597515-6CF3-405D-A1BB-CBC8C8707EE4}" srcOrd="2" destOrd="0" parTransId="{7FF7578C-4C32-4AA5-8658-6899ACEF4731}" sibTransId="{E3D20B6D-FBC5-480E-8BAB-6C8515114BE6}"/>
    <dgm:cxn modelId="{25250D90-A933-4A28-B196-305AD0611C7C}" type="presOf" srcId="{E996F580-B5ED-4472-8A83-B68BE524B1CF}" destId="{F032E50C-5E36-47E8-B29B-867CE90A437A}" srcOrd="1" destOrd="2" presId="urn:microsoft.com/office/officeart/2005/8/layout/cycle4"/>
    <dgm:cxn modelId="{0D6A0E08-119C-4E72-96B3-A0BD502E7F81}" type="presOf" srcId="{7A4DA143-97BC-4A89-B799-1EE60750BDBD}" destId="{EB3A70C8-C921-4164-BA9D-D745A0A7240D}" srcOrd="0" destOrd="1" presId="urn:microsoft.com/office/officeart/2005/8/layout/cycle4"/>
    <dgm:cxn modelId="{6F1D1785-4F75-474F-937E-C9F6A6AA35A9}" type="presOf" srcId="{3660F103-5DE2-46EF-8D5B-318135FBD1D5}" destId="{18E8CAC5-C94D-4A36-B875-F5BB59C268D1}" srcOrd="0" destOrd="0" presId="urn:microsoft.com/office/officeart/2005/8/layout/cycle4"/>
    <dgm:cxn modelId="{18BC9898-3529-4915-8CB2-54840575F938}" srcId="{3E597515-6CF3-405D-A1BB-CBC8C8707EE4}" destId="{D6362B33-CCB1-41D9-8253-EC23D5711BBF}" srcOrd="2" destOrd="0" parTransId="{FADA447E-2794-4CC8-89E8-198C2BF1FAE4}" sibTransId="{6D8F6434-0E3A-4973-8813-5BE4B4455CE6}"/>
    <dgm:cxn modelId="{055EE89B-B426-41F4-ACCC-C771068786FB}" type="presOf" srcId="{B3004379-6281-4B1E-A277-636F2C45C441}" destId="{A280250A-9441-467C-AAE7-904B9E44D701}" srcOrd="0" destOrd="0" presId="urn:microsoft.com/office/officeart/2005/8/layout/cycle4"/>
    <dgm:cxn modelId="{358A71E3-3D20-47AC-9247-7C2FB26B3D96}" type="presOf" srcId="{3D7A1738-2C11-48F2-B036-4BE7D9DE9A67}" destId="{0EFB660C-2394-4BD5-8907-4777BF2D310B}" srcOrd="0" destOrd="1" presId="urn:microsoft.com/office/officeart/2005/8/layout/cycle4"/>
    <dgm:cxn modelId="{3331B8BB-1155-4F07-AF7F-34BE8DEC46B9}" type="presOf" srcId="{90EA83C7-AD84-4577-8805-43B7E12E9350}" destId="{0EFB660C-2394-4BD5-8907-4777BF2D310B}" srcOrd="0" destOrd="0" presId="urn:microsoft.com/office/officeart/2005/8/layout/cycle4"/>
    <dgm:cxn modelId="{D9BFE303-DA39-4868-9EAC-CF0E5915830E}" type="presOf" srcId="{C89522FB-F622-4130-8F03-E5819F237207}" destId="{030405D4-0031-4897-9248-5CCE8643B4D3}" srcOrd="0" destOrd="2" presId="urn:microsoft.com/office/officeart/2005/8/layout/cycle4"/>
    <dgm:cxn modelId="{AF879CC3-74BB-4924-B983-BF7D7298A027}" type="presOf" srcId="{3E597515-6CF3-405D-A1BB-CBC8C8707EE4}" destId="{8B5725F4-3814-42EE-BC91-5337C1FA9BD2}" srcOrd="0" destOrd="0" presId="urn:microsoft.com/office/officeart/2005/8/layout/cycle4"/>
    <dgm:cxn modelId="{8B8261DC-DD56-4170-9A5B-112100B18CAB}" srcId="{3E597515-6CF3-405D-A1BB-CBC8C8707EE4}" destId="{D0E8DC17-3643-430A-8896-9AA5D817DF32}" srcOrd="1" destOrd="0" parTransId="{075DBDF8-A178-4977-A3E7-9A8E71905F7A}" sibTransId="{589B9245-F05A-4470-BD12-559B6FA2BA5A}"/>
    <dgm:cxn modelId="{7BAD0C82-7D2F-4298-BE46-8EC88367D1C5}" srcId="{2373A7BD-7FEC-455E-9E2C-2B46B193D589}" destId="{C89522FB-F622-4130-8F03-E5819F237207}" srcOrd="2" destOrd="0" parTransId="{B82DC8B5-25BC-4F91-BD3E-84487BF8E7D8}" sibTransId="{400176A8-1BC5-4478-845A-F87370BBBFFA}"/>
    <dgm:cxn modelId="{FE9B4E73-7CA0-4F50-B8E4-9C31F821382A}" srcId="{5C277CC4-9F30-40C0-BFCF-5F9F91C2A8B6}" destId="{7A4DA143-97BC-4A89-B799-1EE60750BDBD}" srcOrd="1" destOrd="0" parTransId="{F0AE2A88-99E2-428F-AABD-9A15513BD142}" sibTransId="{3E6E1E8C-2A83-4461-A9B7-F8493C8F37E1}"/>
    <dgm:cxn modelId="{6CBEC86E-CCC2-46AD-922E-F8CE39F5DF54}" type="presOf" srcId="{39702A71-F1FA-43AF-859E-3BF8453B8818}" destId="{F032E50C-5E36-47E8-B29B-867CE90A437A}" srcOrd="1" destOrd="0" presId="urn:microsoft.com/office/officeart/2005/8/layout/cycle4"/>
    <dgm:cxn modelId="{B33458E8-7D25-4BB1-A588-4D5EC51705E5}" type="presOf" srcId="{D6362B33-CCB1-41D9-8253-EC23D5711BBF}" destId="{E6493651-0E50-446E-8355-AC83414D0DB9}" srcOrd="1" destOrd="2" presId="urn:microsoft.com/office/officeart/2005/8/layout/cycle4"/>
    <dgm:cxn modelId="{27422EE2-A57E-4C18-9F74-5011111CB2DB}" type="presParOf" srcId="{18E8CAC5-C94D-4A36-B875-F5BB59C268D1}" destId="{07A09AF4-478E-46E1-9E47-CEF2E55992BD}" srcOrd="0" destOrd="0" presId="urn:microsoft.com/office/officeart/2005/8/layout/cycle4"/>
    <dgm:cxn modelId="{5BCD6B2B-F139-4F5E-A352-494A61E230D6}" type="presParOf" srcId="{07A09AF4-478E-46E1-9E47-CEF2E55992BD}" destId="{912834FA-3FF2-4245-95D5-215EE40892AC}" srcOrd="0" destOrd="0" presId="urn:microsoft.com/office/officeart/2005/8/layout/cycle4"/>
    <dgm:cxn modelId="{19A36471-324E-4430-92A2-A78D5D7E0B3D}" type="presParOf" srcId="{912834FA-3FF2-4245-95D5-215EE40892AC}" destId="{030405D4-0031-4897-9248-5CCE8643B4D3}" srcOrd="0" destOrd="0" presId="urn:microsoft.com/office/officeart/2005/8/layout/cycle4"/>
    <dgm:cxn modelId="{761B35E4-2429-4978-9651-ADA4F934986C}" type="presParOf" srcId="{912834FA-3FF2-4245-95D5-215EE40892AC}" destId="{FCBB6BFA-8620-40CD-9A8C-7751CFE11E36}" srcOrd="1" destOrd="0" presId="urn:microsoft.com/office/officeart/2005/8/layout/cycle4"/>
    <dgm:cxn modelId="{4E9EF107-E26C-4343-9F8E-DE8015D374AC}" type="presParOf" srcId="{07A09AF4-478E-46E1-9E47-CEF2E55992BD}" destId="{DFE8C0C0-54E0-4598-BB6A-A12F4A505660}" srcOrd="1" destOrd="0" presId="urn:microsoft.com/office/officeart/2005/8/layout/cycle4"/>
    <dgm:cxn modelId="{3C61F356-C5D3-4085-A5F4-7BE8E868246C}" type="presParOf" srcId="{DFE8C0C0-54E0-4598-BB6A-A12F4A505660}" destId="{0EFB660C-2394-4BD5-8907-4777BF2D310B}" srcOrd="0" destOrd="0" presId="urn:microsoft.com/office/officeart/2005/8/layout/cycle4"/>
    <dgm:cxn modelId="{35EA1AA5-CB74-4778-A598-5BD3276360E8}" type="presParOf" srcId="{DFE8C0C0-54E0-4598-BB6A-A12F4A505660}" destId="{97DC4698-A3CC-4A5A-876F-58C03A1D6A8A}" srcOrd="1" destOrd="0" presId="urn:microsoft.com/office/officeart/2005/8/layout/cycle4"/>
    <dgm:cxn modelId="{109EC560-02AF-44C6-921A-568956B716AB}" type="presParOf" srcId="{07A09AF4-478E-46E1-9E47-CEF2E55992BD}" destId="{81E2AF94-4C9B-4C7A-ACBB-05E8178C1B87}" srcOrd="2" destOrd="0" presId="urn:microsoft.com/office/officeart/2005/8/layout/cycle4"/>
    <dgm:cxn modelId="{95FC11EC-C1E5-4476-92F7-B0CB13A4BDDC}" type="presParOf" srcId="{81E2AF94-4C9B-4C7A-ACBB-05E8178C1B87}" destId="{2FB19D6E-1B8A-4113-89E9-CAC9287D2283}" srcOrd="0" destOrd="0" presId="urn:microsoft.com/office/officeart/2005/8/layout/cycle4"/>
    <dgm:cxn modelId="{8008A139-5211-4C7E-B9E0-BA525CACF3A7}" type="presParOf" srcId="{81E2AF94-4C9B-4C7A-ACBB-05E8178C1B87}" destId="{E6493651-0E50-446E-8355-AC83414D0DB9}" srcOrd="1" destOrd="0" presId="urn:microsoft.com/office/officeart/2005/8/layout/cycle4"/>
    <dgm:cxn modelId="{BE8CF75F-AEF6-49FE-BFB1-47B0954FC06C}" type="presParOf" srcId="{07A09AF4-478E-46E1-9E47-CEF2E55992BD}" destId="{429AB830-0E23-4EB3-A44B-4871D0F02F89}" srcOrd="3" destOrd="0" presId="urn:microsoft.com/office/officeart/2005/8/layout/cycle4"/>
    <dgm:cxn modelId="{71FE3B14-A457-45F7-B30C-816BC63A37B1}" type="presParOf" srcId="{429AB830-0E23-4EB3-A44B-4871D0F02F89}" destId="{EB3A70C8-C921-4164-BA9D-D745A0A7240D}" srcOrd="0" destOrd="0" presId="urn:microsoft.com/office/officeart/2005/8/layout/cycle4"/>
    <dgm:cxn modelId="{743C5EA0-5093-473B-9482-384C4D0F50DF}" type="presParOf" srcId="{429AB830-0E23-4EB3-A44B-4871D0F02F89}" destId="{F032E50C-5E36-47E8-B29B-867CE90A437A}" srcOrd="1" destOrd="0" presId="urn:microsoft.com/office/officeart/2005/8/layout/cycle4"/>
    <dgm:cxn modelId="{A2E9738A-6A45-4168-81E3-690FD1D2B43B}" type="presParOf" srcId="{07A09AF4-478E-46E1-9E47-CEF2E55992BD}" destId="{B89CAD29-7FD8-461A-80CB-CE718509EC8D}" srcOrd="4" destOrd="0" presId="urn:microsoft.com/office/officeart/2005/8/layout/cycle4"/>
    <dgm:cxn modelId="{29FBBC2D-8239-47AE-A88E-992DD8DA8658}" type="presParOf" srcId="{18E8CAC5-C94D-4A36-B875-F5BB59C268D1}" destId="{69DA161B-99DA-416F-AE54-8F7BF8AFC423}" srcOrd="1" destOrd="0" presId="urn:microsoft.com/office/officeart/2005/8/layout/cycle4"/>
    <dgm:cxn modelId="{EDA53341-62F5-4663-A51F-30B49541B685}" type="presParOf" srcId="{69DA161B-99DA-416F-AE54-8F7BF8AFC423}" destId="{A7F2094F-3060-454D-9107-A8BC2424D55D}" srcOrd="0" destOrd="0" presId="urn:microsoft.com/office/officeart/2005/8/layout/cycle4"/>
    <dgm:cxn modelId="{44DEFC15-80F9-48E9-B5F9-764A008AFAB4}" type="presParOf" srcId="{69DA161B-99DA-416F-AE54-8F7BF8AFC423}" destId="{A280250A-9441-467C-AAE7-904B9E44D701}" srcOrd="1" destOrd="0" presId="urn:microsoft.com/office/officeart/2005/8/layout/cycle4"/>
    <dgm:cxn modelId="{49B03A83-191E-42DD-91FB-D88F8EAB81A8}" type="presParOf" srcId="{69DA161B-99DA-416F-AE54-8F7BF8AFC423}" destId="{8B5725F4-3814-42EE-BC91-5337C1FA9BD2}" srcOrd="2" destOrd="0" presId="urn:microsoft.com/office/officeart/2005/8/layout/cycle4"/>
    <dgm:cxn modelId="{6791C8A0-09F4-46D3-9FB7-7735BEE17F38}" type="presParOf" srcId="{69DA161B-99DA-416F-AE54-8F7BF8AFC423}" destId="{3AA47461-0558-4090-829E-1DA864467E66}" srcOrd="3" destOrd="0" presId="urn:microsoft.com/office/officeart/2005/8/layout/cycle4"/>
    <dgm:cxn modelId="{4BF654AD-05E6-4397-B730-45927CF26A74}" type="presParOf" srcId="{69DA161B-99DA-416F-AE54-8F7BF8AFC423}" destId="{35AB3FF7-78EA-4245-BE1B-709DFF4F0F81}" srcOrd="4" destOrd="0" presId="urn:microsoft.com/office/officeart/2005/8/layout/cycle4"/>
    <dgm:cxn modelId="{B9D3B821-33DE-48D0-8E2A-E2A2E9FD8401}" type="presParOf" srcId="{18E8CAC5-C94D-4A36-B875-F5BB59C268D1}" destId="{23146F6A-7721-49F0-9237-872EA31CCED1}" srcOrd="2" destOrd="0" presId="urn:microsoft.com/office/officeart/2005/8/layout/cycle4"/>
    <dgm:cxn modelId="{81BF0416-A302-442F-8EF8-40AED0850725}" type="presParOf" srcId="{18E8CAC5-C94D-4A36-B875-F5BB59C268D1}" destId="{B34D2004-9DC1-4CC7-B027-A4EFFE5F98E3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A75ACA9-64DA-4F28-8D56-AA1DC90A8103}" type="doc">
      <dgm:prSet loTypeId="urn:microsoft.com/office/officeart/2009/3/layout/StepUpProcess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25E33F2-28FA-4543-8F10-C9C1A6375E36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2">
                  <a:lumMod val="75000"/>
                </a:schemeClr>
              </a:solidFill>
            </a:rPr>
            <a:t>Вхождение в программу</a:t>
          </a:r>
        </a:p>
        <a:p>
          <a:endParaRPr lang="ru-RU" sz="2000" dirty="0" smtClean="0"/>
        </a:p>
        <a:p>
          <a:endParaRPr lang="ru-RU" sz="2000" dirty="0" smtClean="0"/>
        </a:p>
        <a:p>
          <a:r>
            <a:rPr lang="en-US" sz="2000" dirty="0" smtClean="0"/>
            <a:t>M-CHAT</a:t>
          </a:r>
          <a:r>
            <a:rPr lang="ru-RU" sz="2000" dirty="0" smtClean="0"/>
            <a:t>/</a:t>
          </a:r>
          <a:r>
            <a:rPr lang="en-US" sz="2000" dirty="0" smtClean="0"/>
            <a:t>CARS</a:t>
          </a:r>
        </a:p>
        <a:p>
          <a:r>
            <a:rPr lang="en-US" sz="2000" dirty="0" smtClean="0"/>
            <a:t>ADOS-2</a:t>
          </a:r>
          <a:endParaRPr lang="ru-RU" sz="2000" dirty="0" smtClean="0"/>
        </a:p>
        <a:p>
          <a:r>
            <a:rPr lang="en-US" sz="2000" dirty="0" smtClean="0"/>
            <a:t>VB-MAPP/ESDM</a:t>
          </a:r>
        </a:p>
        <a:p>
          <a:endParaRPr lang="ru-RU" sz="2000" dirty="0"/>
        </a:p>
      </dgm:t>
    </dgm:pt>
    <dgm:pt modelId="{1E9444EC-D17C-4D1D-AE9A-8324EB30D817}" type="parTrans" cxnId="{490E10C2-D562-4C4C-A62F-271699A8BBFB}">
      <dgm:prSet/>
      <dgm:spPr/>
      <dgm:t>
        <a:bodyPr/>
        <a:lstStyle/>
        <a:p>
          <a:endParaRPr lang="ru-RU"/>
        </a:p>
      </dgm:t>
    </dgm:pt>
    <dgm:pt modelId="{C9C25CCB-13C2-47EC-B029-4F3C5A765C1C}" type="sibTrans" cxnId="{490E10C2-D562-4C4C-A62F-271699A8BBFB}">
      <dgm:prSet/>
      <dgm:spPr/>
      <dgm:t>
        <a:bodyPr/>
        <a:lstStyle/>
        <a:p>
          <a:endParaRPr lang="ru-RU"/>
        </a:p>
      </dgm:t>
    </dgm:pt>
    <dgm:pt modelId="{76DC4ACB-B02F-41A5-8CAD-D89E2E3008F7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2">
                  <a:lumMod val="75000"/>
                </a:schemeClr>
              </a:solidFill>
            </a:rPr>
            <a:t>Используемые подходы</a:t>
          </a:r>
        </a:p>
        <a:p>
          <a:endParaRPr lang="ru-RU" sz="2000" dirty="0" smtClean="0"/>
        </a:p>
        <a:p>
          <a:endParaRPr lang="ru-RU" sz="2000" dirty="0" smtClean="0"/>
        </a:p>
        <a:p>
          <a:r>
            <a:rPr lang="ru-RU" sz="1800" b="0" dirty="0" err="1" smtClean="0"/>
            <a:t>Денверская</a:t>
          </a:r>
          <a:r>
            <a:rPr lang="ru-RU" sz="1800" b="0" dirty="0" smtClean="0"/>
            <a:t> модель раннего вмешательства</a:t>
          </a:r>
        </a:p>
        <a:p>
          <a:r>
            <a:rPr lang="ru-RU" sz="1800" dirty="0" smtClean="0"/>
            <a:t>АДК (PECS, обучение жестам) </a:t>
          </a:r>
        </a:p>
        <a:p>
          <a:r>
            <a:rPr lang="ru-RU" sz="1800" dirty="0" smtClean="0"/>
            <a:t>Сенсорная интеграция</a:t>
          </a:r>
        </a:p>
        <a:p>
          <a:r>
            <a:rPr lang="ru-RU" sz="1800" dirty="0" smtClean="0"/>
            <a:t>АФК</a:t>
          </a:r>
        </a:p>
        <a:p>
          <a:endParaRPr lang="ru-RU" sz="1600" dirty="0" smtClean="0"/>
        </a:p>
        <a:p>
          <a:endParaRPr lang="ru-RU" sz="1600" b="0" dirty="0"/>
        </a:p>
      </dgm:t>
    </dgm:pt>
    <dgm:pt modelId="{CFDCA32D-97D9-4623-BE0A-C0B8DC6B73F1}" type="parTrans" cxnId="{B2500658-7E79-4BF5-8AEF-AA06F61F5D0B}">
      <dgm:prSet/>
      <dgm:spPr/>
      <dgm:t>
        <a:bodyPr/>
        <a:lstStyle/>
        <a:p>
          <a:endParaRPr lang="ru-RU"/>
        </a:p>
      </dgm:t>
    </dgm:pt>
    <dgm:pt modelId="{69F2C5BF-8B80-4E09-A923-EDD3C2555892}" type="sibTrans" cxnId="{B2500658-7E79-4BF5-8AEF-AA06F61F5D0B}">
      <dgm:prSet/>
      <dgm:spPr/>
      <dgm:t>
        <a:bodyPr/>
        <a:lstStyle/>
        <a:p>
          <a:endParaRPr lang="ru-RU"/>
        </a:p>
      </dgm:t>
    </dgm:pt>
    <dgm:pt modelId="{63B764ED-8B26-4863-903B-705D308911A3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2">
                  <a:lumMod val="75000"/>
                </a:schemeClr>
              </a:solidFill>
            </a:rPr>
            <a:t>Компоненты программы</a:t>
          </a:r>
        </a:p>
        <a:p>
          <a:endParaRPr lang="ru-RU" sz="2000" b="1" dirty="0" smtClean="0"/>
        </a:p>
        <a:p>
          <a:endParaRPr lang="ru-RU" sz="2000" b="1" dirty="0" smtClean="0"/>
        </a:p>
        <a:p>
          <a:r>
            <a:rPr lang="ru-RU" sz="1600" dirty="0" smtClean="0"/>
            <a:t>1</a:t>
          </a:r>
          <a:r>
            <a:rPr lang="ru-RU" sz="1800" dirty="0" smtClean="0"/>
            <a:t>. Следование за ребенком, присоединение к интересам ребенка, вовлечение ребенка в спонтанную игру.</a:t>
          </a:r>
        </a:p>
        <a:p>
          <a:r>
            <a:rPr lang="ru-RU" sz="1800" dirty="0" smtClean="0"/>
            <a:t> 2. Постепенное введение задач, требующих разрешения в ходе частично структурированной деятельности. </a:t>
          </a:r>
        </a:p>
        <a:p>
          <a:r>
            <a:rPr lang="ru-RU" sz="1800" dirty="0" smtClean="0"/>
            <a:t>3. Структурированная деятельность - обучение.</a:t>
          </a:r>
        </a:p>
        <a:p>
          <a:endParaRPr lang="ru-RU" sz="2000" b="1" dirty="0"/>
        </a:p>
      </dgm:t>
    </dgm:pt>
    <dgm:pt modelId="{2F0D511D-04F1-4AAD-A4A4-2882E3F3C975}" type="parTrans" cxnId="{28E0EE2A-01C9-4CA3-8A8B-CD4720E487F6}">
      <dgm:prSet/>
      <dgm:spPr/>
      <dgm:t>
        <a:bodyPr/>
        <a:lstStyle/>
        <a:p>
          <a:endParaRPr lang="ru-RU"/>
        </a:p>
      </dgm:t>
    </dgm:pt>
    <dgm:pt modelId="{C09E4B6B-52A8-4909-930D-F23BD4405EAA}" type="sibTrans" cxnId="{28E0EE2A-01C9-4CA3-8A8B-CD4720E487F6}">
      <dgm:prSet/>
      <dgm:spPr/>
      <dgm:t>
        <a:bodyPr/>
        <a:lstStyle/>
        <a:p>
          <a:endParaRPr lang="ru-RU"/>
        </a:p>
      </dgm:t>
    </dgm:pt>
    <dgm:pt modelId="{9C65CD30-2AA4-4A1D-B9C4-68435B9D47BE}" type="pres">
      <dgm:prSet presAssocID="{BA75ACA9-64DA-4F28-8D56-AA1DC90A810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8BCECE5-C1FA-4EF2-8B24-BB67496B8154}" type="pres">
      <dgm:prSet presAssocID="{625E33F2-28FA-4543-8F10-C9C1A6375E36}" presName="composite" presStyleCnt="0"/>
      <dgm:spPr/>
    </dgm:pt>
    <dgm:pt modelId="{1BFA1077-AC33-43BE-ABC9-B983329EE0AE}" type="pres">
      <dgm:prSet presAssocID="{625E33F2-28FA-4543-8F10-C9C1A6375E36}" presName="LShape" presStyleLbl="alignNode1" presStyleIdx="0" presStyleCnt="5" custLinFactNeighborX="-11904" custLinFactNeighborY="44055"/>
      <dgm:spPr/>
    </dgm:pt>
    <dgm:pt modelId="{39B2961C-FD41-435B-A9D2-6215BC007322}" type="pres">
      <dgm:prSet presAssocID="{625E33F2-28FA-4543-8F10-C9C1A6375E36}" presName="ParentText" presStyleLbl="revTx" presStyleIdx="0" presStyleCnt="3" custScaleX="83874" custScaleY="129706" custLinFactNeighborX="-14574" custLinFactNeighborY="19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80411E-EBA7-477A-97F6-A63B228B8C54}" type="pres">
      <dgm:prSet presAssocID="{625E33F2-28FA-4543-8F10-C9C1A6375E36}" presName="Triangle" presStyleLbl="alignNode1" presStyleIdx="1" presStyleCnt="5" custLinFactY="91763" custLinFactNeighborX="-71373" custLinFactNeighborY="100000"/>
      <dgm:spPr/>
    </dgm:pt>
    <dgm:pt modelId="{AD98BAE4-DE4B-4C85-B117-C4C4522DC1D2}" type="pres">
      <dgm:prSet presAssocID="{C9C25CCB-13C2-47EC-B029-4F3C5A765C1C}" presName="sibTrans" presStyleCnt="0"/>
      <dgm:spPr/>
    </dgm:pt>
    <dgm:pt modelId="{119BC89E-452A-44CB-A590-66EC7F2EE20F}" type="pres">
      <dgm:prSet presAssocID="{C9C25CCB-13C2-47EC-B029-4F3C5A765C1C}" presName="space" presStyleCnt="0"/>
      <dgm:spPr/>
    </dgm:pt>
    <dgm:pt modelId="{C8C8FED5-C05C-455E-9E02-D5604DA547DC}" type="pres">
      <dgm:prSet presAssocID="{76DC4ACB-B02F-41A5-8CAD-D89E2E3008F7}" presName="composite" presStyleCnt="0"/>
      <dgm:spPr/>
    </dgm:pt>
    <dgm:pt modelId="{713B5D02-67CF-475D-B1C3-3AD7E9C7C848}" type="pres">
      <dgm:prSet presAssocID="{76DC4ACB-B02F-41A5-8CAD-D89E2E3008F7}" presName="LShape" presStyleLbl="alignNode1" presStyleIdx="2" presStyleCnt="5" custLinFactNeighborX="-5659" custLinFactNeighborY="46598"/>
      <dgm:spPr/>
    </dgm:pt>
    <dgm:pt modelId="{88553B7D-EFD3-4C0A-BCFE-6062E00D8C7E}" type="pres">
      <dgm:prSet presAssocID="{76DC4ACB-B02F-41A5-8CAD-D89E2E3008F7}" presName="ParentText" presStyleLbl="revTx" presStyleIdx="1" presStyleCnt="3" custScaleX="88971" custScaleY="124581" custLinFactNeighborX="-8978" custLinFactNeighborY="184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39B27A-BA02-4B98-8A65-CF112D383B52}" type="pres">
      <dgm:prSet presAssocID="{76DC4ACB-B02F-41A5-8CAD-D89E2E3008F7}" presName="Triangle" presStyleLbl="alignNode1" presStyleIdx="3" presStyleCnt="5" custLinFactY="100000" custLinFactNeighborX="-35286" custLinFactNeighborY="103377"/>
      <dgm:spPr/>
      <dgm:t>
        <a:bodyPr/>
        <a:lstStyle/>
        <a:p>
          <a:endParaRPr lang="ru-RU"/>
        </a:p>
      </dgm:t>
    </dgm:pt>
    <dgm:pt modelId="{12324A03-4D08-42B9-9494-6508B541DDC8}" type="pres">
      <dgm:prSet presAssocID="{69F2C5BF-8B80-4E09-A923-EDD3C2555892}" presName="sibTrans" presStyleCnt="0"/>
      <dgm:spPr/>
    </dgm:pt>
    <dgm:pt modelId="{8B0CD2EC-4B32-441D-88F9-FFC28FE4EB1A}" type="pres">
      <dgm:prSet presAssocID="{69F2C5BF-8B80-4E09-A923-EDD3C2555892}" presName="space" presStyleCnt="0"/>
      <dgm:spPr/>
    </dgm:pt>
    <dgm:pt modelId="{A86420BD-87A8-4881-99CD-1F8C648ABEBD}" type="pres">
      <dgm:prSet presAssocID="{63B764ED-8B26-4863-903B-705D308911A3}" presName="composite" presStyleCnt="0"/>
      <dgm:spPr/>
    </dgm:pt>
    <dgm:pt modelId="{44C5C5ED-5751-4502-B1C6-DFFBDF055B2B}" type="pres">
      <dgm:prSet presAssocID="{63B764ED-8B26-4863-903B-705D308911A3}" presName="LShape" presStyleLbl="alignNode1" presStyleIdx="4" presStyleCnt="5" custLinFactNeighborX="-2429" custLinFactNeighborY="53279"/>
      <dgm:spPr/>
    </dgm:pt>
    <dgm:pt modelId="{F9B6E087-3541-477F-A9AC-8F5334640972}" type="pres">
      <dgm:prSet presAssocID="{63B764ED-8B26-4863-903B-705D308911A3}" presName="ParentText" presStyleLbl="revTx" presStyleIdx="2" presStyleCnt="3" custLinFactNeighborX="4691" custLinFactNeighborY="-6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500658-7E79-4BF5-8AEF-AA06F61F5D0B}" srcId="{BA75ACA9-64DA-4F28-8D56-AA1DC90A8103}" destId="{76DC4ACB-B02F-41A5-8CAD-D89E2E3008F7}" srcOrd="1" destOrd="0" parTransId="{CFDCA32D-97D9-4623-BE0A-C0B8DC6B73F1}" sibTransId="{69F2C5BF-8B80-4E09-A923-EDD3C2555892}"/>
    <dgm:cxn modelId="{BED49DAE-950E-4006-8CC7-B32B938C5AC6}" type="presOf" srcId="{76DC4ACB-B02F-41A5-8CAD-D89E2E3008F7}" destId="{88553B7D-EFD3-4C0A-BCFE-6062E00D8C7E}" srcOrd="0" destOrd="0" presId="urn:microsoft.com/office/officeart/2009/3/layout/StepUpProcess"/>
    <dgm:cxn modelId="{BA358806-75B8-45BE-A65B-AD178167F321}" type="presOf" srcId="{625E33F2-28FA-4543-8F10-C9C1A6375E36}" destId="{39B2961C-FD41-435B-A9D2-6215BC007322}" srcOrd="0" destOrd="0" presId="urn:microsoft.com/office/officeart/2009/3/layout/StepUpProcess"/>
    <dgm:cxn modelId="{28E0EE2A-01C9-4CA3-8A8B-CD4720E487F6}" srcId="{BA75ACA9-64DA-4F28-8D56-AA1DC90A8103}" destId="{63B764ED-8B26-4863-903B-705D308911A3}" srcOrd="2" destOrd="0" parTransId="{2F0D511D-04F1-4AAD-A4A4-2882E3F3C975}" sibTransId="{C09E4B6B-52A8-4909-930D-F23BD4405EAA}"/>
    <dgm:cxn modelId="{D9E0BAEC-F705-4F60-8373-803C56B87125}" type="presOf" srcId="{BA75ACA9-64DA-4F28-8D56-AA1DC90A8103}" destId="{9C65CD30-2AA4-4A1D-B9C4-68435B9D47BE}" srcOrd="0" destOrd="0" presId="urn:microsoft.com/office/officeart/2009/3/layout/StepUpProcess"/>
    <dgm:cxn modelId="{490E10C2-D562-4C4C-A62F-271699A8BBFB}" srcId="{BA75ACA9-64DA-4F28-8D56-AA1DC90A8103}" destId="{625E33F2-28FA-4543-8F10-C9C1A6375E36}" srcOrd="0" destOrd="0" parTransId="{1E9444EC-D17C-4D1D-AE9A-8324EB30D817}" sibTransId="{C9C25CCB-13C2-47EC-B029-4F3C5A765C1C}"/>
    <dgm:cxn modelId="{7E3E4447-F548-4005-A4E8-C205E9143546}" type="presOf" srcId="{63B764ED-8B26-4863-903B-705D308911A3}" destId="{F9B6E087-3541-477F-A9AC-8F5334640972}" srcOrd="0" destOrd="0" presId="urn:microsoft.com/office/officeart/2009/3/layout/StepUpProcess"/>
    <dgm:cxn modelId="{2D4B08FA-EF68-4B8E-9035-0FDE6D0884EB}" type="presParOf" srcId="{9C65CD30-2AA4-4A1D-B9C4-68435B9D47BE}" destId="{28BCECE5-C1FA-4EF2-8B24-BB67496B8154}" srcOrd="0" destOrd="0" presId="urn:microsoft.com/office/officeart/2009/3/layout/StepUpProcess"/>
    <dgm:cxn modelId="{98DDBDB9-670B-4F6E-BE64-BFEAA5122743}" type="presParOf" srcId="{28BCECE5-C1FA-4EF2-8B24-BB67496B8154}" destId="{1BFA1077-AC33-43BE-ABC9-B983329EE0AE}" srcOrd="0" destOrd="0" presId="urn:microsoft.com/office/officeart/2009/3/layout/StepUpProcess"/>
    <dgm:cxn modelId="{3DF70FC7-8A21-4937-9DBB-C9463ABCB6A7}" type="presParOf" srcId="{28BCECE5-C1FA-4EF2-8B24-BB67496B8154}" destId="{39B2961C-FD41-435B-A9D2-6215BC007322}" srcOrd="1" destOrd="0" presId="urn:microsoft.com/office/officeart/2009/3/layout/StepUpProcess"/>
    <dgm:cxn modelId="{766E3A2B-2158-40ED-9335-EC862E1B0DA4}" type="presParOf" srcId="{28BCECE5-C1FA-4EF2-8B24-BB67496B8154}" destId="{9180411E-EBA7-477A-97F6-A63B228B8C54}" srcOrd="2" destOrd="0" presId="urn:microsoft.com/office/officeart/2009/3/layout/StepUpProcess"/>
    <dgm:cxn modelId="{3C2FD139-A970-45D8-AC11-02002F5F0409}" type="presParOf" srcId="{9C65CD30-2AA4-4A1D-B9C4-68435B9D47BE}" destId="{AD98BAE4-DE4B-4C85-B117-C4C4522DC1D2}" srcOrd="1" destOrd="0" presId="urn:microsoft.com/office/officeart/2009/3/layout/StepUpProcess"/>
    <dgm:cxn modelId="{FCACAFE2-C105-4934-B7A6-92930014085F}" type="presParOf" srcId="{AD98BAE4-DE4B-4C85-B117-C4C4522DC1D2}" destId="{119BC89E-452A-44CB-A590-66EC7F2EE20F}" srcOrd="0" destOrd="0" presId="urn:microsoft.com/office/officeart/2009/3/layout/StepUpProcess"/>
    <dgm:cxn modelId="{A7433BEF-9372-492A-8EAB-27B9B2835FF9}" type="presParOf" srcId="{9C65CD30-2AA4-4A1D-B9C4-68435B9D47BE}" destId="{C8C8FED5-C05C-455E-9E02-D5604DA547DC}" srcOrd="2" destOrd="0" presId="urn:microsoft.com/office/officeart/2009/3/layout/StepUpProcess"/>
    <dgm:cxn modelId="{D3DBF224-D4B8-42FB-8A42-39DB8BF1CFE5}" type="presParOf" srcId="{C8C8FED5-C05C-455E-9E02-D5604DA547DC}" destId="{713B5D02-67CF-475D-B1C3-3AD7E9C7C848}" srcOrd="0" destOrd="0" presId="urn:microsoft.com/office/officeart/2009/3/layout/StepUpProcess"/>
    <dgm:cxn modelId="{44131705-00AC-4748-B0C5-1E231ECBCB63}" type="presParOf" srcId="{C8C8FED5-C05C-455E-9E02-D5604DA547DC}" destId="{88553B7D-EFD3-4C0A-BCFE-6062E00D8C7E}" srcOrd="1" destOrd="0" presId="urn:microsoft.com/office/officeart/2009/3/layout/StepUpProcess"/>
    <dgm:cxn modelId="{FE7F670F-1887-4299-A599-B6C02D3B9866}" type="presParOf" srcId="{C8C8FED5-C05C-455E-9E02-D5604DA547DC}" destId="{9A39B27A-BA02-4B98-8A65-CF112D383B52}" srcOrd="2" destOrd="0" presId="urn:microsoft.com/office/officeart/2009/3/layout/StepUpProcess"/>
    <dgm:cxn modelId="{E0EE6853-8578-4DC0-90FA-B2B0988357FF}" type="presParOf" srcId="{9C65CD30-2AA4-4A1D-B9C4-68435B9D47BE}" destId="{12324A03-4D08-42B9-9494-6508B541DDC8}" srcOrd="3" destOrd="0" presId="urn:microsoft.com/office/officeart/2009/3/layout/StepUpProcess"/>
    <dgm:cxn modelId="{A4EE8477-5909-4D7E-A969-0205BA1D9AE7}" type="presParOf" srcId="{12324A03-4D08-42B9-9494-6508B541DDC8}" destId="{8B0CD2EC-4B32-441D-88F9-FFC28FE4EB1A}" srcOrd="0" destOrd="0" presId="urn:microsoft.com/office/officeart/2009/3/layout/StepUpProcess"/>
    <dgm:cxn modelId="{0A728C40-BFA9-404B-8160-7A60B2AFA0F7}" type="presParOf" srcId="{9C65CD30-2AA4-4A1D-B9C4-68435B9D47BE}" destId="{A86420BD-87A8-4881-99CD-1F8C648ABEBD}" srcOrd="4" destOrd="0" presId="urn:microsoft.com/office/officeart/2009/3/layout/StepUpProcess"/>
    <dgm:cxn modelId="{E1653645-6851-4608-83D1-CBE5A1D389D5}" type="presParOf" srcId="{A86420BD-87A8-4881-99CD-1F8C648ABEBD}" destId="{44C5C5ED-5751-4502-B1C6-DFFBDF055B2B}" srcOrd="0" destOrd="0" presId="urn:microsoft.com/office/officeart/2009/3/layout/StepUpProcess"/>
    <dgm:cxn modelId="{A90BFCE2-E9C4-4B5C-9EF9-FF221EAA5953}" type="presParOf" srcId="{A86420BD-87A8-4881-99CD-1F8C648ABEBD}" destId="{F9B6E087-3541-477F-A9AC-8F5334640972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9C1219D-3D89-4D12-9181-207EA48F822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92EBBFC-2507-4F70-B031-47EF532CFFCD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800" b="0" dirty="0" smtClean="0">
              <a:solidFill>
                <a:schemeClr val="tx1"/>
              </a:solidFill>
              <a:latin typeface="+mj-lt"/>
            </a:rPr>
            <a:t>Тренинг </a:t>
          </a:r>
        </a:p>
        <a:p>
          <a:r>
            <a:rPr lang="ru-RU" sz="2800" b="0" dirty="0" smtClean="0">
              <a:solidFill>
                <a:schemeClr val="tx1"/>
              </a:solidFill>
              <a:latin typeface="+mj-lt"/>
            </a:rPr>
            <a:t>«Ранняя пташка»</a:t>
          </a:r>
          <a:endParaRPr lang="ru-RU" sz="2800" b="0" dirty="0">
            <a:solidFill>
              <a:schemeClr val="tx1"/>
            </a:solidFill>
            <a:latin typeface="+mj-lt"/>
          </a:endParaRPr>
        </a:p>
      </dgm:t>
    </dgm:pt>
    <dgm:pt modelId="{776F4C2F-B879-4A32-9E55-FD73318F9A16}" type="parTrans" cxnId="{9BB893A7-0D29-44AE-8CEF-86CAC3F64974}">
      <dgm:prSet/>
      <dgm:spPr/>
      <dgm:t>
        <a:bodyPr/>
        <a:lstStyle/>
        <a:p>
          <a:endParaRPr lang="ru-RU"/>
        </a:p>
      </dgm:t>
    </dgm:pt>
    <dgm:pt modelId="{4639E572-8B00-4019-86E7-67251EE9D77F}" type="sibTrans" cxnId="{9BB893A7-0D29-44AE-8CEF-86CAC3F64974}">
      <dgm:prSet/>
      <dgm:spPr/>
      <dgm:t>
        <a:bodyPr/>
        <a:lstStyle/>
        <a:p>
          <a:endParaRPr lang="ru-RU"/>
        </a:p>
      </dgm:t>
    </dgm:pt>
    <dgm:pt modelId="{D91019A2-8FF4-4443-AC2E-F5F1784D2822}">
      <dgm:prSet phldrT="[Текст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sz="2800" b="0" dirty="0" smtClean="0">
              <a:solidFill>
                <a:schemeClr val="tx1"/>
              </a:solidFill>
              <a:latin typeface="+mj-lt"/>
            </a:rPr>
            <a:t>Родительский клуб</a:t>
          </a:r>
          <a:endParaRPr lang="ru-RU" sz="2800" b="0" dirty="0">
            <a:solidFill>
              <a:schemeClr val="tx1"/>
            </a:solidFill>
            <a:latin typeface="+mj-lt"/>
          </a:endParaRPr>
        </a:p>
      </dgm:t>
    </dgm:pt>
    <dgm:pt modelId="{70FCBF20-0AE7-43F9-BA3F-F1030B49F5A9}" type="parTrans" cxnId="{674606AF-841C-4833-930C-61DAF9CDFA24}">
      <dgm:prSet/>
      <dgm:spPr/>
      <dgm:t>
        <a:bodyPr/>
        <a:lstStyle/>
        <a:p>
          <a:endParaRPr lang="ru-RU"/>
        </a:p>
      </dgm:t>
    </dgm:pt>
    <dgm:pt modelId="{134CDF0D-D24B-46C2-AA88-D63C03EB59C9}" type="sibTrans" cxnId="{674606AF-841C-4833-930C-61DAF9CDFA24}">
      <dgm:prSet/>
      <dgm:spPr/>
      <dgm:t>
        <a:bodyPr/>
        <a:lstStyle/>
        <a:p>
          <a:endParaRPr lang="ru-RU"/>
        </a:p>
      </dgm:t>
    </dgm:pt>
    <dgm:pt modelId="{DB259A2D-A7EF-41B7-B444-E2A364238B5C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2400" b="0" dirty="0" smtClean="0">
              <a:solidFill>
                <a:schemeClr val="tx1"/>
              </a:solidFill>
              <a:latin typeface="+mj-lt"/>
            </a:rPr>
            <a:t>Обучение родителей во время занятий</a:t>
          </a:r>
          <a:endParaRPr lang="ru-RU" sz="2400" b="0" dirty="0">
            <a:solidFill>
              <a:schemeClr val="tx1"/>
            </a:solidFill>
            <a:latin typeface="+mj-lt"/>
          </a:endParaRPr>
        </a:p>
      </dgm:t>
    </dgm:pt>
    <dgm:pt modelId="{BB3B05AA-49E7-4281-A43D-5CFF6051EC19}" type="parTrans" cxnId="{C3F387CA-188B-48EE-A2CE-B37EECD3DBC2}">
      <dgm:prSet/>
      <dgm:spPr/>
      <dgm:t>
        <a:bodyPr/>
        <a:lstStyle/>
        <a:p>
          <a:endParaRPr lang="ru-RU"/>
        </a:p>
      </dgm:t>
    </dgm:pt>
    <dgm:pt modelId="{747DD668-9F7D-4132-BE40-4C6E0FCDF464}" type="sibTrans" cxnId="{C3F387CA-188B-48EE-A2CE-B37EECD3DBC2}">
      <dgm:prSet/>
      <dgm:spPr/>
      <dgm:t>
        <a:bodyPr/>
        <a:lstStyle/>
        <a:p>
          <a:endParaRPr lang="ru-RU"/>
        </a:p>
      </dgm:t>
    </dgm:pt>
    <dgm:pt modelId="{3BAD656D-42BB-4EDF-8486-0CC91C23BE3D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sz="2800" b="0" dirty="0" smtClean="0">
              <a:solidFill>
                <a:schemeClr val="tx1"/>
              </a:solidFill>
              <a:latin typeface="+mj-lt"/>
            </a:rPr>
            <a:t>Консультирование</a:t>
          </a:r>
          <a:r>
            <a:rPr lang="ru-RU" sz="2800" b="1" dirty="0" smtClean="0">
              <a:solidFill>
                <a:schemeClr val="tx1"/>
              </a:solidFill>
              <a:latin typeface="+mj-lt"/>
            </a:rPr>
            <a:t> </a:t>
          </a:r>
          <a:endParaRPr lang="ru-RU" sz="2800" b="1" dirty="0">
            <a:solidFill>
              <a:schemeClr val="tx1"/>
            </a:solidFill>
            <a:latin typeface="+mj-lt"/>
          </a:endParaRPr>
        </a:p>
      </dgm:t>
    </dgm:pt>
    <dgm:pt modelId="{33132282-1EEF-47BE-B609-8888303F19FE}" type="parTrans" cxnId="{1DE5AFF7-3EFC-4273-8801-25964F34FB39}">
      <dgm:prSet/>
      <dgm:spPr/>
      <dgm:t>
        <a:bodyPr/>
        <a:lstStyle/>
        <a:p>
          <a:endParaRPr lang="ru-RU"/>
        </a:p>
      </dgm:t>
    </dgm:pt>
    <dgm:pt modelId="{575DAE3A-D070-4DAD-84DF-6612817890A3}" type="sibTrans" cxnId="{1DE5AFF7-3EFC-4273-8801-25964F34FB39}">
      <dgm:prSet/>
      <dgm:spPr/>
      <dgm:t>
        <a:bodyPr/>
        <a:lstStyle/>
        <a:p>
          <a:endParaRPr lang="ru-RU"/>
        </a:p>
      </dgm:t>
    </dgm:pt>
    <dgm:pt modelId="{FB8ABE71-1114-47F3-B288-6F4BF1899944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sz="2800" b="0" dirty="0" smtClean="0">
              <a:solidFill>
                <a:schemeClr val="tx1"/>
              </a:solidFill>
              <a:latin typeface="+mj-lt"/>
            </a:rPr>
            <a:t>Родительский чат</a:t>
          </a:r>
          <a:r>
            <a:rPr lang="ru-RU" sz="2800" dirty="0" smtClean="0"/>
            <a:t> </a:t>
          </a:r>
          <a:endParaRPr lang="ru-RU" sz="2800" dirty="0"/>
        </a:p>
      </dgm:t>
    </dgm:pt>
    <dgm:pt modelId="{E329CF51-B108-4C72-9D87-3B660A1B7D8E}" type="parTrans" cxnId="{9510072A-8C9E-4583-A605-5A55261D3C40}">
      <dgm:prSet/>
      <dgm:spPr/>
      <dgm:t>
        <a:bodyPr/>
        <a:lstStyle/>
        <a:p>
          <a:endParaRPr lang="ru-RU"/>
        </a:p>
      </dgm:t>
    </dgm:pt>
    <dgm:pt modelId="{B2D8BDE2-7931-49C5-831A-05BDE09FD5AC}" type="sibTrans" cxnId="{9510072A-8C9E-4583-A605-5A55261D3C40}">
      <dgm:prSet/>
      <dgm:spPr/>
      <dgm:t>
        <a:bodyPr/>
        <a:lstStyle/>
        <a:p>
          <a:endParaRPr lang="ru-RU"/>
        </a:p>
      </dgm:t>
    </dgm:pt>
    <dgm:pt modelId="{3FE2196F-742F-4532-A214-66BACE741E70}" type="pres">
      <dgm:prSet presAssocID="{59C1219D-3D89-4D12-9181-207EA48F822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68AC008-DB53-4427-A55C-6DB7ED3A1512}" type="pres">
      <dgm:prSet presAssocID="{092EBBFC-2507-4F70-B031-47EF532CFFC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750BD5-F1D2-4A7C-BF73-BA1D3555C906}" type="pres">
      <dgm:prSet presAssocID="{4639E572-8B00-4019-86E7-67251EE9D77F}" presName="sibTrans" presStyleCnt="0"/>
      <dgm:spPr/>
    </dgm:pt>
    <dgm:pt modelId="{4EA9CEC6-2FC7-4F4E-A31C-525513ECF007}" type="pres">
      <dgm:prSet presAssocID="{D91019A2-8FF4-4443-AC2E-F5F1784D282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55137C-CBE8-4AC8-BE52-253E62C95DA2}" type="pres">
      <dgm:prSet presAssocID="{134CDF0D-D24B-46C2-AA88-D63C03EB59C9}" presName="sibTrans" presStyleCnt="0"/>
      <dgm:spPr/>
    </dgm:pt>
    <dgm:pt modelId="{025DE334-C7C2-4E35-8B21-373D0FBDB0D1}" type="pres">
      <dgm:prSet presAssocID="{DB259A2D-A7EF-41B7-B444-E2A364238B5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31F7AA-2084-4798-A6B8-8A98EC63432E}" type="pres">
      <dgm:prSet presAssocID="{747DD668-9F7D-4132-BE40-4C6E0FCDF464}" presName="sibTrans" presStyleCnt="0"/>
      <dgm:spPr/>
    </dgm:pt>
    <dgm:pt modelId="{37AE2F84-DD2F-4F34-B1E8-BCA2AD135F2F}" type="pres">
      <dgm:prSet presAssocID="{3BAD656D-42BB-4EDF-8486-0CC91C23BE3D}" presName="node" presStyleLbl="node1" presStyleIdx="3" presStyleCnt="5" custScaleX="110209" custLinFactNeighborX="-7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0A9A1C-9558-4C7C-BFE6-324392A99C98}" type="pres">
      <dgm:prSet presAssocID="{575DAE3A-D070-4DAD-84DF-6612817890A3}" presName="sibTrans" presStyleCnt="0"/>
      <dgm:spPr/>
    </dgm:pt>
    <dgm:pt modelId="{F311B028-D207-418D-824B-DAC6735DD339}" type="pres">
      <dgm:prSet presAssocID="{FB8ABE71-1114-47F3-B288-6F4BF1899944}" presName="node" presStyleLbl="node1" presStyleIdx="4" presStyleCnt="5" custScaleY="96296" custLinFactNeighborX="-556" custLinFactNeighborY="4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6686AB-7A20-40C6-BEA0-CE0E19244864}" type="presOf" srcId="{DB259A2D-A7EF-41B7-B444-E2A364238B5C}" destId="{025DE334-C7C2-4E35-8B21-373D0FBDB0D1}" srcOrd="0" destOrd="0" presId="urn:microsoft.com/office/officeart/2005/8/layout/default"/>
    <dgm:cxn modelId="{674606AF-841C-4833-930C-61DAF9CDFA24}" srcId="{59C1219D-3D89-4D12-9181-207EA48F822F}" destId="{D91019A2-8FF4-4443-AC2E-F5F1784D2822}" srcOrd="1" destOrd="0" parTransId="{70FCBF20-0AE7-43F9-BA3F-F1030B49F5A9}" sibTransId="{134CDF0D-D24B-46C2-AA88-D63C03EB59C9}"/>
    <dgm:cxn modelId="{D70A76A7-B724-4291-ABB5-15CFBC7691F9}" type="presOf" srcId="{FB8ABE71-1114-47F3-B288-6F4BF1899944}" destId="{F311B028-D207-418D-824B-DAC6735DD339}" srcOrd="0" destOrd="0" presId="urn:microsoft.com/office/officeart/2005/8/layout/default"/>
    <dgm:cxn modelId="{9BB893A7-0D29-44AE-8CEF-86CAC3F64974}" srcId="{59C1219D-3D89-4D12-9181-207EA48F822F}" destId="{092EBBFC-2507-4F70-B031-47EF532CFFCD}" srcOrd="0" destOrd="0" parTransId="{776F4C2F-B879-4A32-9E55-FD73318F9A16}" sibTransId="{4639E572-8B00-4019-86E7-67251EE9D77F}"/>
    <dgm:cxn modelId="{B0F09F5E-0009-4F98-BF3C-5E7AD1CB9304}" type="presOf" srcId="{D91019A2-8FF4-4443-AC2E-F5F1784D2822}" destId="{4EA9CEC6-2FC7-4F4E-A31C-525513ECF007}" srcOrd="0" destOrd="0" presId="urn:microsoft.com/office/officeart/2005/8/layout/default"/>
    <dgm:cxn modelId="{9510072A-8C9E-4583-A605-5A55261D3C40}" srcId="{59C1219D-3D89-4D12-9181-207EA48F822F}" destId="{FB8ABE71-1114-47F3-B288-6F4BF1899944}" srcOrd="4" destOrd="0" parTransId="{E329CF51-B108-4C72-9D87-3B660A1B7D8E}" sibTransId="{B2D8BDE2-7931-49C5-831A-05BDE09FD5AC}"/>
    <dgm:cxn modelId="{3CF11A68-4E1A-4048-B752-AD55B18CBD4B}" type="presOf" srcId="{59C1219D-3D89-4D12-9181-207EA48F822F}" destId="{3FE2196F-742F-4532-A214-66BACE741E70}" srcOrd="0" destOrd="0" presId="urn:microsoft.com/office/officeart/2005/8/layout/default"/>
    <dgm:cxn modelId="{1DE5AFF7-3EFC-4273-8801-25964F34FB39}" srcId="{59C1219D-3D89-4D12-9181-207EA48F822F}" destId="{3BAD656D-42BB-4EDF-8486-0CC91C23BE3D}" srcOrd="3" destOrd="0" parTransId="{33132282-1EEF-47BE-B609-8888303F19FE}" sibTransId="{575DAE3A-D070-4DAD-84DF-6612817890A3}"/>
    <dgm:cxn modelId="{339B3559-8AA8-4D27-91C5-FD6BBD555BC3}" type="presOf" srcId="{3BAD656D-42BB-4EDF-8486-0CC91C23BE3D}" destId="{37AE2F84-DD2F-4F34-B1E8-BCA2AD135F2F}" srcOrd="0" destOrd="0" presId="urn:microsoft.com/office/officeart/2005/8/layout/default"/>
    <dgm:cxn modelId="{C3F387CA-188B-48EE-A2CE-B37EECD3DBC2}" srcId="{59C1219D-3D89-4D12-9181-207EA48F822F}" destId="{DB259A2D-A7EF-41B7-B444-E2A364238B5C}" srcOrd="2" destOrd="0" parTransId="{BB3B05AA-49E7-4281-A43D-5CFF6051EC19}" sibTransId="{747DD668-9F7D-4132-BE40-4C6E0FCDF464}"/>
    <dgm:cxn modelId="{8F3C3391-DBAA-4840-A926-9C5ED159ABC1}" type="presOf" srcId="{092EBBFC-2507-4F70-B031-47EF532CFFCD}" destId="{568AC008-DB53-4427-A55C-6DB7ED3A1512}" srcOrd="0" destOrd="0" presId="urn:microsoft.com/office/officeart/2005/8/layout/default"/>
    <dgm:cxn modelId="{633B4BA8-3971-4B3A-A53A-A63A5DA5C462}" type="presParOf" srcId="{3FE2196F-742F-4532-A214-66BACE741E70}" destId="{568AC008-DB53-4427-A55C-6DB7ED3A1512}" srcOrd="0" destOrd="0" presId="urn:microsoft.com/office/officeart/2005/8/layout/default"/>
    <dgm:cxn modelId="{6F4B5BEE-DFC9-4FC6-A6A9-13682D0FD6A3}" type="presParOf" srcId="{3FE2196F-742F-4532-A214-66BACE741E70}" destId="{A4750BD5-F1D2-4A7C-BF73-BA1D3555C906}" srcOrd="1" destOrd="0" presId="urn:microsoft.com/office/officeart/2005/8/layout/default"/>
    <dgm:cxn modelId="{25955DCD-45EA-4674-9F20-B7721AC0B9A3}" type="presParOf" srcId="{3FE2196F-742F-4532-A214-66BACE741E70}" destId="{4EA9CEC6-2FC7-4F4E-A31C-525513ECF007}" srcOrd="2" destOrd="0" presId="urn:microsoft.com/office/officeart/2005/8/layout/default"/>
    <dgm:cxn modelId="{30CB3537-CAE9-4657-8850-8A756A3A5BAF}" type="presParOf" srcId="{3FE2196F-742F-4532-A214-66BACE741E70}" destId="{D255137C-CBE8-4AC8-BE52-253E62C95DA2}" srcOrd="3" destOrd="0" presId="urn:microsoft.com/office/officeart/2005/8/layout/default"/>
    <dgm:cxn modelId="{756719A2-6223-4935-BC09-C681C9C9A8E9}" type="presParOf" srcId="{3FE2196F-742F-4532-A214-66BACE741E70}" destId="{025DE334-C7C2-4E35-8B21-373D0FBDB0D1}" srcOrd="4" destOrd="0" presId="urn:microsoft.com/office/officeart/2005/8/layout/default"/>
    <dgm:cxn modelId="{64506BF3-3963-45D6-912E-3B430AFA2A5A}" type="presParOf" srcId="{3FE2196F-742F-4532-A214-66BACE741E70}" destId="{F031F7AA-2084-4798-A6B8-8A98EC63432E}" srcOrd="5" destOrd="0" presId="urn:microsoft.com/office/officeart/2005/8/layout/default"/>
    <dgm:cxn modelId="{96B6B508-3194-4F2F-B675-1A476F2585DF}" type="presParOf" srcId="{3FE2196F-742F-4532-A214-66BACE741E70}" destId="{37AE2F84-DD2F-4F34-B1E8-BCA2AD135F2F}" srcOrd="6" destOrd="0" presId="urn:microsoft.com/office/officeart/2005/8/layout/default"/>
    <dgm:cxn modelId="{1D98A767-1D22-4514-BD9D-54E4761016FA}" type="presParOf" srcId="{3FE2196F-742F-4532-A214-66BACE741E70}" destId="{400A9A1C-9558-4C7C-BFE6-324392A99C98}" srcOrd="7" destOrd="0" presId="urn:microsoft.com/office/officeart/2005/8/layout/default"/>
    <dgm:cxn modelId="{3EEFFC6A-32AD-4BE1-BAE4-FE1C1B8FB71F}" type="presParOf" srcId="{3FE2196F-742F-4532-A214-66BACE741E70}" destId="{F311B028-D207-418D-824B-DAC6735DD33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A8972B7-6EC0-41F3-9BC3-771F87BF3797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979191F-E0E1-4F39-9C62-7A660D6D41D1}">
      <dgm:prSet phldrT="[Текст]" custT="1"/>
      <dgm:spPr/>
      <dgm:t>
        <a:bodyPr/>
        <a:lstStyle/>
        <a:p>
          <a:r>
            <a:rPr lang="ru-RU" sz="2400" dirty="0" smtClean="0"/>
            <a:t>Семинары</a:t>
          </a:r>
          <a:r>
            <a:rPr lang="ru-RU" sz="1800" dirty="0" smtClean="0"/>
            <a:t/>
          </a:r>
          <a:br>
            <a:rPr lang="ru-RU" sz="1800" dirty="0" smtClean="0"/>
          </a:br>
          <a:endParaRPr lang="ru-RU" sz="1800" dirty="0" smtClean="0"/>
        </a:p>
        <a:p>
          <a:r>
            <a:rPr lang="ru-RU" sz="1800" dirty="0" smtClean="0"/>
            <a:t>Повышение компетентности педагогов ДОО</a:t>
          </a:r>
          <a:endParaRPr lang="ru-RU" sz="1800" dirty="0"/>
        </a:p>
      </dgm:t>
    </dgm:pt>
    <dgm:pt modelId="{5A1D482B-37F1-4852-B07A-90BE81536833}" type="parTrans" cxnId="{10FD177E-5789-4198-A44E-B93C8A3AEBDB}">
      <dgm:prSet/>
      <dgm:spPr/>
      <dgm:t>
        <a:bodyPr/>
        <a:lstStyle/>
        <a:p>
          <a:endParaRPr lang="ru-RU"/>
        </a:p>
      </dgm:t>
    </dgm:pt>
    <dgm:pt modelId="{45B7FA58-5C0B-47C2-8420-BAE847374500}" type="sibTrans" cxnId="{10FD177E-5789-4198-A44E-B93C8A3AEBDB}">
      <dgm:prSet/>
      <dgm:spPr/>
      <dgm:t>
        <a:bodyPr/>
        <a:lstStyle/>
        <a:p>
          <a:endParaRPr lang="ru-RU"/>
        </a:p>
      </dgm:t>
    </dgm:pt>
    <dgm:pt modelId="{0E18EA01-CB7C-4AAC-80B3-3780C14548B0}">
      <dgm:prSet phldrT="[Текст]" custT="1"/>
      <dgm:spPr/>
      <dgm:t>
        <a:bodyPr/>
        <a:lstStyle/>
        <a:p>
          <a:r>
            <a:rPr lang="ru-RU" sz="2400" dirty="0" smtClean="0"/>
            <a:t>Стажировки</a:t>
          </a:r>
          <a:r>
            <a:rPr lang="ru-RU" sz="1800" dirty="0" smtClean="0"/>
            <a:t/>
          </a:r>
          <a:br>
            <a:rPr lang="ru-RU" sz="1800" dirty="0" smtClean="0"/>
          </a:br>
          <a:endParaRPr lang="ru-RU" sz="1800" dirty="0" smtClean="0"/>
        </a:p>
        <a:p>
          <a:r>
            <a:rPr lang="ru-RU" sz="1800" dirty="0" smtClean="0"/>
            <a:t>Педагоги ДОО</a:t>
          </a:r>
        </a:p>
        <a:p>
          <a:r>
            <a:rPr lang="ru-RU" sz="1800" dirty="0" smtClean="0"/>
            <a:t>Студенты НГПУ</a:t>
          </a:r>
        </a:p>
      </dgm:t>
    </dgm:pt>
    <dgm:pt modelId="{3D4A5503-CF21-4A29-90F2-8B7BA1670525}" type="parTrans" cxnId="{94EA5AD6-4B04-470E-8B67-99279756046E}">
      <dgm:prSet/>
      <dgm:spPr/>
      <dgm:t>
        <a:bodyPr/>
        <a:lstStyle/>
        <a:p>
          <a:endParaRPr lang="ru-RU"/>
        </a:p>
      </dgm:t>
    </dgm:pt>
    <dgm:pt modelId="{0F280DD3-1A7A-4FDB-93BB-DCD0F7B9DA92}" type="sibTrans" cxnId="{94EA5AD6-4B04-470E-8B67-99279756046E}">
      <dgm:prSet/>
      <dgm:spPr/>
      <dgm:t>
        <a:bodyPr/>
        <a:lstStyle/>
        <a:p>
          <a:endParaRPr lang="ru-RU"/>
        </a:p>
      </dgm:t>
    </dgm:pt>
    <dgm:pt modelId="{847DE181-72D9-4532-AF0D-93B02D2EBDFD}">
      <dgm:prSet phldrT="[Текст]" custT="1"/>
      <dgm:spPr/>
      <dgm:t>
        <a:bodyPr/>
        <a:lstStyle/>
        <a:p>
          <a:r>
            <a:rPr lang="ru-RU" sz="2400" dirty="0" smtClean="0"/>
            <a:t>Консультации</a:t>
          </a:r>
          <a:r>
            <a:rPr lang="ru-RU" sz="2100" dirty="0" smtClean="0"/>
            <a:t/>
          </a:r>
          <a:br>
            <a:rPr lang="ru-RU" sz="2100" dirty="0" smtClean="0"/>
          </a:br>
          <a:r>
            <a:rPr lang="ru-RU" sz="2100" dirty="0" smtClean="0"/>
            <a:t/>
          </a:r>
          <a:br>
            <a:rPr lang="ru-RU" sz="2100" dirty="0" smtClean="0"/>
          </a:br>
          <a:r>
            <a:rPr lang="ru-RU" sz="1800" dirty="0" smtClean="0"/>
            <a:t>Методическое сопровождение</a:t>
          </a:r>
          <a:endParaRPr lang="ru-RU" sz="1800" dirty="0"/>
        </a:p>
      </dgm:t>
    </dgm:pt>
    <dgm:pt modelId="{FFC0F776-BEE6-4A76-A49C-CB8AEA95F65B}" type="parTrans" cxnId="{8ED249AE-5CD3-4180-A7DB-F915A6337902}">
      <dgm:prSet/>
      <dgm:spPr/>
      <dgm:t>
        <a:bodyPr/>
        <a:lstStyle/>
        <a:p>
          <a:endParaRPr lang="ru-RU"/>
        </a:p>
      </dgm:t>
    </dgm:pt>
    <dgm:pt modelId="{8951A12E-9D2A-4BC6-967D-F4E381938AEB}" type="sibTrans" cxnId="{8ED249AE-5CD3-4180-A7DB-F915A6337902}">
      <dgm:prSet/>
      <dgm:spPr/>
      <dgm:t>
        <a:bodyPr/>
        <a:lstStyle/>
        <a:p>
          <a:endParaRPr lang="ru-RU"/>
        </a:p>
      </dgm:t>
    </dgm:pt>
    <dgm:pt modelId="{2A15D32D-3583-48F0-A456-45DBB1D75D01}" type="pres">
      <dgm:prSet presAssocID="{BA8972B7-6EC0-41F3-9BC3-771F87BF379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B56A688-A7C4-4EFB-8FF9-811BF41726F9}" type="pres">
      <dgm:prSet presAssocID="{5979191F-E0E1-4F39-9C62-7A660D6D41D1}" presName="compNode" presStyleCnt="0"/>
      <dgm:spPr/>
    </dgm:pt>
    <dgm:pt modelId="{EF1E3561-CEF8-489B-9EBD-B85BDF4B5C86}" type="pres">
      <dgm:prSet presAssocID="{5979191F-E0E1-4F39-9C62-7A660D6D41D1}" presName="pict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ru-RU"/>
        </a:p>
      </dgm:t>
    </dgm:pt>
    <dgm:pt modelId="{1AA59253-CFEF-47B9-A7D3-0CD37E3E2239}" type="pres">
      <dgm:prSet presAssocID="{5979191F-E0E1-4F39-9C62-7A660D6D41D1}" presName="textRec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F9E4BE-9640-4D1B-863C-D5CA6BDE76D7}" type="pres">
      <dgm:prSet presAssocID="{45B7FA58-5C0B-47C2-8420-BAE84737450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839FB63-9A58-4839-8698-E2B676E0E40D}" type="pres">
      <dgm:prSet presAssocID="{0E18EA01-CB7C-4AAC-80B3-3780C14548B0}" presName="compNode" presStyleCnt="0"/>
      <dgm:spPr/>
    </dgm:pt>
    <dgm:pt modelId="{A1443611-766C-4AD9-81B7-34E5EAAD6AB9}" type="pres">
      <dgm:prSet presAssocID="{0E18EA01-CB7C-4AAC-80B3-3780C14548B0}" presName="pictRect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92329F1-B0C3-44DC-AD1A-B3910111C4CC}" type="pres">
      <dgm:prSet presAssocID="{0E18EA01-CB7C-4AAC-80B3-3780C14548B0}" presName="textRec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5DD97E-7D5A-4071-BBE5-0C1974E94087}" type="pres">
      <dgm:prSet presAssocID="{0F280DD3-1A7A-4FDB-93BB-DCD0F7B9DA9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62AA072-86E5-4454-8B63-66BE926F178D}" type="pres">
      <dgm:prSet presAssocID="{847DE181-72D9-4532-AF0D-93B02D2EBDFD}" presName="compNode" presStyleCnt="0"/>
      <dgm:spPr/>
    </dgm:pt>
    <dgm:pt modelId="{7ADE2803-27DF-4C52-8B39-A8AD863255CC}" type="pres">
      <dgm:prSet presAssocID="{847DE181-72D9-4532-AF0D-93B02D2EBDFD}" presName="pictRect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66DB0C58-B09A-4C03-979F-7969E183982A}" type="pres">
      <dgm:prSet presAssocID="{847DE181-72D9-4532-AF0D-93B02D2EBDFD}" presName="textRec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FD177E-5789-4198-A44E-B93C8A3AEBDB}" srcId="{BA8972B7-6EC0-41F3-9BC3-771F87BF3797}" destId="{5979191F-E0E1-4F39-9C62-7A660D6D41D1}" srcOrd="0" destOrd="0" parTransId="{5A1D482B-37F1-4852-B07A-90BE81536833}" sibTransId="{45B7FA58-5C0B-47C2-8420-BAE847374500}"/>
    <dgm:cxn modelId="{358BC9CE-E309-4AC6-A71E-17D8E286E186}" type="presOf" srcId="{45B7FA58-5C0B-47C2-8420-BAE847374500}" destId="{A4F9E4BE-9640-4D1B-863C-D5CA6BDE76D7}" srcOrd="0" destOrd="0" presId="urn:microsoft.com/office/officeart/2005/8/layout/pList1"/>
    <dgm:cxn modelId="{B8F14975-1803-460D-943F-A0BCBD1419AB}" type="presOf" srcId="{847DE181-72D9-4532-AF0D-93B02D2EBDFD}" destId="{66DB0C58-B09A-4C03-979F-7969E183982A}" srcOrd="0" destOrd="0" presId="urn:microsoft.com/office/officeart/2005/8/layout/pList1"/>
    <dgm:cxn modelId="{710C9629-821B-44F9-AAD2-527ACC0C1A91}" type="presOf" srcId="{0F280DD3-1A7A-4FDB-93BB-DCD0F7B9DA92}" destId="{315DD97E-7D5A-4071-BBE5-0C1974E94087}" srcOrd="0" destOrd="0" presId="urn:microsoft.com/office/officeart/2005/8/layout/pList1"/>
    <dgm:cxn modelId="{99E84FFB-2082-40B4-8F12-26C98E824A4D}" type="presOf" srcId="{BA8972B7-6EC0-41F3-9BC3-771F87BF3797}" destId="{2A15D32D-3583-48F0-A456-45DBB1D75D01}" srcOrd="0" destOrd="0" presId="urn:microsoft.com/office/officeart/2005/8/layout/pList1"/>
    <dgm:cxn modelId="{8D5550BD-B623-4495-AD29-298330F2135A}" type="presOf" srcId="{5979191F-E0E1-4F39-9C62-7A660D6D41D1}" destId="{1AA59253-CFEF-47B9-A7D3-0CD37E3E2239}" srcOrd="0" destOrd="0" presId="urn:microsoft.com/office/officeart/2005/8/layout/pList1"/>
    <dgm:cxn modelId="{8ED249AE-5CD3-4180-A7DB-F915A6337902}" srcId="{BA8972B7-6EC0-41F3-9BC3-771F87BF3797}" destId="{847DE181-72D9-4532-AF0D-93B02D2EBDFD}" srcOrd="2" destOrd="0" parTransId="{FFC0F776-BEE6-4A76-A49C-CB8AEA95F65B}" sibTransId="{8951A12E-9D2A-4BC6-967D-F4E381938AEB}"/>
    <dgm:cxn modelId="{94EA5AD6-4B04-470E-8B67-99279756046E}" srcId="{BA8972B7-6EC0-41F3-9BC3-771F87BF3797}" destId="{0E18EA01-CB7C-4AAC-80B3-3780C14548B0}" srcOrd="1" destOrd="0" parTransId="{3D4A5503-CF21-4A29-90F2-8B7BA1670525}" sibTransId="{0F280DD3-1A7A-4FDB-93BB-DCD0F7B9DA92}"/>
    <dgm:cxn modelId="{160AAB3D-4853-45B6-BE15-B56A59A13786}" type="presOf" srcId="{0E18EA01-CB7C-4AAC-80B3-3780C14548B0}" destId="{592329F1-B0C3-44DC-AD1A-B3910111C4CC}" srcOrd="0" destOrd="0" presId="urn:microsoft.com/office/officeart/2005/8/layout/pList1"/>
    <dgm:cxn modelId="{1F212040-043D-418C-906C-FFD30E9C90D5}" type="presParOf" srcId="{2A15D32D-3583-48F0-A456-45DBB1D75D01}" destId="{9B56A688-A7C4-4EFB-8FF9-811BF41726F9}" srcOrd="0" destOrd="0" presId="urn:microsoft.com/office/officeart/2005/8/layout/pList1"/>
    <dgm:cxn modelId="{B73362B6-5F1B-43B0-BBE7-F1F8CD1B0309}" type="presParOf" srcId="{9B56A688-A7C4-4EFB-8FF9-811BF41726F9}" destId="{EF1E3561-CEF8-489B-9EBD-B85BDF4B5C86}" srcOrd="0" destOrd="0" presId="urn:microsoft.com/office/officeart/2005/8/layout/pList1"/>
    <dgm:cxn modelId="{89E071A4-9D0C-4A96-A730-8ADE26394444}" type="presParOf" srcId="{9B56A688-A7C4-4EFB-8FF9-811BF41726F9}" destId="{1AA59253-CFEF-47B9-A7D3-0CD37E3E2239}" srcOrd="1" destOrd="0" presId="urn:microsoft.com/office/officeart/2005/8/layout/pList1"/>
    <dgm:cxn modelId="{977BC7CD-B9B7-47B0-957B-1BE4DAE3497B}" type="presParOf" srcId="{2A15D32D-3583-48F0-A456-45DBB1D75D01}" destId="{A4F9E4BE-9640-4D1B-863C-D5CA6BDE76D7}" srcOrd="1" destOrd="0" presId="urn:microsoft.com/office/officeart/2005/8/layout/pList1"/>
    <dgm:cxn modelId="{678DF97D-F63D-4DB5-B1EA-F2255E89B0C7}" type="presParOf" srcId="{2A15D32D-3583-48F0-A456-45DBB1D75D01}" destId="{4839FB63-9A58-4839-8698-E2B676E0E40D}" srcOrd="2" destOrd="0" presId="urn:microsoft.com/office/officeart/2005/8/layout/pList1"/>
    <dgm:cxn modelId="{671646A2-5712-4DC7-8D05-60BBE48271DF}" type="presParOf" srcId="{4839FB63-9A58-4839-8698-E2B676E0E40D}" destId="{A1443611-766C-4AD9-81B7-34E5EAAD6AB9}" srcOrd="0" destOrd="0" presId="urn:microsoft.com/office/officeart/2005/8/layout/pList1"/>
    <dgm:cxn modelId="{39DA0395-C7D2-4CA4-AE5D-0AABF3E7D93B}" type="presParOf" srcId="{4839FB63-9A58-4839-8698-E2B676E0E40D}" destId="{592329F1-B0C3-44DC-AD1A-B3910111C4CC}" srcOrd="1" destOrd="0" presId="urn:microsoft.com/office/officeart/2005/8/layout/pList1"/>
    <dgm:cxn modelId="{7C3F3E7B-4720-4B28-B694-3C4851483B43}" type="presParOf" srcId="{2A15D32D-3583-48F0-A456-45DBB1D75D01}" destId="{315DD97E-7D5A-4071-BBE5-0C1974E94087}" srcOrd="3" destOrd="0" presId="urn:microsoft.com/office/officeart/2005/8/layout/pList1"/>
    <dgm:cxn modelId="{9F5D65B1-2EC3-49E8-8279-6DB930F7021B}" type="presParOf" srcId="{2A15D32D-3583-48F0-A456-45DBB1D75D01}" destId="{662AA072-86E5-4454-8B63-66BE926F178D}" srcOrd="4" destOrd="0" presId="urn:microsoft.com/office/officeart/2005/8/layout/pList1"/>
    <dgm:cxn modelId="{E193E4C6-58DC-478B-8573-B2458F904229}" type="presParOf" srcId="{662AA072-86E5-4454-8B63-66BE926F178D}" destId="{7ADE2803-27DF-4C52-8B39-A8AD863255CC}" srcOrd="0" destOrd="0" presId="urn:microsoft.com/office/officeart/2005/8/layout/pList1"/>
    <dgm:cxn modelId="{F0549A0D-113E-47B5-B3EF-7D4FB7303959}" type="presParOf" srcId="{662AA072-86E5-4454-8B63-66BE926F178D}" destId="{66DB0C58-B09A-4C03-979F-7969E183982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660F103-5DE2-46EF-8D5B-318135FBD1D5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373A7BD-7FEC-455E-9E2C-2B46B193D589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2300" dirty="0" smtClean="0">
              <a:solidFill>
                <a:schemeClr val="tx1"/>
              </a:solidFill>
            </a:rPr>
            <a:t>Родители</a:t>
          </a:r>
          <a:endParaRPr lang="ru-RU" sz="2300" dirty="0">
            <a:solidFill>
              <a:schemeClr val="tx1"/>
            </a:solidFill>
          </a:endParaRPr>
        </a:p>
      </dgm:t>
    </dgm:pt>
    <dgm:pt modelId="{D972E67C-3141-42BB-829A-ADAEC324D64D}" type="parTrans" cxnId="{63886A78-BC2C-4FBA-97F6-F5318AE0212F}">
      <dgm:prSet/>
      <dgm:spPr/>
      <dgm:t>
        <a:bodyPr/>
        <a:lstStyle/>
        <a:p>
          <a:endParaRPr lang="ru-RU"/>
        </a:p>
      </dgm:t>
    </dgm:pt>
    <dgm:pt modelId="{70AE971F-BDD5-4E4D-A5AE-FC8E72C3BF23}" type="sibTrans" cxnId="{63886A78-BC2C-4FBA-97F6-F5318AE0212F}">
      <dgm:prSet/>
      <dgm:spPr/>
      <dgm:t>
        <a:bodyPr/>
        <a:lstStyle/>
        <a:p>
          <a:endParaRPr lang="ru-RU"/>
        </a:p>
      </dgm:t>
    </dgm:pt>
    <dgm:pt modelId="{F713BE73-B2A7-452A-8ADF-43B9B762916E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endParaRPr lang="ru-RU" sz="1600" dirty="0"/>
        </a:p>
      </dgm:t>
    </dgm:pt>
    <dgm:pt modelId="{6CFE43D7-1230-4452-9651-5EF669344053}" type="parTrans" cxnId="{DF6FC866-EB97-4E4B-82B0-0D85DEFF8733}">
      <dgm:prSet/>
      <dgm:spPr/>
      <dgm:t>
        <a:bodyPr/>
        <a:lstStyle/>
        <a:p>
          <a:endParaRPr lang="ru-RU"/>
        </a:p>
      </dgm:t>
    </dgm:pt>
    <dgm:pt modelId="{B7049B16-4FEB-4502-AABF-4D64FB0D8075}" type="sibTrans" cxnId="{DF6FC866-EB97-4E4B-82B0-0D85DEFF8733}">
      <dgm:prSet/>
      <dgm:spPr/>
      <dgm:t>
        <a:bodyPr/>
        <a:lstStyle/>
        <a:p>
          <a:endParaRPr lang="ru-RU"/>
        </a:p>
      </dgm:t>
    </dgm:pt>
    <dgm:pt modelId="{B3004379-6281-4B1E-A277-636F2C45C441}">
      <dgm:prSet phldrT="[Текст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sz="2400" dirty="0" smtClean="0">
              <a:solidFill>
                <a:schemeClr val="tx1"/>
              </a:solidFill>
            </a:rPr>
            <a:t>Дети</a:t>
          </a:r>
          <a:endParaRPr lang="ru-RU" sz="2400" dirty="0">
            <a:solidFill>
              <a:schemeClr val="tx1"/>
            </a:solidFill>
          </a:endParaRPr>
        </a:p>
      </dgm:t>
    </dgm:pt>
    <dgm:pt modelId="{FC38BE3F-C677-480F-9065-A479A305DAEF}" type="parTrans" cxnId="{7E0C4053-F9ED-4A9A-9866-96EB16D1481A}">
      <dgm:prSet/>
      <dgm:spPr/>
      <dgm:t>
        <a:bodyPr/>
        <a:lstStyle/>
        <a:p>
          <a:endParaRPr lang="ru-RU"/>
        </a:p>
      </dgm:t>
    </dgm:pt>
    <dgm:pt modelId="{62A5D8DB-264C-42D4-B6DF-B55F9482D56B}" type="sibTrans" cxnId="{7E0C4053-F9ED-4A9A-9866-96EB16D1481A}">
      <dgm:prSet/>
      <dgm:spPr/>
      <dgm:t>
        <a:bodyPr/>
        <a:lstStyle/>
        <a:p>
          <a:endParaRPr lang="ru-RU"/>
        </a:p>
      </dgm:t>
    </dgm:pt>
    <dgm:pt modelId="{3E597515-6CF3-405D-A1BB-CBC8C8707EE4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2400" dirty="0" smtClean="0">
              <a:solidFill>
                <a:schemeClr val="tx1"/>
              </a:solidFill>
            </a:rPr>
            <a:t>Семьи</a:t>
          </a:r>
          <a:endParaRPr lang="ru-RU" sz="2400" dirty="0">
            <a:solidFill>
              <a:schemeClr val="tx1"/>
            </a:solidFill>
          </a:endParaRPr>
        </a:p>
      </dgm:t>
    </dgm:pt>
    <dgm:pt modelId="{7FF7578C-4C32-4AA5-8658-6899ACEF4731}" type="parTrans" cxnId="{1634E918-D554-474F-8964-7B56969DDA40}">
      <dgm:prSet/>
      <dgm:spPr/>
      <dgm:t>
        <a:bodyPr/>
        <a:lstStyle/>
        <a:p>
          <a:endParaRPr lang="ru-RU"/>
        </a:p>
      </dgm:t>
    </dgm:pt>
    <dgm:pt modelId="{E3D20B6D-FBC5-480E-8BAB-6C8515114BE6}" type="sibTrans" cxnId="{1634E918-D554-474F-8964-7B56969DDA40}">
      <dgm:prSet/>
      <dgm:spPr/>
      <dgm:t>
        <a:bodyPr/>
        <a:lstStyle/>
        <a:p>
          <a:endParaRPr lang="ru-RU"/>
        </a:p>
      </dgm:t>
    </dgm:pt>
    <dgm:pt modelId="{12FB9D8B-CE87-44B7-980E-32303538BD30}">
      <dgm:prSet phldrT="[Текст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endParaRPr lang="ru-RU" sz="1600" dirty="0"/>
        </a:p>
      </dgm:t>
    </dgm:pt>
    <dgm:pt modelId="{711E6A51-EDFB-462E-9000-CC3EDF1FE2B4}" type="parTrans" cxnId="{06FE3063-74F0-48BB-B826-6BB9493257CE}">
      <dgm:prSet/>
      <dgm:spPr/>
      <dgm:t>
        <a:bodyPr/>
        <a:lstStyle/>
        <a:p>
          <a:endParaRPr lang="ru-RU"/>
        </a:p>
      </dgm:t>
    </dgm:pt>
    <dgm:pt modelId="{22989515-F7B2-4874-B4D6-A418EDFE2CE2}" type="sibTrans" cxnId="{06FE3063-74F0-48BB-B826-6BB9493257CE}">
      <dgm:prSet/>
      <dgm:spPr/>
      <dgm:t>
        <a:bodyPr/>
        <a:lstStyle/>
        <a:p>
          <a:endParaRPr lang="ru-RU"/>
        </a:p>
      </dgm:t>
    </dgm:pt>
    <dgm:pt modelId="{5C277CC4-9F30-40C0-BFCF-5F9F91C2A8B6}">
      <dgm:prSet phldrT="[Текст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Педагоги ДОО</a:t>
          </a:r>
          <a:endParaRPr lang="ru-RU" sz="2000" dirty="0">
            <a:solidFill>
              <a:schemeClr val="tx1"/>
            </a:solidFill>
          </a:endParaRPr>
        </a:p>
      </dgm:t>
    </dgm:pt>
    <dgm:pt modelId="{FE234E13-A93C-4870-8546-5E930637489C}" type="parTrans" cxnId="{A50B88C0-E809-4431-8070-627FF74DFAC6}">
      <dgm:prSet/>
      <dgm:spPr/>
      <dgm:t>
        <a:bodyPr/>
        <a:lstStyle/>
        <a:p>
          <a:endParaRPr lang="ru-RU"/>
        </a:p>
      </dgm:t>
    </dgm:pt>
    <dgm:pt modelId="{FE34A771-A863-4563-8B0F-41618D7437DC}" type="sibTrans" cxnId="{A50B88C0-E809-4431-8070-627FF74DFAC6}">
      <dgm:prSet/>
      <dgm:spPr/>
      <dgm:t>
        <a:bodyPr/>
        <a:lstStyle/>
        <a:p>
          <a:endParaRPr lang="ru-RU"/>
        </a:p>
      </dgm:t>
    </dgm:pt>
    <dgm:pt modelId="{39702A71-F1FA-43AF-859E-3BF8453B8818}">
      <dgm:prSet phldrT="[Текст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endParaRPr lang="ru-RU" sz="1600" dirty="0"/>
        </a:p>
      </dgm:t>
    </dgm:pt>
    <dgm:pt modelId="{CD2D2D79-0118-4E27-BDC5-F361654814E6}" type="parTrans" cxnId="{5E46C8E0-B0C1-4402-9E25-87F5DDB79F3A}">
      <dgm:prSet/>
      <dgm:spPr/>
      <dgm:t>
        <a:bodyPr/>
        <a:lstStyle/>
        <a:p>
          <a:endParaRPr lang="ru-RU"/>
        </a:p>
      </dgm:t>
    </dgm:pt>
    <dgm:pt modelId="{905B364B-D13C-4992-ADB7-47E33E586978}" type="sibTrans" cxnId="{5E46C8E0-B0C1-4402-9E25-87F5DDB79F3A}">
      <dgm:prSet/>
      <dgm:spPr/>
      <dgm:t>
        <a:bodyPr/>
        <a:lstStyle/>
        <a:p>
          <a:endParaRPr lang="ru-RU"/>
        </a:p>
      </dgm:t>
    </dgm:pt>
    <dgm:pt modelId="{90EA83C7-AD84-4577-8805-43B7E12E9350}">
      <dgm:prSet phldrT="[Текст]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  <a:ln>
          <a:solidFill>
            <a:schemeClr val="accent5">
              <a:lumMod val="40000"/>
              <a:lumOff val="60000"/>
            </a:schemeClr>
          </a:solidFill>
        </a:ln>
      </dgm:spPr>
      <dgm:t>
        <a:bodyPr/>
        <a:lstStyle/>
        <a:p>
          <a:endParaRPr lang="ru-RU" sz="1600" dirty="0"/>
        </a:p>
      </dgm:t>
    </dgm:pt>
    <dgm:pt modelId="{40096FF6-174C-4A08-B2F1-18C62408616D}" type="parTrans" cxnId="{0FE2E83C-B695-4EAD-92A3-660D6C2AB39C}">
      <dgm:prSet/>
      <dgm:spPr/>
      <dgm:t>
        <a:bodyPr/>
        <a:lstStyle/>
        <a:p>
          <a:endParaRPr lang="ru-RU"/>
        </a:p>
      </dgm:t>
    </dgm:pt>
    <dgm:pt modelId="{38937A18-EB48-4627-882D-4E05C7178100}" type="sibTrans" cxnId="{0FE2E83C-B695-4EAD-92A3-660D6C2AB39C}">
      <dgm:prSet/>
      <dgm:spPr/>
      <dgm:t>
        <a:bodyPr/>
        <a:lstStyle/>
        <a:p>
          <a:endParaRPr lang="ru-RU"/>
        </a:p>
      </dgm:t>
    </dgm:pt>
    <dgm:pt modelId="{18E8CAC5-C94D-4A36-B875-F5BB59C268D1}" type="pres">
      <dgm:prSet presAssocID="{3660F103-5DE2-46EF-8D5B-318135FBD1D5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7A09AF4-478E-46E1-9E47-CEF2E55992BD}" type="pres">
      <dgm:prSet presAssocID="{3660F103-5DE2-46EF-8D5B-318135FBD1D5}" presName="children" presStyleCnt="0"/>
      <dgm:spPr/>
    </dgm:pt>
    <dgm:pt modelId="{912834FA-3FF2-4245-95D5-215EE40892AC}" type="pres">
      <dgm:prSet presAssocID="{3660F103-5DE2-46EF-8D5B-318135FBD1D5}" presName="child1group" presStyleCnt="0"/>
      <dgm:spPr/>
    </dgm:pt>
    <dgm:pt modelId="{030405D4-0031-4897-9248-5CCE8643B4D3}" type="pres">
      <dgm:prSet presAssocID="{3660F103-5DE2-46EF-8D5B-318135FBD1D5}" presName="child1" presStyleLbl="bgAcc1" presStyleIdx="0" presStyleCnt="4" custScaleX="150639" custScaleY="128396" custLinFactNeighborX="-40366" custLinFactNeighborY="14094"/>
      <dgm:spPr/>
      <dgm:t>
        <a:bodyPr/>
        <a:lstStyle/>
        <a:p>
          <a:endParaRPr lang="ru-RU"/>
        </a:p>
      </dgm:t>
    </dgm:pt>
    <dgm:pt modelId="{FCBB6BFA-8620-40CD-9A8C-7751CFE11E36}" type="pres">
      <dgm:prSet presAssocID="{3660F103-5DE2-46EF-8D5B-318135FBD1D5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E8C0C0-54E0-4598-BB6A-A12F4A505660}" type="pres">
      <dgm:prSet presAssocID="{3660F103-5DE2-46EF-8D5B-318135FBD1D5}" presName="child2group" presStyleCnt="0"/>
      <dgm:spPr/>
    </dgm:pt>
    <dgm:pt modelId="{0EFB660C-2394-4BD5-8907-4777BF2D310B}" type="pres">
      <dgm:prSet presAssocID="{3660F103-5DE2-46EF-8D5B-318135FBD1D5}" presName="child2" presStyleLbl="bgAcc1" presStyleIdx="1" presStyleCnt="4" custScaleX="144678" custScaleY="131738" custLinFactNeighborX="37403" custLinFactNeighborY="17383"/>
      <dgm:spPr/>
      <dgm:t>
        <a:bodyPr/>
        <a:lstStyle/>
        <a:p>
          <a:endParaRPr lang="ru-RU"/>
        </a:p>
      </dgm:t>
    </dgm:pt>
    <dgm:pt modelId="{97DC4698-A3CC-4A5A-876F-58C03A1D6A8A}" type="pres">
      <dgm:prSet presAssocID="{3660F103-5DE2-46EF-8D5B-318135FBD1D5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E2AF94-4C9B-4C7A-ACBB-05E8178C1B87}" type="pres">
      <dgm:prSet presAssocID="{3660F103-5DE2-46EF-8D5B-318135FBD1D5}" presName="child3group" presStyleCnt="0"/>
      <dgm:spPr/>
    </dgm:pt>
    <dgm:pt modelId="{2FB19D6E-1B8A-4113-89E9-CAC9287D2283}" type="pres">
      <dgm:prSet presAssocID="{3660F103-5DE2-46EF-8D5B-318135FBD1D5}" presName="child3" presStyleLbl="bgAcc1" presStyleIdx="2" presStyleCnt="4" custScaleX="141763" custScaleY="149126" custLinFactNeighborX="41161" custLinFactNeighborY="-29721"/>
      <dgm:spPr/>
      <dgm:t>
        <a:bodyPr/>
        <a:lstStyle/>
        <a:p>
          <a:endParaRPr lang="ru-RU"/>
        </a:p>
      </dgm:t>
    </dgm:pt>
    <dgm:pt modelId="{E6493651-0E50-446E-8355-AC83414D0DB9}" type="pres">
      <dgm:prSet presAssocID="{3660F103-5DE2-46EF-8D5B-318135FBD1D5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9AB830-0E23-4EB3-A44B-4871D0F02F89}" type="pres">
      <dgm:prSet presAssocID="{3660F103-5DE2-46EF-8D5B-318135FBD1D5}" presName="child4group" presStyleCnt="0"/>
      <dgm:spPr/>
    </dgm:pt>
    <dgm:pt modelId="{EB3A70C8-C921-4164-BA9D-D745A0A7240D}" type="pres">
      <dgm:prSet presAssocID="{3660F103-5DE2-46EF-8D5B-318135FBD1D5}" presName="child4" presStyleLbl="bgAcc1" presStyleIdx="3" presStyleCnt="4" custScaleX="140229" custScaleY="145845" custLinFactNeighborX="-43438" custLinFactNeighborY="-29397"/>
      <dgm:spPr/>
      <dgm:t>
        <a:bodyPr/>
        <a:lstStyle/>
        <a:p>
          <a:endParaRPr lang="ru-RU"/>
        </a:p>
      </dgm:t>
    </dgm:pt>
    <dgm:pt modelId="{F032E50C-5E36-47E8-B29B-867CE90A437A}" type="pres">
      <dgm:prSet presAssocID="{3660F103-5DE2-46EF-8D5B-318135FBD1D5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9CAD29-7FD8-461A-80CB-CE718509EC8D}" type="pres">
      <dgm:prSet presAssocID="{3660F103-5DE2-46EF-8D5B-318135FBD1D5}" presName="childPlaceholder" presStyleCnt="0"/>
      <dgm:spPr/>
    </dgm:pt>
    <dgm:pt modelId="{69DA161B-99DA-416F-AE54-8F7BF8AFC423}" type="pres">
      <dgm:prSet presAssocID="{3660F103-5DE2-46EF-8D5B-318135FBD1D5}" presName="circle" presStyleCnt="0"/>
      <dgm:spPr/>
    </dgm:pt>
    <dgm:pt modelId="{A7F2094F-3060-454D-9107-A8BC2424D55D}" type="pres">
      <dgm:prSet presAssocID="{3660F103-5DE2-46EF-8D5B-318135FBD1D5}" presName="quadrant1" presStyleLbl="node1" presStyleIdx="0" presStyleCnt="4" custLinFactNeighborX="-1809" custLinFactNeighborY="-36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80250A-9441-467C-AAE7-904B9E44D701}" type="pres">
      <dgm:prSet presAssocID="{3660F103-5DE2-46EF-8D5B-318135FBD1D5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5725F4-3814-42EE-BC91-5337C1FA9BD2}" type="pres">
      <dgm:prSet presAssocID="{3660F103-5DE2-46EF-8D5B-318135FBD1D5}" presName="quadrant3" presStyleLbl="node1" presStyleIdx="2" presStyleCnt="4" custLinFactNeighborY="-18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A47461-0558-4090-829E-1DA864467E66}" type="pres">
      <dgm:prSet presAssocID="{3660F103-5DE2-46EF-8D5B-318135FBD1D5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AB3FF7-78EA-4245-BE1B-709DFF4F0F81}" type="pres">
      <dgm:prSet presAssocID="{3660F103-5DE2-46EF-8D5B-318135FBD1D5}" presName="quadrantPlaceholder" presStyleCnt="0"/>
      <dgm:spPr/>
    </dgm:pt>
    <dgm:pt modelId="{23146F6A-7721-49F0-9237-872EA31CCED1}" type="pres">
      <dgm:prSet presAssocID="{3660F103-5DE2-46EF-8D5B-318135FBD1D5}" presName="center1" presStyleLbl="fgShp" presStyleIdx="0" presStyleCnt="2"/>
      <dgm:spPr/>
    </dgm:pt>
    <dgm:pt modelId="{B34D2004-9DC1-4CC7-B027-A4EFFE5F98E3}" type="pres">
      <dgm:prSet presAssocID="{3660F103-5DE2-46EF-8D5B-318135FBD1D5}" presName="center2" presStyleLbl="fgShp" presStyleIdx="1" presStyleCnt="2"/>
      <dgm:spPr/>
    </dgm:pt>
  </dgm:ptLst>
  <dgm:cxnLst>
    <dgm:cxn modelId="{E862B888-FFE4-444D-A388-9379554FE796}" type="presOf" srcId="{B3004379-6281-4B1E-A277-636F2C45C441}" destId="{A280250A-9441-467C-AAE7-904B9E44D701}" srcOrd="0" destOrd="0" presId="urn:microsoft.com/office/officeart/2005/8/layout/cycle4"/>
    <dgm:cxn modelId="{5E46C8E0-B0C1-4402-9E25-87F5DDB79F3A}" srcId="{5C277CC4-9F30-40C0-BFCF-5F9F91C2A8B6}" destId="{39702A71-F1FA-43AF-859E-3BF8453B8818}" srcOrd="0" destOrd="0" parTransId="{CD2D2D79-0118-4E27-BDC5-F361654814E6}" sibTransId="{905B364B-D13C-4992-ADB7-47E33E586978}"/>
    <dgm:cxn modelId="{29317DC8-1B6A-47D8-989D-3C9722EE3F7E}" type="presOf" srcId="{2373A7BD-7FEC-455E-9E2C-2B46B193D589}" destId="{A7F2094F-3060-454D-9107-A8BC2424D55D}" srcOrd="0" destOrd="0" presId="urn:microsoft.com/office/officeart/2005/8/layout/cycle4"/>
    <dgm:cxn modelId="{06FE3063-74F0-48BB-B826-6BB9493257CE}" srcId="{3E597515-6CF3-405D-A1BB-CBC8C8707EE4}" destId="{12FB9D8B-CE87-44B7-980E-32303538BD30}" srcOrd="0" destOrd="0" parTransId="{711E6A51-EDFB-462E-9000-CC3EDF1FE2B4}" sibTransId="{22989515-F7B2-4874-B4D6-A418EDFE2CE2}"/>
    <dgm:cxn modelId="{1C1C5D7A-D264-45DD-88A0-4464466F5BCB}" type="presOf" srcId="{F713BE73-B2A7-452A-8ADF-43B9B762916E}" destId="{FCBB6BFA-8620-40CD-9A8C-7751CFE11E36}" srcOrd="1" destOrd="0" presId="urn:microsoft.com/office/officeart/2005/8/layout/cycle4"/>
    <dgm:cxn modelId="{0FE2E83C-B695-4EAD-92A3-660D6C2AB39C}" srcId="{B3004379-6281-4B1E-A277-636F2C45C441}" destId="{90EA83C7-AD84-4577-8805-43B7E12E9350}" srcOrd="0" destOrd="0" parTransId="{40096FF6-174C-4A08-B2F1-18C62408616D}" sibTransId="{38937A18-EB48-4627-882D-4E05C7178100}"/>
    <dgm:cxn modelId="{B9C37DDC-AF69-437C-8A71-92B26F8E2EAC}" type="presOf" srcId="{90EA83C7-AD84-4577-8805-43B7E12E9350}" destId="{97DC4698-A3CC-4A5A-876F-58C03A1D6A8A}" srcOrd="1" destOrd="0" presId="urn:microsoft.com/office/officeart/2005/8/layout/cycle4"/>
    <dgm:cxn modelId="{EEABB504-38C0-4F4A-8A78-695152A83E8E}" type="presOf" srcId="{5C277CC4-9F30-40C0-BFCF-5F9F91C2A8B6}" destId="{3AA47461-0558-4090-829E-1DA864467E66}" srcOrd="0" destOrd="0" presId="urn:microsoft.com/office/officeart/2005/8/layout/cycle4"/>
    <dgm:cxn modelId="{A50B88C0-E809-4431-8070-627FF74DFAC6}" srcId="{3660F103-5DE2-46EF-8D5B-318135FBD1D5}" destId="{5C277CC4-9F30-40C0-BFCF-5F9F91C2A8B6}" srcOrd="3" destOrd="0" parTransId="{FE234E13-A93C-4870-8546-5E930637489C}" sibTransId="{FE34A771-A863-4563-8B0F-41618D7437DC}"/>
    <dgm:cxn modelId="{7E0C4053-F9ED-4A9A-9866-96EB16D1481A}" srcId="{3660F103-5DE2-46EF-8D5B-318135FBD1D5}" destId="{B3004379-6281-4B1E-A277-636F2C45C441}" srcOrd="1" destOrd="0" parTransId="{FC38BE3F-C677-480F-9065-A479A305DAEF}" sibTransId="{62A5D8DB-264C-42D4-B6DF-B55F9482D56B}"/>
    <dgm:cxn modelId="{DF6FC866-EB97-4E4B-82B0-0D85DEFF8733}" srcId="{2373A7BD-7FEC-455E-9E2C-2B46B193D589}" destId="{F713BE73-B2A7-452A-8ADF-43B9B762916E}" srcOrd="0" destOrd="0" parTransId="{6CFE43D7-1230-4452-9651-5EF669344053}" sibTransId="{B7049B16-4FEB-4502-AABF-4D64FB0D8075}"/>
    <dgm:cxn modelId="{C35B4A6C-9EBB-4131-A668-207F1955C58D}" type="presOf" srcId="{90EA83C7-AD84-4577-8805-43B7E12E9350}" destId="{0EFB660C-2394-4BD5-8907-4777BF2D310B}" srcOrd="0" destOrd="0" presId="urn:microsoft.com/office/officeart/2005/8/layout/cycle4"/>
    <dgm:cxn modelId="{63886A78-BC2C-4FBA-97F6-F5318AE0212F}" srcId="{3660F103-5DE2-46EF-8D5B-318135FBD1D5}" destId="{2373A7BD-7FEC-455E-9E2C-2B46B193D589}" srcOrd="0" destOrd="0" parTransId="{D972E67C-3141-42BB-829A-ADAEC324D64D}" sibTransId="{70AE971F-BDD5-4E4D-A5AE-FC8E72C3BF23}"/>
    <dgm:cxn modelId="{FC02B6A6-7AF6-42DE-A508-2E68684918BB}" type="presOf" srcId="{39702A71-F1FA-43AF-859E-3BF8453B8818}" destId="{EB3A70C8-C921-4164-BA9D-D745A0A7240D}" srcOrd="0" destOrd="0" presId="urn:microsoft.com/office/officeart/2005/8/layout/cycle4"/>
    <dgm:cxn modelId="{37D56FAA-D1D9-4AA4-A48B-381E4385CAC0}" type="presOf" srcId="{12FB9D8B-CE87-44B7-980E-32303538BD30}" destId="{2FB19D6E-1B8A-4113-89E9-CAC9287D2283}" srcOrd="0" destOrd="0" presId="urn:microsoft.com/office/officeart/2005/8/layout/cycle4"/>
    <dgm:cxn modelId="{1634E918-D554-474F-8964-7B56969DDA40}" srcId="{3660F103-5DE2-46EF-8D5B-318135FBD1D5}" destId="{3E597515-6CF3-405D-A1BB-CBC8C8707EE4}" srcOrd="2" destOrd="0" parTransId="{7FF7578C-4C32-4AA5-8658-6899ACEF4731}" sibTransId="{E3D20B6D-FBC5-480E-8BAB-6C8515114BE6}"/>
    <dgm:cxn modelId="{B8477FF2-11C6-4ADC-B73D-8DA4CF5EE8CA}" type="presOf" srcId="{3660F103-5DE2-46EF-8D5B-318135FBD1D5}" destId="{18E8CAC5-C94D-4A36-B875-F5BB59C268D1}" srcOrd="0" destOrd="0" presId="urn:microsoft.com/office/officeart/2005/8/layout/cycle4"/>
    <dgm:cxn modelId="{E44F71BD-B132-47E5-8CD8-5534F68534D3}" type="presOf" srcId="{39702A71-F1FA-43AF-859E-3BF8453B8818}" destId="{F032E50C-5E36-47E8-B29B-867CE90A437A}" srcOrd="1" destOrd="0" presId="urn:microsoft.com/office/officeart/2005/8/layout/cycle4"/>
    <dgm:cxn modelId="{31C0278D-D14F-4556-8718-593F341601B6}" type="presOf" srcId="{12FB9D8B-CE87-44B7-980E-32303538BD30}" destId="{E6493651-0E50-446E-8355-AC83414D0DB9}" srcOrd="1" destOrd="0" presId="urn:microsoft.com/office/officeart/2005/8/layout/cycle4"/>
    <dgm:cxn modelId="{A79399B0-485B-4EC2-B1CF-49EA134B42E1}" type="presOf" srcId="{3E597515-6CF3-405D-A1BB-CBC8C8707EE4}" destId="{8B5725F4-3814-42EE-BC91-5337C1FA9BD2}" srcOrd="0" destOrd="0" presId="urn:microsoft.com/office/officeart/2005/8/layout/cycle4"/>
    <dgm:cxn modelId="{96E67913-FD8D-40AE-AC1E-841DA4FA9D81}" type="presOf" srcId="{F713BE73-B2A7-452A-8ADF-43B9B762916E}" destId="{030405D4-0031-4897-9248-5CCE8643B4D3}" srcOrd="0" destOrd="0" presId="urn:microsoft.com/office/officeart/2005/8/layout/cycle4"/>
    <dgm:cxn modelId="{68773DCA-E17D-452E-A65A-A69310E9255C}" type="presParOf" srcId="{18E8CAC5-C94D-4A36-B875-F5BB59C268D1}" destId="{07A09AF4-478E-46E1-9E47-CEF2E55992BD}" srcOrd="0" destOrd="0" presId="urn:microsoft.com/office/officeart/2005/8/layout/cycle4"/>
    <dgm:cxn modelId="{DDBB7E90-604B-4756-8BBA-10F115389833}" type="presParOf" srcId="{07A09AF4-478E-46E1-9E47-CEF2E55992BD}" destId="{912834FA-3FF2-4245-95D5-215EE40892AC}" srcOrd="0" destOrd="0" presId="urn:microsoft.com/office/officeart/2005/8/layout/cycle4"/>
    <dgm:cxn modelId="{B86710C0-6D59-4946-8FCE-14CDBACFEBF9}" type="presParOf" srcId="{912834FA-3FF2-4245-95D5-215EE40892AC}" destId="{030405D4-0031-4897-9248-5CCE8643B4D3}" srcOrd="0" destOrd="0" presId="urn:microsoft.com/office/officeart/2005/8/layout/cycle4"/>
    <dgm:cxn modelId="{C1E2BA55-F989-4566-90E9-56A1A0A55EF3}" type="presParOf" srcId="{912834FA-3FF2-4245-95D5-215EE40892AC}" destId="{FCBB6BFA-8620-40CD-9A8C-7751CFE11E36}" srcOrd="1" destOrd="0" presId="urn:microsoft.com/office/officeart/2005/8/layout/cycle4"/>
    <dgm:cxn modelId="{8307BEA7-66DE-444D-BA03-61CB10AB0194}" type="presParOf" srcId="{07A09AF4-478E-46E1-9E47-CEF2E55992BD}" destId="{DFE8C0C0-54E0-4598-BB6A-A12F4A505660}" srcOrd="1" destOrd="0" presId="urn:microsoft.com/office/officeart/2005/8/layout/cycle4"/>
    <dgm:cxn modelId="{C7A896B0-F6BA-4E0C-9706-0B3D1D48FE5F}" type="presParOf" srcId="{DFE8C0C0-54E0-4598-BB6A-A12F4A505660}" destId="{0EFB660C-2394-4BD5-8907-4777BF2D310B}" srcOrd="0" destOrd="0" presId="urn:microsoft.com/office/officeart/2005/8/layout/cycle4"/>
    <dgm:cxn modelId="{E1B78D3E-A988-412C-BE79-26334FACF0A3}" type="presParOf" srcId="{DFE8C0C0-54E0-4598-BB6A-A12F4A505660}" destId="{97DC4698-A3CC-4A5A-876F-58C03A1D6A8A}" srcOrd="1" destOrd="0" presId="urn:microsoft.com/office/officeart/2005/8/layout/cycle4"/>
    <dgm:cxn modelId="{0A2B611E-6E74-42CF-9C98-27F70A53E105}" type="presParOf" srcId="{07A09AF4-478E-46E1-9E47-CEF2E55992BD}" destId="{81E2AF94-4C9B-4C7A-ACBB-05E8178C1B87}" srcOrd="2" destOrd="0" presId="urn:microsoft.com/office/officeart/2005/8/layout/cycle4"/>
    <dgm:cxn modelId="{4A1B484E-D908-41F7-8A05-A9C7FEE8EDBE}" type="presParOf" srcId="{81E2AF94-4C9B-4C7A-ACBB-05E8178C1B87}" destId="{2FB19D6E-1B8A-4113-89E9-CAC9287D2283}" srcOrd="0" destOrd="0" presId="urn:microsoft.com/office/officeart/2005/8/layout/cycle4"/>
    <dgm:cxn modelId="{144CA2C2-3A4E-4EDA-A691-CB91214979DF}" type="presParOf" srcId="{81E2AF94-4C9B-4C7A-ACBB-05E8178C1B87}" destId="{E6493651-0E50-446E-8355-AC83414D0DB9}" srcOrd="1" destOrd="0" presId="urn:microsoft.com/office/officeart/2005/8/layout/cycle4"/>
    <dgm:cxn modelId="{F4A8C6E3-4506-4F2B-ADE2-2FF49060AC17}" type="presParOf" srcId="{07A09AF4-478E-46E1-9E47-CEF2E55992BD}" destId="{429AB830-0E23-4EB3-A44B-4871D0F02F89}" srcOrd="3" destOrd="0" presId="urn:microsoft.com/office/officeart/2005/8/layout/cycle4"/>
    <dgm:cxn modelId="{2B0BF963-0F10-4A88-A13B-A1D32A48FECE}" type="presParOf" srcId="{429AB830-0E23-4EB3-A44B-4871D0F02F89}" destId="{EB3A70C8-C921-4164-BA9D-D745A0A7240D}" srcOrd="0" destOrd="0" presId="urn:microsoft.com/office/officeart/2005/8/layout/cycle4"/>
    <dgm:cxn modelId="{93D4B118-1703-497C-953A-32CF600AFD75}" type="presParOf" srcId="{429AB830-0E23-4EB3-A44B-4871D0F02F89}" destId="{F032E50C-5E36-47E8-B29B-867CE90A437A}" srcOrd="1" destOrd="0" presId="urn:microsoft.com/office/officeart/2005/8/layout/cycle4"/>
    <dgm:cxn modelId="{4500D46A-C736-40F7-B4C0-644521E25538}" type="presParOf" srcId="{07A09AF4-478E-46E1-9E47-CEF2E55992BD}" destId="{B89CAD29-7FD8-461A-80CB-CE718509EC8D}" srcOrd="4" destOrd="0" presId="urn:microsoft.com/office/officeart/2005/8/layout/cycle4"/>
    <dgm:cxn modelId="{081144C1-A11B-4E0F-84AA-9B9B5D216C66}" type="presParOf" srcId="{18E8CAC5-C94D-4A36-B875-F5BB59C268D1}" destId="{69DA161B-99DA-416F-AE54-8F7BF8AFC423}" srcOrd="1" destOrd="0" presId="urn:microsoft.com/office/officeart/2005/8/layout/cycle4"/>
    <dgm:cxn modelId="{307B4F79-B5D1-4D73-998D-8CCE486B57BD}" type="presParOf" srcId="{69DA161B-99DA-416F-AE54-8F7BF8AFC423}" destId="{A7F2094F-3060-454D-9107-A8BC2424D55D}" srcOrd="0" destOrd="0" presId="urn:microsoft.com/office/officeart/2005/8/layout/cycle4"/>
    <dgm:cxn modelId="{BB8E1F79-BC2F-4CE2-B95C-CC602FCECEA0}" type="presParOf" srcId="{69DA161B-99DA-416F-AE54-8F7BF8AFC423}" destId="{A280250A-9441-467C-AAE7-904B9E44D701}" srcOrd="1" destOrd="0" presId="urn:microsoft.com/office/officeart/2005/8/layout/cycle4"/>
    <dgm:cxn modelId="{BD23583A-4339-4A7B-A398-69DF0E82083B}" type="presParOf" srcId="{69DA161B-99DA-416F-AE54-8F7BF8AFC423}" destId="{8B5725F4-3814-42EE-BC91-5337C1FA9BD2}" srcOrd="2" destOrd="0" presId="urn:microsoft.com/office/officeart/2005/8/layout/cycle4"/>
    <dgm:cxn modelId="{CC47DD78-7B10-4385-B434-D034B141AACA}" type="presParOf" srcId="{69DA161B-99DA-416F-AE54-8F7BF8AFC423}" destId="{3AA47461-0558-4090-829E-1DA864467E66}" srcOrd="3" destOrd="0" presId="urn:microsoft.com/office/officeart/2005/8/layout/cycle4"/>
    <dgm:cxn modelId="{6862F5B8-6E09-4931-8839-65C28872E7CC}" type="presParOf" srcId="{69DA161B-99DA-416F-AE54-8F7BF8AFC423}" destId="{35AB3FF7-78EA-4245-BE1B-709DFF4F0F81}" srcOrd="4" destOrd="0" presId="urn:microsoft.com/office/officeart/2005/8/layout/cycle4"/>
    <dgm:cxn modelId="{B6CF8138-B163-46B7-999E-50197D3EA21E}" type="presParOf" srcId="{18E8CAC5-C94D-4A36-B875-F5BB59C268D1}" destId="{23146F6A-7721-49F0-9237-872EA31CCED1}" srcOrd="2" destOrd="0" presId="urn:microsoft.com/office/officeart/2005/8/layout/cycle4"/>
    <dgm:cxn modelId="{F7E9F1F9-FB7C-4E8C-BDD1-2476E9095C1B}" type="presParOf" srcId="{18E8CAC5-C94D-4A36-B875-F5BB59C268D1}" destId="{B34D2004-9DC1-4CC7-B027-A4EFFE5F98E3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DA28B6-EBB7-433B-BE28-231D5F2D627E}">
      <dsp:nvSpPr>
        <dsp:cNvPr id="0" name=""/>
        <dsp:cNvSpPr/>
      </dsp:nvSpPr>
      <dsp:spPr>
        <a:xfrm rot="5400000">
          <a:off x="2833550" y="158652"/>
          <a:ext cx="1850524" cy="160995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550 </a:t>
          </a:r>
          <a:r>
            <a:rPr lang="ru-RU" sz="1200" b="1" kern="1200" dirty="0" smtClean="0"/>
            <a:t>индивидуальных  занятий</a:t>
          </a:r>
          <a:endParaRPr lang="ru-RU" sz="1200" b="1" kern="1200" dirty="0"/>
        </a:p>
      </dsp:txBody>
      <dsp:txXfrm rot="-5400000">
        <a:off x="3204719" y="326741"/>
        <a:ext cx="1108186" cy="1273778"/>
      </dsp:txXfrm>
    </dsp:sp>
    <dsp:sp modelId="{F7DEF44D-A881-4665-8E94-C84C2EAB9589}">
      <dsp:nvSpPr>
        <dsp:cNvPr id="0" name=""/>
        <dsp:cNvSpPr/>
      </dsp:nvSpPr>
      <dsp:spPr>
        <a:xfrm>
          <a:off x="4599958" y="390486"/>
          <a:ext cx="2065185" cy="1110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2FF93F-DEBF-42C9-88F9-9C46D065FC73}">
      <dsp:nvSpPr>
        <dsp:cNvPr id="0" name=""/>
        <dsp:cNvSpPr/>
      </dsp:nvSpPr>
      <dsp:spPr>
        <a:xfrm rot="5400000">
          <a:off x="1082111" y="140665"/>
          <a:ext cx="1850524" cy="160995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120479"/>
            <a:satOff val="-2520"/>
            <a:lumOff val="14021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21</a:t>
          </a:r>
          <a:r>
            <a:rPr lang="ru-RU" sz="2300" b="1" kern="1200" dirty="0" smtClean="0"/>
            <a:t>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семья</a:t>
          </a:r>
          <a:endParaRPr lang="ru-RU" sz="1400" b="1" kern="1200" dirty="0"/>
        </a:p>
      </dsp:txBody>
      <dsp:txXfrm rot="-5400000">
        <a:off x="1453280" y="308754"/>
        <a:ext cx="1108186" cy="1273778"/>
      </dsp:txXfrm>
    </dsp:sp>
    <dsp:sp modelId="{BECD1A75-2E28-4FA0-ABDE-CB784028DD66}">
      <dsp:nvSpPr>
        <dsp:cNvPr id="0" name=""/>
        <dsp:cNvSpPr/>
      </dsp:nvSpPr>
      <dsp:spPr>
        <a:xfrm rot="5400000">
          <a:off x="1948157" y="1711390"/>
          <a:ext cx="1850524" cy="160995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240958"/>
            <a:satOff val="-5040"/>
            <a:lumOff val="28042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24 </a:t>
          </a:r>
          <a:r>
            <a:rPr lang="en-US" sz="1400" b="1" kern="1200" dirty="0" smtClean="0"/>
            <a:t>ADOS-2</a:t>
          </a:r>
          <a:endParaRPr lang="ru-RU" sz="1400" b="1" kern="1200" dirty="0"/>
        </a:p>
      </dsp:txBody>
      <dsp:txXfrm rot="-5400000">
        <a:off x="2319326" y="1879479"/>
        <a:ext cx="1108186" cy="1273778"/>
      </dsp:txXfrm>
    </dsp:sp>
    <dsp:sp modelId="{42D487C1-FA7E-40A5-9962-9A68A510C872}">
      <dsp:nvSpPr>
        <dsp:cNvPr id="0" name=""/>
        <dsp:cNvSpPr/>
      </dsp:nvSpPr>
      <dsp:spPr>
        <a:xfrm>
          <a:off x="3256" y="1961211"/>
          <a:ext cx="1998566" cy="1110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>
        <a:off x="3256" y="1961211"/>
        <a:ext cx="1998566" cy="1110314"/>
      </dsp:txXfrm>
    </dsp:sp>
    <dsp:sp modelId="{CB3ECC87-A40A-4CC1-8150-B19398E6518F}">
      <dsp:nvSpPr>
        <dsp:cNvPr id="0" name=""/>
        <dsp:cNvSpPr/>
      </dsp:nvSpPr>
      <dsp:spPr>
        <a:xfrm rot="5400000">
          <a:off x="3686909" y="1711390"/>
          <a:ext cx="1850524" cy="160995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361436"/>
            <a:satOff val="-7560"/>
            <a:lumOff val="42063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150</a:t>
          </a:r>
          <a:r>
            <a:rPr lang="ru-RU" sz="1800" b="1" kern="1200" baseline="0" dirty="0" smtClean="0"/>
            <a:t> </a:t>
          </a:r>
          <a:r>
            <a:rPr lang="ru-RU" sz="1200" b="1" kern="1200" baseline="0" dirty="0" smtClean="0"/>
            <a:t>специалистов </a:t>
          </a:r>
          <a:endParaRPr lang="ru-RU" sz="1200" b="1" kern="1200" dirty="0"/>
        </a:p>
      </dsp:txBody>
      <dsp:txXfrm rot="-5400000">
        <a:off x="4058078" y="1879479"/>
        <a:ext cx="1108186" cy="1273778"/>
      </dsp:txXfrm>
    </dsp:sp>
    <dsp:sp modelId="{A58477C8-1CF3-492C-AE51-CB551719F43C}">
      <dsp:nvSpPr>
        <dsp:cNvPr id="0" name=""/>
        <dsp:cNvSpPr/>
      </dsp:nvSpPr>
      <dsp:spPr>
        <a:xfrm rot="5400000">
          <a:off x="2820864" y="3282115"/>
          <a:ext cx="1850524" cy="160995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240958"/>
            <a:satOff val="-5040"/>
            <a:lumOff val="28042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/>
            <a:t>261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Консультация родителей </a:t>
          </a:r>
          <a:endParaRPr lang="ru-RU" sz="1400" kern="1200" dirty="0"/>
        </a:p>
      </dsp:txBody>
      <dsp:txXfrm rot="-5400000">
        <a:off x="3192033" y="3450204"/>
        <a:ext cx="1108186" cy="1273778"/>
      </dsp:txXfrm>
    </dsp:sp>
    <dsp:sp modelId="{B05ADF3F-4696-4EC9-BAEF-F83D150C484A}">
      <dsp:nvSpPr>
        <dsp:cNvPr id="0" name=""/>
        <dsp:cNvSpPr/>
      </dsp:nvSpPr>
      <dsp:spPr>
        <a:xfrm>
          <a:off x="4599958" y="3531936"/>
          <a:ext cx="2065185" cy="1110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E2F6ED-BE5E-4803-A369-82828E910F74}">
      <dsp:nvSpPr>
        <dsp:cNvPr id="0" name=""/>
        <dsp:cNvSpPr/>
      </dsp:nvSpPr>
      <dsp:spPr>
        <a:xfrm rot="5400000">
          <a:off x="1082111" y="3282115"/>
          <a:ext cx="1850524" cy="160995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50000"/>
            <a:hueOff val="120479"/>
            <a:satOff val="-2520"/>
            <a:lumOff val="14021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5 </a:t>
          </a:r>
          <a:r>
            <a:rPr lang="ru-RU" sz="1400" b="1" kern="1200" dirty="0" smtClean="0"/>
            <a:t>тренингов для родителей</a:t>
          </a:r>
          <a:endParaRPr lang="ru-RU" sz="1400" b="1" kern="1200" dirty="0"/>
        </a:p>
      </dsp:txBody>
      <dsp:txXfrm rot="-5400000">
        <a:off x="1453280" y="3450204"/>
        <a:ext cx="1108186" cy="12737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1217" cy="497524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5981" y="1"/>
            <a:ext cx="2951217" cy="497524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AF4412C8-D1F0-4AC7-A8D1-E4A0E33C6B8D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1812"/>
            <a:ext cx="2951217" cy="497524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5981" y="9441812"/>
            <a:ext cx="2951217" cy="497524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0872968F-BA52-4BAD-84A8-3654E1D7CB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0591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50475" cy="498772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9" y="1"/>
            <a:ext cx="2950475" cy="498772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DE06FB21-427A-41FD-97DE-92AFB78D834D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4238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80" y="4784070"/>
            <a:ext cx="5447030" cy="3914240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2154"/>
            <a:ext cx="2950475" cy="49877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9" y="9442154"/>
            <a:ext cx="2950475" cy="49877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3EB47DAF-A32E-471B-82F9-58088FA9CF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38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96" algn="l" defTabSz="9143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95" algn="l" defTabSz="9143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91" algn="l" defTabSz="9143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89" algn="l" defTabSz="9143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85" algn="l" defTabSz="9143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82" algn="l" defTabSz="9143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80" algn="l" defTabSz="9143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76" algn="l" defTabSz="9143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hyperlink" Target="https://presentation-creation.ru/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hyperlink" Target="https://presentation-creation.ru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6"/>
            <a:ext cx="10464800" cy="1927223"/>
          </a:xfrm>
        </p:spPr>
        <p:txBody>
          <a:bodyPr anchor="b">
            <a:noAutofit/>
          </a:bodyPr>
          <a:lstStyle>
            <a:lvl1pPr>
              <a:defRPr sz="530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BC7CA-8232-4D47-BBA2-F8BBD99E201B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9852C-F424-404C-A1CC-3AAD81E8D6E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9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BC7CA-8232-4D47-BBA2-F8BBD99E201B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9852C-F424-404C-A1CC-3AAD81E8D6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BC7CA-8232-4D47-BBA2-F8BBD99E201B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9852C-F424-404C-A1CC-3AAD81E8D6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3618F5DC-79EC-467F-ACC8-AC05CA266654}"/>
              </a:ext>
            </a:extLst>
          </p:cNvPr>
          <p:cNvSpPr/>
          <p:nvPr userDrawn="1"/>
        </p:nvSpPr>
        <p:spPr>
          <a:xfrm>
            <a:off x="9672000" y="0"/>
            <a:ext cx="252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1">
            <a:extLst>
              <a:ext uri="{FF2B5EF4-FFF2-40B4-BE49-F238E27FC236}">
                <a16:creationId xmlns:a16="http://schemas.microsoft.com/office/drawing/2014/main" xmlns="" id="{8CEBEF88-593C-4248-A0AA-D86B360B0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9" y="572308"/>
            <a:ext cx="6309023" cy="71469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E4877F2-5383-45E6-B8BB-368047CADA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1663" y="1580303"/>
            <a:ext cx="6309109" cy="4705389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xmlns="" id="{7DBE84B6-805D-409F-AC09-5C9368A76C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36837" y="585000"/>
            <a:ext cx="3870325" cy="5688000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0B618EAA-5190-44A0-A8FE-BE730D7AACA7}"/>
              </a:ext>
            </a:extLst>
          </p:cNvPr>
          <p:cNvSpPr/>
          <p:nvPr userDrawn="1"/>
        </p:nvSpPr>
        <p:spPr>
          <a:xfrm>
            <a:off x="3485999" y="6531430"/>
            <a:ext cx="5220002" cy="307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Шаблон презентации с сайта </a:t>
            </a:r>
            <a:r>
              <a:rPr lang="en-US" sz="1400" dirty="0">
                <a:hlinkClick r:id="rId2"/>
              </a:rPr>
              <a:t>presentation-creation.ru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94487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37A5504-747D-4587-8994-8C095EFC6918}"/>
              </a:ext>
            </a:extLst>
          </p:cNvPr>
          <p:cNvSpPr/>
          <p:nvPr userDrawn="1"/>
        </p:nvSpPr>
        <p:spPr>
          <a:xfrm>
            <a:off x="3485999" y="6531430"/>
            <a:ext cx="5220002" cy="307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Шаблон презентации с сайта </a:t>
            </a:r>
            <a:r>
              <a:rPr lang="en-US" sz="1400" dirty="0">
                <a:hlinkClick r:id="rId2"/>
              </a:rPr>
              <a:t>presentation-creation.ru</a:t>
            </a:r>
            <a:endParaRPr lang="ru-RU" sz="1400" dirty="0"/>
          </a:p>
        </p:txBody>
      </p:sp>
      <p:sp>
        <p:nvSpPr>
          <p:cNvPr id="6" name="Заголовок 11">
            <a:extLst>
              <a:ext uri="{FF2B5EF4-FFF2-40B4-BE49-F238E27FC236}">
                <a16:creationId xmlns:a16="http://schemas.microsoft.com/office/drawing/2014/main" xmlns="" id="{8DA08962-49A2-4B0C-BB27-EC6E00A2C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000" y="234000"/>
            <a:ext cx="10851547" cy="1035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xmlns="" id="{CF77DC45-4DCE-445D-83F9-16F3C9E7D6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6001" y="1449000"/>
            <a:ext cx="10851546" cy="4696389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99527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BC7CA-8232-4D47-BBA2-F8BBD99E201B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9852C-F424-404C-A1CC-3AAD81E8D6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3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49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3" y="4626866"/>
            <a:ext cx="10363200" cy="1500188"/>
          </a:xfrm>
        </p:spPr>
        <p:txBody>
          <a:bodyPr anchor="t">
            <a:normAutofit/>
          </a:bodyPr>
          <a:lstStyle>
            <a:lvl1pPr marL="0" indent="0">
              <a:buNone/>
              <a:defRPr sz="2300">
                <a:solidFill>
                  <a:schemeClr val="tx2"/>
                </a:solidFill>
              </a:defRPr>
            </a:lvl1pPr>
            <a:lvl2pPr marL="4571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BC7CA-8232-4D47-BBA2-F8BBD99E201B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9852C-F424-404C-A1CC-3AAD81E8D6E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28"/>
            <a:ext cx="10464800" cy="159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61"/>
            <a:ext cx="5384800" cy="471830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61"/>
            <a:ext cx="5384800" cy="471830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BC7CA-8232-4D47-BBA2-F8BBD99E201B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9852C-F424-404C-A1CC-3AAD81E8D6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5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100" b="0">
                <a:solidFill>
                  <a:schemeClr val="tx2"/>
                </a:solidFill>
              </a:defRPr>
            </a:lvl1pPr>
            <a:lvl2pPr marL="457196" indent="0">
              <a:buNone/>
              <a:defRPr sz="2100" b="1"/>
            </a:lvl2pPr>
            <a:lvl3pPr marL="914395" indent="0">
              <a:buNone/>
              <a:defRPr sz="1900" b="1"/>
            </a:lvl3pPr>
            <a:lvl4pPr marL="1371591" indent="0">
              <a:buNone/>
              <a:defRPr sz="1600" b="1"/>
            </a:lvl4pPr>
            <a:lvl5pPr marL="1828789" indent="0">
              <a:buNone/>
              <a:defRPr sz="1600" b="1"/>
            </a:lvl5pPr>
            <a:lvl6pPr marL="2285985" indent="0">
              <a:buNone/>
              <a:defRPr sz="1600" b="1"/>
            </a:lvl6pPr>
            <a:lvl7pPr marL="2743182" indent="0">
              <a:buNone/>
              <a:defRPr sz="1600" b="1"/>
            </a:lvl7pPr>
            <a:lvl8pPr marL="3200380" indent="0">
              <a:buNone/>
              <a:defRPr sz="1600" b="1"/>
            </a:lvl8pPr>
            <a:lvl9pPr marL="3657576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2"/>
            <a:ext cx="5242560" cy="3951285"/>
          </a:xfrm>
        </p:spPr>
        <p:txBody>
          <a:bodyPr/>
          <a:lstStyle>
            <a:lvl1pPr>
              <a:defRPr sz="23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5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1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196" indent="0">
              <a:buNone/>
              <a:defRPr sz="2100" b="1"/>
            </a:lvl2pPr>
            <a:lvl3pPr marL="914395" indent="0">
              <a:buNone/>
              <a:defRPr sz="1900" b="1"/>
            </a:lvl3pPr>
            <a:lvl4pPr marL="1371591" indent="0">
              <a:buNone/>
              <a:defRPr sz="1600" b="1"/>
            </a:lvl4pPr>
            <a:lvl5pPr marL="1828789" indent="0">
              <a:buNone/>
              <a:defRPr sz="1600" b="1"/>
            </a:lvl5pPr>
            <a:lvl6pPr marL="2285985" indent="0">
              <a:buNone/>
              <a:defRPr sz="1600" b="1"/>
            </a:lvl6pPr>
            <a:lvl7pPr marL="2743182" indent="0">
              <a:buNone/>
              <a:defRPr sz="1600" b="1"/>
            </a:lvl7pPr>
            <a:lvl8pPr marL="3200380" indent="0">
              <a:buNone/>
              <a:defRPr sz="1600" b="1"/>
            </a:lvl8pPr>
            <a:lvl9pPr marL="3657576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2"/>
            <a:ext cx="5242560" cy="3951285"/>
          </a:xfrm>
        </p:spPr>
        <p:txBody>
          <a:bodyPr/>
          <a:lstStyle>
            <a:lvl1pPr>
              <a:defRPr sz="23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BC7CA-8232-4D47-BBA2-F8BBD99E201B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9852C-F424-404C-A1CC-3AAD81E8D6E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8" y="4045699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BC7CA-8232-4D47-BBA2-F8BBD99E201B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9852C-F424-404C-A1CC-3AAD81E8D6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BC7CA-8232-4D47-BBA2-F8BBD99E201B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9852C-F424-404C-A1CC-3AAD81E8D6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92077"/>
            <a:ext cx="2852928" cy="1261875"/>
          </a:xfrm>
        </p:spPr>
        <p:txBody>
          <a:bodyPr anchor="b">
            <a:noAutofit/>
          </a:bodyPr>
          <a:lstStyle>
            <a:lvl1pPr algn="l">
              <a:defRPr sz="23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2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61"/>
            <a:ext cx="2852928" cy="4243613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5" indent="0">
              <a:buNone/>
              <a:defRPr sz="900"/>
            </a:lvl3pPr>
            <a:lvl4pPr marL="1371591" indent="0">
              <a:buNone/>
              <a:defRPr sz="900"/>
            </a:lvl4pPr>
            <a:lvl5pPr marL="1828789" indent="0">
              <a:buNone/>
              <a:defRPr sz="900"/>
            </a:lvl5pPr>
            <a:lvl6pPr marL="2285985" indent="0">
              <a:buNone/>
              <a:defRPr sz="900"/>
            </a:lvl6pPr>
            <a:lvl7pPr marL="2743182" indent="0">
              <a:buNone/>
              <a:defRPr sz="900"/>
            </a:lvl7pPr>
            <a:lvl8pPr marL="3200380" indent="0">
              <a:buNone/>
              <a:defRPr sz="900"/>
            </a:lvl8pPr>
            <a:lvl9pPr marL="3657576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BC7CA-8232-4D47-BBA2-F8BBD99E201B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9852C-F424-404C-A1CC-3AAD81E8D6E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4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3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2"/>
            <a:ext cx="7872520" cy="5500455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196" indent="0">
              <a:buNone/>
              <a:defRPr sz="2800"/>
            </a:lvl2pPr>
            <a:lvl3pPr marL="914395" indent="0">
              <a:buNone/>
              <a:defRPr sz="2300"/>
            </a:lvl3pPr>
            <a:lvl4pPr marL="1371591" indent="0">
              <a:buNone/>
              <a:defRPr sz="2100"/>
            </a:lvl4pPr>
            <a:lvl5pPr marL="1828789" indent="0">
              <a:buNone/>
              <a:defRPr sz="2100"/>
            </a:lvl5pPr>
            <a:lvl6pPr marL="2285985" indent="0">
              <a:buNone/>
              <a:defRPr sz="2100"/>
            </a:lvl6pPr>
            <a:lvl7pPr marL="2743182" indent="0">
              <a:buNone/>
              <a:defRPr sz="2100"/>
            </a:lvl7pPr>
            <a:lvl8pPr marL="3200380" indent="0">
              <a:buNone/>
              <a:defRPr sz="2100"/>
            </a:lvl8pPr>
            <a:lvl9pPr marL="3657576" indent="0">
              <a:buNone/>
              <a:defRPr sz="21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3604"/>
            <a:ext cx="2852928" cy="4242818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5" indent="0">
              <a:buNone/>
              <a:defRPr sz="900"/>
            </a:lvl3pPr>
            <a:lvl4pPr marL="1371591" indent="0">
              <a:buNone/>
              <a:defRPr sz="900"/>
            </a:lvl4pPr>
            <a:lvl5pPr marL="1828789" indent="0">
              <a:buNone/>
              <a:defRPr sz="900"/>
            </a:lvl5pPr>
            <a:lvl6pPr marL="2285985" indent="0">
              <a:buNone/>
              <a:defRPr sz="900"/>
            </a:lvl6pPr>
            <a:lvl7pPr marL="2743182" indent="0">
              <a:buNone/>
              <a:defRPr sz="900"/>
            </a:lvl7pPr>
            <a:lvl8pPr marL="3200380" indent="0">
              <a:buNone/>
              <a:defRPr sz="900"/>
            </a:lvl8pPr>
            <a:lvl9pPr marL="3657576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BC7CA-8232-4D47-BBA2-F8BBD99E201B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9852C-F424-404C-A1CC-3AAD81E8D6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5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endParaRPr lang="en-US" sz="19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39" tIns="45720" rIns="91439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20" rIns="91439" bIns="45720" rtlCol="0" anchor="ctr"/>
          <a:lstStyle/>
          <a:p>
            <a:pPr algn="ctr"/>
            <a:endParaRPr lang="en-US" sz="19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98"/>
            <a:ext cx="3860800" cy="329183"/>
          </a:xfrm>
          <a:prstGeom prst="rect">
            <a:avLst/>
          </a:prstGeom>
        </p:spPr>
        <p:txBody>
          <a:bodyPr vert="horz" lIns="91439" tIns="45720" rIns="91439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5DBC7CA-8232-4D47-BBA2-F8BBD99E201B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98"/>
            <a:ext cx="5486400" cy="329183"/>
          </a:xfrm>
          <a:prstGeom prst="rect">
            <a:avLst/>
          </a:prstGeom>
        </p:spPr>
        <p:txBody>
          <a:bodyPr vert="horz" lIns="91439" tIns="45720" rIns="91439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98"/>
            <a:ext cx="1422400" cy="329183"/>
          </a:xfrm>
          <a:prstGeom prst="rect">
            <a:avLst/>
          </a:prstGeom>
        </p:spPr>
        <p:txBody>
          <a:bodyPr vert="horz" lIns="91439" tIns="45720" rIns="91439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EEF9852C-F424-404C-A1CC-3AAD81E8D6E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395" rtl="0" eaLnBrk="1" latinLnBrk="0" hangingPunct="1">
        <a:spcBef>
          <a:spcPct val="0"/>
        </a:spcBef>
        <a:buNone/>
        <a:defRPr sz="39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78" indent="-182878" algn="l" defTabSz="914395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indent="-182878" algn="l" defTabSz="914395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16" indent="-182878" algn="l" defTabSz="914395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34" indent="-182878" algn="l" defTabSz="914395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12" indent="-137159" algn="l" defTabSz="914395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591" indent="-182878" algn="l" defTabSz="914395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69" indent="-182878" algn="l" defTabSz="914395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50" indent="-182878" algn="l" defTabSz="914395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28" indent="-182878" algn="l" defTabSz="914395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9143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5" algn="l" defTabSz="9143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1" algn="l" defTabSz="9143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9" algn="l" defTabSz="9143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5" algn="l" defTabSz="9143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2" algn="l" defTabSz="9143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0" algn="l" defTabSz="9143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76" algn="l" defTabSz="9143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9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diagramLayout" Target="../diagrams/layout10.xml"/><Relationship Id="rId7" Type="http://schemas.openxmlformats.org/officeDocument/2006/relationships/image" Target="../media/image36.jpeg"/><Relationship Id="rId12" Type="http://schemas.openxmlformats.org/officeDocument/2006/relationships/image" Target="../media/image41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11" Type="http://schemas.openxmlformats.org/officeDocument/2006/relationships/image" Target="../media/image40.jpeg"/><Relationship Id="rId5" Type="http://schemas.openxmlformats.org/officeDocument/2006/relationships/diagramColors" Target="../diagrams/colors10.xml"/><Relationship Id="rId10" Type="http://schemas.openxmlformats.org/officeDocument/2006/relationships/image" Target="../media/image39.jpe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.jpeg"/><Relationship Id="rId7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.png"/><Relationship Id="rId9" Type="http://schemas.openxmlformats.org/officeDocument/2006/relationships/hyperlink" Target="mailto:magistr@edu54.ru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141"/>
            <a:ext cx="12192000" cy="16988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325" y="437441"/>
            <a:ext cx="1732390" cy="1714195"/>
          </a:xfrm>
          <a:prstGeom prst="rect">
            <a:avLst/>
          </a:prstGeom>
        </p:spPr>
      </p:pic>
      <p:pic>
        <p:nvPicPr>
          <p:cNvPr id="8" name="Picture 2" descr="ÐÐ°ÑÑÐ¸Ð½ÐºÐ¸ Ð¿Ð¾ Ð·Ð°Ð¿ÑÐ¾ÑÑ Ð³ÐµÑÐ± Ð½Ð¾Ð²Ð¾ÑÐ¸Ð±Ð¸ÑÑÐºÐ°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86" y="594983"/>
            <a:ext cx="1427666" cy="1399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467591" y="573949"/>
            <a:ext cx="9690929" cy="1291982"/>
          </a:xfrm>
          <a:prstGeom prst="rect">
            <a:avLst/>
          </a:prstGeom>
        </p:spPr>
        <p:txBody>
          <a:bodyPr vert="horz" lIns="91439" tIns="45720" rIns="91439" bIns="45720" rtlCol="0" anchor="ctr">
            <a:normAutofit fontScale="90000" lnSpcReduction="10000"/>
          </a:bodyPr>
          <a:lstStyle>
            <a:lvl1pPr algn="l" defTabSz="914395" rtl="0" eaLnBrk="1" latinLnBrk="0" hangingPunct="1">
              <a:spcBef>
                <a:spcPct val="0"/>
              </a:spcBef>
              <a:buNone/>
              <a:defRPr sz="39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Департамент образования мэрии города Новосибирска</a:t>
            </a:r>
            <a:b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Муниципальное бюджетное учреждение </a:t>
            </a:r>
            <a:b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дополнительного профессионального образования города Новосибирска</a:t>
            </a:r>
            <a:b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«Городской центр образования и здоровья «Магистр»</a:t>
            </a:r>
            <a:endParaRPr lang="ru-RU" sz="2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1136339" y="2325546"/>
            <a:ext cx="10152403" cy="221956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>
            <a:noAutofit/>
          </a:bodyPr>
          <a:lstStyle>
            <a:lvl1pPr marL="182878" indent="-182878" algn="l" defTabSz="914395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96" indent="-182878" algn="l" defTabSz="914395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16" indent="-182878" algn="l" defTabSz="914395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34" indent="-182878" algn="l" defTabSz="914395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12" indent="-137159" algn="l" defTabSz="914395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591" indent="-182878" algn="l" defTabSz="914395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69" indent="-182878" algn="l" defTabSz="914395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50" indent="-182878" algn="l" defTabSz="914395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28" indent="-182878" algn="l" defTabSz="914395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комплексной системы ранней помощи</a:t>
            </a:r>
          </a:p>
          <a:p>
            <a:pPr marL="0" indent="0" algn="ctr">
              <a:buNone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детям с высоким риском РАС и семьям, их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воспитывающим, в городе Новосибирске</a:t>
            </a:r>
            <a:endParaRPr lang="ru-RU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3200" spc="-1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3682" y="6365557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Новосибирск 2023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D4E1351F-3649-4926-B8FF-64BB8F0FF6C7}"/>
              </a:ext>
            </a:extLst>
          </p:cNvPr>
          <p:cNvSpPr/>
          <p:nvPr/>
        </p:nvSpPr>
        <p:spPr>
          <a:xfrm>
            <a:off x="0" y="0"/>
            <a:ext cx="12178318" cy="365760"/>
          </a:xfrm>
          <a:prstGeom prst="rect">
            <a:avLst/>
          </a:prstGeom>
          <a:solidFill>
            <a:srgbClr val="00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17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/>
              <a:t>Оборудование</a:t>
            </a:r>
            <a:endParaRPr lang="ru-RU" sz="3600" b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96" y="1386892"/>
            <a:ext cx="4201368" cy="5370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374" y="2012831"/>
            <a:ext cx="5241925" cy="3931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904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3548896"/>
              </p:ext>
            </p:extLst>
          </p:nvPr>
        </p:nvGraphicFramePr>
        <p:xfrm>
          <a:off x="681486" y="957532"/>
          <a:ext cx="10900913" cy="5519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395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6742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			Программа помощи детям</a:t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4711455"/>
              </p:ext>
            </p:extLst>
          </p:nvPr>
        </p:nvGraphicFramePr>
        <p:xfrm>
          <a:off x="704490" y="935965"/>
          <a:ext cx="11196997" cy="5393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35468" y="1343433"/>
            <a:ext cx="518205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9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500" dirty="0" smtClean="0"/>
              <a:t>Работа с родителями</a:t>
            </a:r>
            <a:endParaRPr lang="ru-RU" sz="350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9429582"/>
              </p:ext>
            </p:extLst>
          </p:nvPr>
        </p:nvGraphicFramePr>
        <p:xfrm>
          <a:off x="609600" y="1600200"/>
          <a:ext cx="109728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7149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Фонд «Обнаженные сердца»</a:t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Программа «Ранняя пташка» (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EarlyBird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)</a:t>
            </a:r>
          </a:p>
        </p:txBody>
      </p:sp>
      <p:pic>
        <p:nvPicPr>
          <p:cNvPr id="9" name="Рисунок 8" descr="im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79688" y="1617777"/>
            <a:ext cx="5763150" cy="36834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63552" y="5301209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 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Важная часть ранней помощи детям с РАС – это информирование родителей, квалифицированная поддержка и консультации со специалистами.</a:t>
            </a:r>
          </a:p>
        </p:txBody>
      </p:sp>
    </p:spTree>
    <p:extLst>
      <p:ext uri="{BB962C8B-B14F-4D97-AF65-F5344CB8AC3E}">
        <p14:creationId xmlns:p14="http://schemas.microsoft.com/office/powerpoint/2010/main" val="262375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97" y="317327"/>
            <a:ext cx="10972800" cy="59874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Поддержка семьи</a:t>
            </a:r>
            <a:endParaRPr lang="ru-RU" b="1" dirty="0"/>
          </a:p>
        </p:txBody>
      </p:sp>
      <p:pic>
        <p:nvPicPr>
          <p:cNvPr id="5122" name="Picture 2" descr="https://www.muzklondike.ru/u/image2014/IRINA/Logo/Novosib_filar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000" r="1641" b="20000"/>
          <a:stretch/>
        </p:blipFill>
        <p:spPr bwMode="auto">
          <a:xfrm>
            <a:off x="4767147" y="3555177"/>
            <a:ext cx="2647839" cy="66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C:\Users\user\Desktop\Без названия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1" b="9063"/>
          <a:stretch/>
        </p:blipFill>
        <p:spPr bwMode="auto">
          <a:xfrm>
            <a:off x="5420223" y="4811286"/>
            <a:ext cx="1374369" cy="1290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3" y="1100771"/>
            <a:ext cx="3961299" cy="2640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23" y="1506613"/>
            <a:ext cx="1473500" cy="1458025"/>
          </a:xfrm>
          <a:prstGeom prst="rect">
            <a:avLst/>
          </a:prstGeom>
        </p:spPr>
      </p:pic>
      <p:pic>
        <p:nvPicPr>
          <p:cNvPr id="12" name="Рисунок 11" descr="C:\Users\K026-3\Desktop\НОВОСТИ ОРП\День защиты детей 2023\Праздник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567" y="4048694"/>
            <a:ext cx="3990421" cy="2629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751" y="1069189"/>
            <a:ext cx="3231824" cy="269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/>
          <p:nvPr/>
        </p:nvPicPr>
        <p:blipFill>
          <a:blip r:embed="rId8"/>
          <a:stretch>
            <a:fillRect/>
          </a:stretch>
        </p:blipFill>
        <p:spPr>
          <a:xfrm>
            <a:off x="344898" y="4098865"/>
            <a:ext cx="3974684" cy="2579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424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101" y="365761"/>
            <a:ext cx="11058617" cy="47100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Поддержка семьи</a:t>
            </a:r>
            <a:endParaRPr lang="ru-RU" sz="3200" b="1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DAF3A1E0-504D-48B5-8D4D-502A0209DAF0}"/>
              </a:ext>
            </a:extLst>
          </p:cNvPr>
          <p:cNvSpPr/>
          <p:nvPr/>
        </p:nvSpPr>
        <p:spPr>
          <a:xfrm>
            <a:off x="13682" y="0"/>
            <a:ext cx="12178318" cy="365760"/>
          </a:xfrm>
          <a:prstGeom prst="rect">
            <a:avLst/>
          </a:prstGeom>
          <a:solidFill>
            <a:srgbClr val="00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95871" y="1875235"/>
            <a:ext cx="588115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«Здравствуйте! </a:t>
            </a:r>
            <a:r>
              <a:rPr lang="ru-RU" dirty="0"/>
              <a:t>Пошли в 439 садик по Вашей рекомендации) очень довольны заведующей и воспитателями. В группе 4 особенных ребёнка, на них свой </a:t>
            </a:r>
            <a:r>
              <a:rPr lang="ru-RU" dirty="0" err="1" smtClean="0"/>
              <a:t>тьютор</a:t>
            </a:r>
            <a:r>
              <a:rPr lang="ru-RU" dirty="0" smtClean="0"/>
              <a:t>) </a:t>
            </a:r>
            <a:r>
              <a:rPr lang="ru-RU" dirty="0"/>
              <a:t>очень хорошая молодая девушка которая за ними смотрит, помогает, кормит, </a:t>
            </a:r>
            <a:r>
              <a:rPr lang="ru-RU" dirty="0" smtClean="0"/>
              <a:t>Анюту </a:t>
            </a:r>
            <a:r>
              <a:rPr lang="ru-RU" dirty="0"/>
              <a:t>даже спать укладывают там 😇 заниматься пока никуда не ходим , так как мы пошли в садик только в конце августа, хочу чтоб до конца ребёнок привык, а потом уже начнём ходить , скорее всего в </a:t>
            </a:r>
            <a:r>
              <a:rPr lang="ru-RU" dirty="0" smtClean="0"/>
              <a:t>Диаду». </a:t>
            </a:r>
            <a:endParaRPr lang="ru-RU" dirty="0"/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Екатерина М., мама Ани</a:t>
            </a:r>
            <a:endParaRPr lang="ru-RU" dirty="0"/>
          </a:p>
        </p:txBody>
      </p:sp>
      <p:sp>
        <p:nvSpPr>
          <p:cNvPr id="4" name="AutoShape 2" descr="blob:https://web.whatsapp.com/f734b62f-c2d9-40cf-abf4-d8035bfdd35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9" r="3378" b="6392"/>
          <a:stretch/>
        </p:blipFill>
        <p:spPr>
          <a:xfrm>
            <a:off x="7019087" y="1223473"/>
            <a:ext cx="3668296" cy="5108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229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1F497D"/>
                </a:solidFill>
              </a:rPr>
              <a:t>			Работа </a:t>
            </a:r>
            <a:r>
              <a:rPr lang="ru-RU" sz="3200" b="1" dirty="0">
                <a:solidFill>
                  <a:srgbClr val="1F497D"/>
                </a:solidFill>
              </a:rPr>
              <a:t>с педагогами ДОО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0069909"/>
              </p:ext>
            </p:extLst>
          </p:nvPr>
        </p:nvGraphicFramePr>
        <p:xfrm>
          <a:off x="609600" y="1600200"/>
          <a:ext cx="109728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29716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8166613"/>
              </p:ext>
            </p:extLst>
          </p:nvPr>
        </p:nvGraphicFramePr>
        <p:xfrm>
          <a:off x="681486" y="957532"/>
          <a:ext cx="10900913" cy="5519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8997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12673683"/>
              </p:ext>
            </p:extLst>
          </p:nvPr>
        </p:nvGraphicFramePr>
        <p:xfrm>
          <a:off x="2688959" y="1564006"/>
          <a:ext cx="6668400" cy="5032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Результаты реализации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проекта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endParaRPr lang="ru-RU" sz="2500" b="1" dirty="0">
              <a:latin typeface="+mn-lt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826048" y="1616934"/>
            <a:ext cx="1550125" cy="1837505"/>
            <a:chOff x="609600" y="1028700"/>
            <a:chExt cx="1550125" cy="1837505"/>
          </a:xfrm>
        </p:grpSpPr>
        <p:sp>
          <p:nvSpPr>
            <p:cNvPr id="13" name="Шестиугольник 12"/>
            <p:cNvSpPr/>
            <p:nvPr/>
          </p:nvSpPr>
          <p:spPr>
            <a:xfrm rot="5400000">
              <a:off x="465910" y="1172390"/>
              <a:ext cx="1837505" cy="1550125"/>
            </a:xfrm>
            <a:prstGeom prst="hexagon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304" b="31780"/>
            <a:stretch/>
          </p:blipFill>
          <p:spPr>
            <a:xfrm>
              <a:off x="647699" y="1344767"/>
              <a:ext cx="1473925" cy="120537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0" name="Группа 9"/>
          <p:cNvGrpSpPr/>
          <p:nvPr/>
        </p:nvGrpSpPr>
        <p:grpSpPr>
          <a:xfrm>
            <a:off x="790736" y="4835437"/>
            <a:ext cx="1620746" cy="1837505"/>
            <a:chOff x="265134" y="4972594"/>
            <a:chExt cx="1620746" cy="1837505"/>
          </a:xfrm>
        </p:grpSpPr>
        <p:sp>
          <p:nvSpPr>
            <p:cNvPr id="14" name="Шестиугольник 13"/>
            <p:cNvSpPr/>
            <p:nvPr/>
          </p:nvSpPr>
          <p:spPr>
            <a:xfrm rot="5400000">
              <a:off x="156755" y="5116284"/>
              <a:ext cx="1837505" cy="1550125"/>
            </a:xfrm>
            <a:prstGeom prst="hexagon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75" t="13748" b="22995"/>
            <a:stretch/>
          </p:blipFill>
          <p:spPr>
            <a:xfrm>
              <a:off x="265134" y="5362708"/>
              <a:ext cx="1620746" cy="10572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5" name="Группа 24"/>
          <p:cNvGrpSpPr/>
          <p:nvPr/>
        </p:nvGrpSpPr>
        <p:grpSpPr>
          <a:xfrm>
            <a:off x="10247620" y="3138371"/>
            <a:ext cx="1551723" cy="1837505"/>
            <a:chOff x="9975667" y="3135088"/>
            <a:chExt cx="1551723" cy="1837505"/>
          </a:xfrm>
        </p:grpSpPr>
        <p:sp>
          <p:nvSpPr>
            <p:cNvPr id="17" name="Шестиугольник 16"/>
            <p:cNvSpPr/>
            <p:nvPr/>
          </p:nvSpPr>
          <p:spPr>
            <a:xfrm rot="5400000">
              <a:off x="9831977" y="3278778"/>
              <a:ext cx="1837505" cy="1550125"/>
            </a:xfrm>
            <a:prstGeom prst="hexagon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27" t="9559" r="3192" b="49685"/>
            <a:stretch/>
          </p:blipFill>
          <p:spPr>
            <a:xfrm>
              <a:off x="10019960" y="3429000"/>
              <a:ext cx="1507430" cy="12477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7" name="Группа 26"/>
          <p:cNvGrpSpPr/>
          <p:nvPr/>
        </p:nvGrpSpPr>
        <p:grpSpPr>
          <a:xfrm>
            <a:off x="2685326" y="3203254"/>
            <a:ext cx="1550127" cy="1837505"/>
            <a:chOff x="2229393" y="3135089"/>
            <a:chExt cx="1550127" cy="1837505"/>
          </a:xfrm>
        </p:grpSpPr>
        <p:sp>
          <p:nvSpPr>
            <p:cNvPr id="9" name="Шестиугольник 8"/>
            <p:cNvSpPr/>
            <p:nvPr/>
          </p:nvSpPr>
          <p:spPr>
            <a:xfrm rot="5400000">
              <a:off x="2085704" y="3278779"/>
              <a:ext cx="1837505" cy="1550125"/>
            </a:xfrm>
            <a:prstGeom prst="hexagon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3" r="7277" b="20327"/>
            <a:stretch/>
          </p:blipFill>
          <p:spPr>
            <a:xfrm>
              <a:off x="2229393" y="3479208"/>
              <a:ext cx="1550127" cy="11492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6" name="Группа 25"/>
          <p:cNvGrpSpPr/>
          <p:nvPr/>
        </p:nvGrpSpPr>
        <p:grpSpPr>
          <a:xfrm>
            <a:off x="8387441" y="1616934"/>
            <a:ext cx="1550125" cy="1837505"/>
            <a:chOff x="7650480" y="1410792"/>
            <a:chExt cx="1550125" cy="1837505"/>
          </a:xfrm>
        </p:grpSpPr>
        <p:sp>
          <p:nvSpPr>
            <p:cNvPr id="15" name="Шестиугольник 14"/>
            <p:cNvSpPr/>
            <p:nvPr/>
          </p:nvSpPr>
          <p:spPr>
            <a:xfrm rot="5400000">
              <a:off x="7506790" y="1554482"/>
              <a:ext cx="1837505" cy="1550125"/>
            </a:xfrm>
            <a:prstGeom prst="hexagon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06" t="22501" r="2494" b="28611"/>
            <a:stretch/>
          </p:blipFill>
          <p:spPr>
            <a:xfrm>
              <a:off x="7650480" y="1726858"/>
              <a:ext cx="1476662" cy="12929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9" name="Группа 28"/>
          <p:cNvGrpSpPr/>
          <p:nvPr/>
        </p:nvGrpSpPr>
        <p:grpSpPr>
          <a:xfrm>
            <a:off x="8350709" y="4696636"/>
            <a:ext cx="1550125" cy="1837505"/>
            <a:chOff x="8350709" y="4696636"/>
            <a:chExt cx="1550125" cy="1837505"/>
          </a:xfrm>
        </p:grpSpPr>
        <p:sp>
          <p:nvSpPr>
            <p:cNvPr id="16" name="Шестиугольник 15"/>
            <p:cNvSpPr/>
            <p:nvPr/>
          </p:nvSpPr>
          <p:spPr>
            <a:xfrm rot="5400000">
              <a:off x="8207019" y="4840326"/>
              <a:ext cx="1837505" cy="1550125"/>
            </a:xfrm>
            <a:prstGeom prst="hexagon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00" t="12321" b="20800"/>
            <a:stretch/>
          </p:blipFill>
          <p:spPr>
            <a:xfrm>
              <a:off x="8453709" y="5002938"/>
              <a:ext cx="1417588" cy="122489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01975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495551" y="630351"/>
            <a:ext cx="6412438" cy="6038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Arial Black" panose="020B0A04020102020204" pitchFamily="34" charset="0"/>
                <a:ea typeface="+mj-ea"/>
                <a:cs typeface="+mj-cs"/>
              </a:rPr>
              <a:t>МБУ </a:t>
            </a:r>
            <a:r>
              <a:rPr lang="ru-RU" sz="2800" b="1" dirty="0">
                <a:solidFill>
                  <a:srgbClr val="0070C0"/>
                </a:solidFill>
                <a:latin typeface="Arial Black" panose="020B0A04020102020204" pitchFamily="34" charset="0"/>
                <a:ea typeface="+mj-ea"/>
                <a:cs typeface="+mj-cs"/>
              </a:rPr>
              <a:t>ДПО «</a:t>
            </a:r>
            <a:r>
              <a:rPr lang="ru-RU" sz="2800" b="1" dirty="0" err="1">
                <a:solidFill>
                  <a:srgbClr val="0070C0"/>
                </a:solidFill>
                <a:latin typeface="Arial Black" panose="020B0A04020102020204" pitchFamily="34" charset="0"/>
                <a:ea typeface="+mj-ea"/>
                <a:cs typeface="+mj-cs"/>
              </a:rPr>
              <a:t>ГЦОиЗ</a:t>
            </a:r>
            <a:r>
              <a:rPr lang="ru-RU" sz="2800" b="1" dirty="0">
                <a:solidFill>
                  <a:srgbClr val="0070C0"/>
                </a:solidFill>
                <a:latin typeface="Arial Black" panose="020B0A04020102020204" pitchFamily="34" charset="0"/>
                <a:ea typeface="+mj-ea"/>
                <a:cs typeface="+mj-cs"/>
              </a:rPr>
              <a:t> «Магистр»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270897" y="1934137"/>
            <a:ext cx="3391759" cy="35600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342900"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  <a:t>Отдел ранней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</a:rPr>
              <a:t>помощи</a:t>
            </a:r>
            <a:endParaRPr lang="ru-RU" sz="1800" b="1" dirty="0">
              <a:solidFill>
                <a:schemeClr val="accent1">
                  <a:lumMod val="75000"/>
                </a:schemeClr>
              </a:solidFill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  <a:t>Отдел психолого-педагогического сопровождения инклюзивного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</a:rPr>
              <a:t>образования</a:t>
            </a:r>
            <a:endParaRPr lang="ru-RU" sz="1800" b="1" dirty="0">
              <a:solidFill>
                <a:schemeClr val="accent1">
                  <a:lumMod val="75000"/>
                </a:schemeClr>
              </a:solidFill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  <a:t>Отдел практической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</a:rPr>
              <a:t>психологии</a:t>
            </a:r>
            <a:endParaRPr lang="ru-RU" sz="1800" b="1" dirty="0">
              <a:solidFill>
                <a:schemeClr val="accent1">
                  <a:lumMod val="75000"/>
                </a:schemeClr>
              </a:solidFill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  <a:t>Отдел кризисной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</a:rPr>
              <a:t>психологии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</a:rPr>
              <a:t>Отдел медиации</a:t>
            </a:r>
            <a:endParaRPr lang="ru-RU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2807149" y="1234161"/>
            <a:ext cx="0" cy="699976"/>
          </a:xfrm>
          <a:prstGeom prst="straightConnector1">
            <a:avLst/>
          </a:prstGeom>
          <a:solidFill>
            <a:schemeClr val="bg1"/>
          </a:solidFill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694550" y="1934137"/>
            <a:ext cx="4361970" cy="11262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Территориальная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психолого-медико-педагогическая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комисссия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города Новосибирска</a:t>
            </a:r>
          </a:p>
          <a:p>
            <a:pPr>
              <a:buFont typeface="Wingdings" pitchFamily="2" charset="2"/>
              <a:buChar char="§"/>
            </a:pPr>
            <a:endParaRPr lang="ru-RU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94550" y="5405851"/>
            <a:ext cx="4388871" cy="84324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5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постоянно действующих составов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67518" y="3420383"/>
            <a:ext cx="1952155" cy="16376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ts val="1000"/>
              </a:spcBef>
            </a:pPr>
            <a:r>
              <a:rPr lang="ru-RU" dirty="0">
                <a:solidFill>
                  <a:schemeClr val="tx1"/>
                </a:solidFill>
              </a:rPr>
              <a:t>ТПМПК на базе 6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С(К)Ш по графику (1-2 раза в месяц)</a:t>
            </a:r>
          </a:p>
          <a:p>
            <a:pPr algn="ctr"/>
            <a:endParaRPr 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1301115" y="3072600"/>
            <a:ext cx="342480" cy="347782"/>
          </a:xfrm>
          <a:prstGeom prst="straightConnector1">
            <a:avLst/>
          </a:prstGeom>
          <a:solidFill>
            <a:schemeClr val="bg1"/>
          </a:solidFill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3915004" y="3058369"/>
            <a:ext cx="335920" cy="349828"/>
          </a:xfrm>
          <a:prstGeom prst="straightConnector1">
            <a:avLst/>
          </a:prstGeom>
          <a:solidFill>
            <a:schemeClr val="bg1"/>
          </a:solidFill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2699959" y="3060415"/>
            <a:ext cx="0" cy="2345437"/>
          </a:xfrm>
          <a:prstGeom prst="straightConnector1">
            <a:avLst/>
          </a:prstGeom>
          <a:solidFill>
            <a:schemeClr val="bg1"/>
          </a:solidFill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2807149" y="3420382"/>
            <a:ext cx="2276272" cy="16376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ts val="1000"/>
              </a:spcBef>
            </a:pPr>
            <a:r>
              <a:rPr lang="ru-RU" sz="1400" dirty="0">
                <a:solidFill>
                  <a:schemeClr val="tx1"/>
                </a:solidFill>
              </a:rPr>
              <a:t>Офтальмологическая комиссия на базе ДОУ № 312 по графику (в период комплектования групп компенсирующей направленности)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8850132" y="1936476"/>
            <a:ext cx="2931401" cy="11262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Служба психолого-педагогического сопровождения</a:t>
            </a:r>
          </a:p>
          <a:p>
            <a:pPr>
              <a:buFont typeface="Wingdings" pitchFamily="2" charset="2"/>
              <a:buChar char="§"/>
            </a:pPr>
            <a:endParaRPr lang="ru-RU" sz="1600" b="1" dirty="0">
              <a:solidFill>
                <a:schemeClr val="tx1"/>
              </a:solidFill>
            </a:endParaRPr>
          </a:p>
        </p:txBody>
      </p:sp>
      <p:cxnSp>
        <p:nvCxnSpPr>
          <p:cNvPr id="20" name="Прямая со стрелкой 19"/>
          <p:cNvCxnSpPr>
            <a:stCxn id="19" idx="2"/>
          </p:cNvCxnSpPr>
          <p:nvPr/>
        </p:nvCxnSpPr>
        <p:spPr>
          <a:xfrm>
            <a:off x="10315833" y="3062754"/>
            <a:ext cx="0" cy="594631"/>
          </a:xfrm>
          <a:prstGeom prst="straightConnector1">
            <a:avLst/>
          </a:prstGeom>
          <a:solidFill>
            <a:schemeClr val="bg1"/>
          </a:solidFill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endCxn id="19" idx="0"/>
          </p:cNvCxnSpPr>
          <p:nvPr/>
        </p:nvCxnSpPr>
        <p:spPr>
          <a:xfrm>
            <a:off x="8907989" y="1234161"/>
            <a:ext cx="1407844" cy="702316"/>
          </a:xfrm>
          <a:prstGeom prst="straightConnector1">
            <a:avLst/>
          </a:prstGeom>
          <a:solidFill>
            <a:schemeClr val="bg1"/>
          </a:solidFill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8857670" y="3275494"/>
            <a:ext cx="2916323" cy="22187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000"/>
              </a:spcBef>
            </a:pPr>
            <a:r>
              <a:rPr lang="ru-RU" sz="1800" dirty="0">
                <a:solidFill>
                  <a:schemeClr val="tx1"/>
                </a:solidFill>
              </a:rPr>
              <a:t>Руководитель сектора научно-методического сопровождения</a:t>
            </a:r>
          </a:p>
          <a:p>
            <a:pPr>
              <a:spcBef>
                <a:spcPts val="1000"/>
              </a:spcBef>
            </a:pPr>
            <a:r>
              <a:rPr lang="ru-RU" sz="1800" dirty="0">
                <a:solidFill>
                  <a:schemeClr val="tx1"/>
                </a:solidFill>
              </a:rPr>
              <a:t>Руководитель сектора повышения квалификации</a:t>
            </a:r>
          </a:p>
          <a:p>
            <a:pPr>
              <a:spcBef>
                <a:spcPts val="1000"/>
              </a:spcBef>
            </a:pPr>
            <a:r>
              <a:rPr lang="ru-RU" sz="1800" dirty="0">
                <a:solidFill>
                  <a:schemeClr val="tx1"/>
                </a:solidFill>
              </a:rPr>
              <a:t>Методисты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936000" y="6489000"/>
            <a:ext cx="4230000" cy="3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8992078" y="639225"/>
            <a:ext cx="703922" cy="58477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/>
                </a:solidFill>
              </a:rPr>
              <a:t>30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651000" y="639000"/>
            <a:ext cx="889006" cy="58477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/>
                </a:solidFill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</a:rPr>
              <a:t>лет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09" y="401951"/>
            <a:ext cx="623091" cy="61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7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448897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Партнёрская среда</a:t>
            </a:r>
            <a:endParaRPr lang="ru-RU" sz="2400" b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341" y="4901036"/>
            <a:ext cx="1834164" cy="10616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314" y="2752769"/>
            <a:ext cx="1165874" cy="105088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088669" y="5962694"/>
            <a:ext cx="4206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srgbClr val="002060"/>
                </a:solidFill>
              </a:rPr>
              <a:t>ГБУЗ НСО «Новосибирский областной детский клинический психоневрологический диспансер»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691858" y="3849696"/>
            <a:ext cx="414721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solidFill>
                  <a:srgbClr val="002060"/>
                </a:solidFill>
              </a:rPr>
              <a:t>Отдел ранней помощи </a:t>
            </a:r>
          </a:p>
          <a:p>
            <a:pPr lvl="0" algn="ctr"/>
            <a:r>
              <a:rPr lang="ru-RU" sz="1400" dirty="0" smtClean="0">
                <a:solidFill>
                  <a:srgbClr val="002060"/>
                </a:solidFill>
              </a:rPr>
              <a:t>МБУ </a:t>
            </a:r>
            <a:r>
              <a:rPr lang="ru-RU" sz="1400" dirty="0">
                <a:solidFill>
                  <a:srgbClr val="002060"/>
                </a:solidFill>
              </a:rPr>
              <a:t>ДПО «Городской центр образования и здоровья «Магистр»</a:t>
            </a:r>
          </a:p>
        </p:txBody>
      </p:sp>
      <p:pic>
        <p:nvPicPr>
          <p:cNvPr id="2050" name="Picture 2" descr="https://concord.websib.ru/wp-content/uploads/2021/09/%D0%B7%D0%B0%D1%81%D1%82%D0%B0%D0%B2%D0%BA%D0%B0-%D0%BE%D1%86%D0%B4%D0%BA-500x2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31" y="3106103"/>
            <a:ext cx="2449901" cy="137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83906" y="4271992"/>
            <a:ext cx="31917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solidFill>
                  <a:srgbClr val="002060"/>
                </a:solidFill>
              </a:rPr>
              <a:t>Областной центр диагностики и консультирования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2052" name="Picture 4" descr="http://mzaliv.ru/t/v380/images/logo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63" y="1758734"/>
            <a:ext cx="2970749" cy="110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80.userapi.com/impg/Gtq7FEHgy9tTWzWPKcNshFBedIvyUjRQHLXJmQ/_tZUbNNin3g.jpg?size=500x500&amp;quality=95&amp;sign=b9f68c6689809bfb945c62909fdfbdf7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215" y="2571665"/>
            <a:ext cx="1591231" cy="159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8747185" y="3986197"/>
            <a:ext cx="28352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solidFill>
                  <a:srgbClr val="002060"/>
                </a:solidFill>
              </a:rPr>
              <a:t>МБУ «Городской центр социальной помощи семье и детям»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2057" name="Picture 9" descr="https://rassvet.nso.ru/sites/rassvet.nso.ru/wodby_files/files/settings/401-4013354_sunrise-vector-logo-sunrise-vector-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310" y="1107851"/>
            <a:ext cx="1200521" cy="83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8311838" y="1957496"/>
            <a:ext cx="27317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Inter"/>
              </a:rPr>
              <a:t>ГАУСО НСО "Центр "Рассвет"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Inter"/>
              </a:rPr>
              <a:t> 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9" name="Picture 11" descr="НГПУ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427" y="849051"/>
            <a:ext cx="1279166" cy="95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https://mmc-kuyby.edusite.ru/images/1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330" y="5413561"/>
            <a:ext cx="3002778" cy="973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4244942" y="1866011"/>
            <a:ext cx="33621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ФГБОУ ВО «НГПУ</a:t>
            </a:r>
          </a:p>
        </p:txBody>
      </p:sp>
    </p:spTree>
    <p:extLst>
      <p:ext uri="{BB962C8B-B14F-4D97-AF65-F5344CB8AC3E}">
        <p14:creationId xmlns:p14="http://schemas.microsoft.com/office/powerpoint/2010/main" val="68324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141"/>
            <a:ext cx="12192000" cy="16988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325" y="437441"/>
            <a:ext cx="1732390" cy="1714195"/>
          </a:xfrm>
          <a:prstGeom prst="rect">
            <a:avLst/>
          </a:prstGeom>
        </p:spPr>
      </p:pic>
      <p:pic>
        <p:nvPicPr>
          <p:cNvPr id="8" name="Picture 2" descr="ÐÐ°ÑÑÐ¸Ð½ÐºÐ¸ Ð¿Ð¾ Ð·Ð°Ð¿ÑÐ¾ÑÑ Ð³ÐµÑÐ± Ð½Ð¾Ð²Ð¾ÑÐ¸Ð±Ð¸ÑÑÐºÐ°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86" y="594983"/>
            <a:ext cx="1427666" cy="1399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467591" y="573949"/>
            <a:ext cx="9690929" cy="1291982"/>
          </a:xfrm>
          <a:prstGeom prst="rect">
            <a:avLst/>
          </a:prstGeom>
        </p:spPr>
        <p:txBody>
          <a:bodyPr vert="horz" lIns="91439" tIns="45720" rIns="91439" bIns="45720" rtlCol="0" anchor="ctr">
            <a:normAutofit fontScale="90000" lnSpcReduction="10000"/>
          </a:bodyPr>
          <a:lstStyle>
            <a:lvl1pPr algn="l" defTabSz="914395" rtl="0" eaLnBrk="1" latinLnBrk="0" hangingPunct="1">
              <a:spcBef>
                <a:spcPct val="0"/>
              </a:spcBef>
              <a:buNone/>
              <a:defRPr sz="39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Департамент образования мэрии города Новосибирска</a:t>
            </a:r>
            <a:b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Муниципальное бюджетное учреждение </a:t>
            </a:r>
            <a:b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дополнительного профессионального образования города Новосибирска</a:t>
            </a:r>
            <a:b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«Городской центр образования и здоровья «Магистр»</a:t>
            </a:r>
            <a:endParaRPr lang="ru-RU" sz="2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3682" y="6365557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Новосибирск, 2023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D4E1351F-3649-4926-B8FF-64BB8F0FF6C7}"/>
              </a:ext>
            </a:extLst>
          </p:cNvPr>
          <p:cNvSpPr/>
          <p:nvPr/>
        </p:nvSpPr>
        <p:spPr>
          <a:xfrm>
            <a:off x="0" y="0"/>
            <a:ext cx="12178318" cy="365760"/>
          </a:xfrm>
          <a:prstGeom prst="rect">
            <a:avLst/>
          </a:prstGeom>
          <a:solidFill>
            <a:srgbClr val="00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object 10">
            <a:extLst>
              <a:ext uri="{FF2B5EF4-FFF2-40B4-BE49-F238E27FC236}">
                <a16:creationId xmlns="" xmlns:a16="http://schemas.microsoft.com/office/drawing/2014/main" id="{103663DD-3B4B-4615-9BB3-93A4170385F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16254" y="2359825"/>
            <a:ext cx="504399" cy="511776"/>
          </a:xfrm>
          <a:prstGeom prst="rect">
            <a:avLst/>
          </a:prstGeom>
          <a:solidFill>
            <a:srgbClr val="006699"/>
          </a:solidFill>
        </p:spPr>
      </p:pic>
      <p:pic>
        <p:nvPicPr>
          <p:cNvPr id="13" name="object 11">
            <a:extLst>
              <a:ext uri="{FF2B5EF4-FFF2-40B4-BE49-F238E27FC236}">
                <a16:creationId xmlns="" xmlns:a16="http://schemas.microsoft.com/office/drawing/2014/main" id="{16F61BF3-616A-4630-84F8-A543822853D3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513000" y="4543595"/>
            <a:ext cx="533314" cy="529457"/>
          </a:xfrm>
          <a:prstGeom prst="rect">
            <a:avLst/>
          </a:prstGeom>
          <a:solidFill>
            <a:srgbClr val="006699"/>
          </a:solidFill>
        </p:spPr>
      </p:pic>
      <p:pic>
        <p:nvPicPr>
          <p:cNvPr id="14" name="object 12">
            <a:extLst>
              <a:ext uri="{FF2B5EF4-FFF2-40B4-BE49-F238E27FC236}">
                <a16:creationId xmlns="" xmlns:a16="http://schemas.microsoft.com/office/drawing/2014/main" id="{AEA8047C-F991-42E2-A9C2-BD4FC52C0E8A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533594" y="3084127"/>
            <a:ext cx="501500" cy="510436"/>
          </a:xfrm>
          <a:prstGeom prst="rect">
            <a:avLst/>
          </a:prstGeom>
          <a:solidFill>
            <a:srgbClr val="006699"/>
          </a:solidFill>
        </p:spPr>
      </p:pic>
      <p:pic>
        <p:nvPicPr>
          <p:cNvPr id="15" name="object 13">
            <a:extLst>
              <a:ext uri="{FF2B5EF4-FFF2-40B4-BE49-F238E27FC236}">
                <a16:creationId xmlns="" xmlns:a16="http://schemas.microsoft.com/office/drawing/2014/main" id="{0B9D42C3-274A-4852-938A-4D5A1BF8E721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527176" y="3812102"/>
            <a:ext cx="497973" cy="501625"/>
          </a:xfrm>
          <a:prstGeom prst="rect">
            <a:avLst/>
          </a:prstGeom>
          <a:solidFill>
            <a:srgbClr val="006699"/>
          </a:solidFill>
        </p:spPr>
      </p:pic>
      <p:sp>
        <p:nvSpPr>
          <p:cNvPr id="16" name="object 14">
            <a:extLst>
              <a:ext uri="{FF2B5EF4-FFF2-40B4-BE49-F238E27FC236}">
                <a16:creationId xmlns="" xmlns:a16="http://schemas.microsoft.com/office/drawing/2014/main" id="{70308ACA-D83F-4C04-87E1-F165FCEE299B}"/>
              </a:ext>
            </a:extLst>
          </p:cNvPr>
          <p:cNvSpPr txBox="1"/>
          <p:nvPr/>
        </p:nvSpPr>
        <p:spPr>
          <a:xfrm>
            <a:off x="4483015" y="2479185"/>
            <a:ext cx="5809310" cy="25439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100"/>
              </a:spcBef>
            </a:pPr>
            <a:r>
              <a:rPr sz="2400" b="1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r>
              <a:rPr sz="2400" b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Новосибирск,</a:t>
            </a:r>
            <a:r>
              <a:rPr sz="24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</a:t>
            </a:r>
            <a:r>
              <a:rPr sz="24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</a:t>
            </a:r>
            <a:r>
              <a:rPr sz="24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Шамшурина,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">
              <a:lnSpc>
                <a:spcPct val="100000"/>
              </a:lnSpc>
            </a:pP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+7</a:t>
            </a:r>
            <a:r>
              <a:rPr sz="24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(383)</a:t>
            </a:r>
            <a:r>
              <a:rPr sz="24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304-71-24</a:t>
            </a:r>
            <a:r>
              <a:rPr sz="24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spc="-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">
              <a:lnSpc>
                <a:spcPct val="100000"/>
              </a:lnSpc>
            </a:pPr>
            <a:endParaRPr lang="ru-RU" sz="2400" b="1" i="0" spc="-10" dirty="0">
              <a:effectLst/>
              <a:latin typeface="Times New Roman" panose="02020603050405020304" pitchFamily="18" charset="0"/>
              <a:cs typeface="Times New Roman" panose="02020603050405020304" pitchFamily="18" charset="0"/>
              <a:hlinkClick r:id="rId9"/>
            </a:endParaRPr>
          </a:p>
          <a:p>
            <a:pPr marL="17145">
              <a:lnSpc>
                <a:spcPct val="100000"/>
              </a:lnSpc>
            </a:pPr>
            <a:r>
              <a:rPr lang="en-US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magistr@edu54.ru</a:t>
            </a:r>
            <a:endParaRPr lang="ru-RU" sz="24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" marR="2245360" indent="-5080">
              <a:lnSpc>
                <a:spcPts val="5660"/>
              </a:lnSpc>
              <a:spcBef>
                <a:spcPts val="425"/>
              </a:spcBef>
            </a:pPr>
            <a:r>
              <a:rPr sz="24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2400" b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24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sz="2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s://magi</a:t>
            </a:r>
            <a:r>
              <a:rPr sz="24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tr54</a:t>
            </a:r>
            <a:r>
              <a:rPr sz="24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</a:p>
        </p:txBody>
      </p:sp>
    </p:spTree>
    <p:extLst>
      <p:ext uri="{BB962C8B-B14F-4D97-AF65-F5344CB8AC3E}">
        <p14:creationId xmlns:p14="http://schemas.microsoft.com/office/powerpoint/2010/main" val="334115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24321" y="421566"/>
            <a:ext cx="10972800" cy="100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Модель непрерывного психолого-педагогического сопровождения участников образовательного процесса в муниципальной системе образования г. Новосибирска</a:t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(0 лет до 18 лет)</a:t>
            </a:r>
          </a:p>
        </p:txBody>
      </p:sp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6346841"/>
              </p:ext>
            </p:extLst>
          </p:nvPr>
        </p:nvGraphicFramePr>
        <p:xfrm>
          <a:off x="156001" y="1989000"/>
          <a:ext cx="11970000" cy="5089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19825" y="2686350"/>
            <a:ext cx="2784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Служба ранней помощи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41961" y="1989000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Отдел ППС инклюзивного образования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28346" y="1429566"/>
            <a:ext cx="3049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Отдел кризисной психологии</a:t>
            </a:r>
          </a:p>
          <a:p>
            <a:pPr algn="ctr"/>
            <a:r>
              <a:rPr lang="ru-RU" sz="1400" b="1" dirty="0"/>
              <a:t>Отдел практической </a:t>
            </a:r>
            <a:r>
              <a:rPr lang="ru-RU" sz="1400" b="1" dirty="0" smtClean="0"/>
              <a:t>психологии</a:t>
            </a:r>
          </a:p>
          <a:p>
            <a:pPr algn="ctr"/>
            <a:r>
              <a:rPr lang="ru-RU" sz="1400" b="1" dirty="0" smtClean="0"/>
              <a:t>Отдел медиации</a:t>
            </a:r>
            <a:endParaRPr lang="ru-RU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197463" y="5978610"/>
            <a:ext cx="10403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Территориальная психолого-медико-педагогическая комиссия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381704" y="5925112"/>
            <a:ext cx="11604595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3261000" y="6489000"/>
            <a:ext cx="5805000" cy="36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01" y="475658"/>
            <a:ext cx="758399" cy="75043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48899" y="1741417"/>
            <a:ext cx="603556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2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B1073B9-EB4C-4521-B490-07BE12E8CB22}"/>
              </a:ext>
            </a:extLst>
          </p:cNvPr>
          <p:cNvSpPr/>
          <p:nvPr/>
        </p:nvSpPr>
        <p:spPr>
          <a:xfrm>
            <a:off x="0" y="0"/>
            <a:ext cx="12178318" cy="365760"/>
          </a:xfrm>
          <a:prstGeom prst="rect">
            <a:avLst/>
          </a:prstGeom>
          <a:solidFill>
            <a:srgbClr val="00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7241187"/>
              </p:ext>
            </p:extLst>
          </p:nvPr>
        </p:nvGraphicFramePr>
        <p:xfrm>
          <a:off x="84841" y="618634"/>
          <a:ext cx="11867493" cy="5905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400702" y="5523781"/>
            <a:ext cx="9376913" cy="3364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+mj-lt"/>
              </a:rPr>
              <a:t>Ранняя помощь</a:t>
            </a:r>
            <a:endParaRPr lang="ru-RU" sz="32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6500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605287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Системный подход</a:t>
            </a:r>
            <a:endParaRPr lang="ru-RU" sz="36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474453" y="1380226"/>
          <a:ext cx="11107947" cy="50967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915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DF48FA11-6556-4353-BBD3-B3F2EA73C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000" y="234000"/>
            <a:ext cx="10851547" cy="9900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Отдел ранней помощи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96E26E0-B3FD-4872-95BC-25F41529EDB0}"/>
              </a:ext>
            </a:extLst>
          </p:cNvPr>
          <p:cNvSpPr txBox="1"/>
          <p:nvPr/>
        </p:nvSpPr>
        <p:spPr>
          <a:xfrm>
            <a:off x="606000" y="1132668"/>
            <a:ext cx="11405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Внутренняя </a:t>
            </a:r>
            <a:r>
              <a:rPr lang="ru-RU" sz="2400" dirty="0" smtClean="0"/>
              <a:t>статистика ОРП  (дети с РАС)</a:t>
            </a:r>
            <a:endParaRPr lang="ru-RU" sz="240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3261000" y="6489000"/>
            <a:ext cx="5805000" cy="36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9" name="Содержимое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6844820"/>
              </p:ext>
            </p:extLst>
          </p:nvPr>
        </p:nvGraphicFramePr>
        <p:xfrm>
          <a:off x="1522561" y="1588466"/>
          <a:ext cx="9428673" cy="5074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10" y="401952"/>
            <a:ext cx="544042" cy="53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80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DF48FA11-6556-4353-BBD3-B3F2EA73C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000" y="234000"/>
            <a:ext cx="10851547" cy="9900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Анализ ситуации в Новосибирске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261000" y="6489000"/>
            <a:ext cx="5805000" cy="36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10" y="401952"/>
            <a:ext cx="544042" cy="5383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876" y="1736345"/>
            <a:ext cx="9047248" cy="38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6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Большой мир маленьких детей</a:t>
            </a:r>
            <a:endParaRPr lang="ru-RU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472545"/>
              </p:ext>
            </p:extLst>
          </p:nvPr>
        </p:nvGraphicFramePr>
        <p:xfrm>
          <a:off x="327803" y="1733909"/>
          <a:ext cx="11740551" cy="483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Рисунок 9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947" y="807150"/>
            <a:ext cx="2888754" cy="443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138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/>
              <a:t>Обучение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dirty="0" smtClean="0"/>
              <a:t> Диагностика </a:t>
            </a:r>
            <a:r>
              <a:rPr lang="en-US" sz="2800" dirty="0" smtClean="0"/>
              <a:t>ADOS-2</a:t>
            </a:r>
            <a:endParaRPr lang="ru-RU" sz="2800" dirty="0" smtClean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dirty="0" smtClean="0"/>
              <a:t> </a:t>
            </a:r>
            <a:r>
              <a:rPr lang="ru-RU" sz="2800" dirty="0" err="1" smtClean="0"/>
              <a:t>Денверская</a:t>
            </a:r>
            <a:r>
              <a:rPr lang="ru-RU" sz="2800" dirty="0" smtClean="0"/>
              <a:t> модель раннего вмешательства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dirty="0" smtClean="0"/>
              <a:t> Альтернативная и дополнительная коммуникация </a:t>
            </a:r>
            <a:r>
              <a:rPr lang="en-US" sz="2800" dirty="0" smtClean="0"/>
              <a:t>PECS</a:t>
            </a:r>
            <a:endParaRPr lang="ru-RU" sz="2800" dirty="0" smtClean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dirty="0" smtClean="0"/>
              <a:t> Сенсорная интеграция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dirty="0" smtClean="0"/>
              <a:t> Тренинг «Ранняя пташка»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01875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сность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18051</TotalTime>
  <Words>625</Words>
  <Application>Microsoft Office PowerPoint</Application>
  <PresentationFormat>Широкоэкранный</PresentationFormat>
  <Paragraphs>149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Arial Black</vt:lpstr>
      <vt:lpstr>Calibri</vt:lpstr>
      <vt:lpstr>Inter</vt:lpstr>
      <vt:lpstr>Roboto</vt:lpstr>
      <vt:lpstr>Times New Roman</vt:lpstr>
      <vt:lpstr>Wingdings</vt:lpstr>
      <vt:lpstr>Ясность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Системный подход</vt:lpstr>
      <vt:lpstr>Отдел ранней помощи</vt:lpstr>
      <vt:lpstr>Анализ ситуации в Новосибирске</vt:lpstr>
      <vt:lpstr>Большой мир маленьких детей</vt:lpstr>
      <vt:lpstr>Обучение</vt:lpstr>
      <vt:lpstr>Оборудование</vt:lpstr>
      <vt:lpstr>Презентация PowerPoint</vt:lpstr>
      <vt:lpstr>   Программа помощи детям </vt:lpstr>
      <vt:lpstr>Работа с родителями</vt:lpstr>
      <vt:lpstr>Фонд «Обнаженные сердца» Программа «Ранняя пташка» (EarlyBird)</vt:lpstr>
      <vt:lpstr>Поддержка семьи</vt:lpstr>
      <vt:lpstr>Поддержка семьи</vt:lpstr>
      <vt:lpstr>   Работа с педагогами ДОО</vt:lpstr>
      <vt:lpstr>Презентация PowerPoint</vt:lpstr>
      <vt:lpstr>Результаты реализации проекта   </vt:lpstr>
      <vt:lpstr>Партнёрская среда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Отдел ранней помощи</dc:title>
  <dc:creator>Пользователь Windows</dc:creator>
  <cp:lastModifiedBy>K026-3</cp:lastModifiedBy>
  <cp:revision>1552</cp:revision>
  <cp:lastPrinted>2023-08-15T07:11:42Z</cp:lastPrinted>
  <dcterms:created xsi:type="dcterms:W3CDTF">2018-08-29T04:44:07Z</dcterms:created>
  <dcterms:modified xsi:type="dcterms:W3CDTF">2023-10-25T05:54:23Z</dcterms:modified>
</cp:coreProperties>
</file>