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9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7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8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9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4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2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0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4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9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0714-3400-4B6B-8F97-4DD869A3816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F2A7-E583-47F7-9392-BC3F18457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blada.ru/rannyaya-pomoshch-detyam/index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blada.ru/news/?ELEMENT_ID=333" TargetMode="External"/><Relationship Id="rId5" Type="http://schemas.openxmlformats.org/officeDocument/2006/relationships/hyperlink" Target="https://t.me/kcson_lada_svb/1035" TargetMode="External"/><Relationship Id="rId4" Type="http://schemas.openxmlformats.org/officeDocument/2006/relationships/hyperlink" Target="https://t.me/kcson_lada_svb/9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4" y="127347"/>
            <a:ext cx="1621677" cy="1908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1882" y="6659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ru-RU" sz="2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Министерство социальной защиты населения</a:t>
            </a:r>
            <a:br>
              <a:rPr kumimoji="0" lang="ru-RU" sz="2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Амурской области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56566" y="1910249"/>
            <a:ext cx="6746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Амурской области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Свободненский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комплексный центр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населения «Лада»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8576" y="2995634"/>
            <a:ext cx="6685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Всероссийский конкурс профессионального мастерства в сфере социального обслуживания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6414" y="4038605"/>
            <a:ext cx="8449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Номинация конкурса </a:t>
            </a:r>
            <a:endParaRPr lang="ru-RU" sz="3200" b="1" u="sng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>
              <a:defRPr/>
            </a:pPr>
            <a:r>
              <a:rPr lang="ru-RU" sz="32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«Лучшая практика поддержки семей, воспитывающих детей с ограниченными возможностями здоровья и инвалидностью»</a:t>
            </a:r>
            <a:endParaRPr lang="ru-RU" sz="3200" b="1" u="sng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6894" y="6320468"/>
            <a:ext cx="1728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Свободный, 2023г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078" y="165564"/>
            <a:ext cx="3271098" cy="16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37" y="1205060"/>
            <a:ext cx="4767485" cy="476748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684740" y="1267633"/>
            <a:ext cx="4826977" cy="4642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МИХОЛАП ОЛЬГА ГРИГОРЬЕВНА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работы: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ГБУ АО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Свободненский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КЦСОН «Лада»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заведующий отделением реабилитации несовершеннолетних с ограниченными физическими и умственными возможностями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службы ранней помощи «Первый шаг»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высшее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 в учреждении: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лет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 (психолог):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лет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66" y="235760"/>
            <a:ext cx="251786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3292" y="339286"/>
            <a:ext cx="8554916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практики:</a:t>
            </a:r>
            <a:endParaRPr lang="ru-RU" dirty="0" smtClean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«Ранняя помощь. </a:t>
            </a:r>
            <a:r>
              <a:rPr lang="ru-RU" sz="24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ейропсихологический подход в работе с детьми раннего возраста»</a:t>
            </a:r>
            <a:endParaRPr lang="ru-RU" b="1" i="1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765" y="2176074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endParaRPr lang="ru-RU" sz="32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085" y="2690336"/>
            <a:ext cx="5128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речевой, познавательной и эмоционально-волевой сфер детей раннего возраста на основе нейропсихологического подхода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50" y="2191463"/>
            <a:ext cx="1251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endParaRPr lang="ru-RU" sz="24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5016" y="26903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коммуникативно – речевых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произвольной регуляции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обогащение сенсорного опыта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765" y="5423647"/>
            <a:ext cx="107550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Целевая </a:t>
            </a:r>
            <a:r>
              <a:rPr lang="ru-RU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аудитория: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 до 3 лет; семьи, воспитывающие детей-инвалидов и детей с ОВЗ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лет; психолого-педагогическое сопровождение детей до 4-х лет и их семей.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7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4857" y="461573"/>
            <a:ext cx="7882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Основные этапы внедрения практики</a:t>
            </a:r>
            <a:endParaRPr lang="ru-RU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93" y="959093"/>
            <a:ext cx="106562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1.Организационно-технические мероприятия:</a:t>
            </a:r>
            <a:endParaRPr lang="ru-RU" b="1" dirty="0" smtClean="0">
              <a:effectLst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нормативно-правовой документации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материально-технической базы</a:t>
            </a:r>
          </a:p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Информационная кампания.</a:t>
            </a:r>
          </a:p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Практическая работа: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родителей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и проведение оценочных процедур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Разработка и реализация индивидуальной программы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мониторинга эффективности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индивидуальной программы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Проведение итоговой оценки реализации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индивидуальной программы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определение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 ребёнка-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детский сад, посещение группы кратковременного пребывания «Забота» на базе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Свободненский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КЦСОН «Лада», оказание услуг по технологии «Реабилитация на дому» специалистами отделения реабилитации несовершеннолетних с ограниченными физическими и умственными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возможностями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АО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Свободненский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КЦСОН «Лада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540385" algn="l"/>
                <a:tab pos="810260" algn="l"/>
                <a:tab pos="900430" algn="l"/>
                <a:tab pos="1170305" algn="l"/>
              </a:tabLs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6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Методическая работа: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закрепление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результата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корректирование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мероприятий программы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тиражирование опыта новых методик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технологий,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издание и распространение информационных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профессионального уровня (участие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вебинарах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конференциях, мастер-классах и т.п.).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85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6431" y="406605"/>
            <a:ext cx="9161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оррекционно-развивающая программа для детей раннего возраста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«Развивай-ка»</a:t>
            </a:r>
            <a:endParaRPr lang="ru-RU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377" y="205291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сентябре 2022 года была разработана коррекционно-развивающая программа для детей раннего возраста «Развивай-ка», которая основана на применении    нейропсихологического подхода в работе с детьми раннего возраста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4314782"/>
            <a:ext cx="6096000" cy="1808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работы программы: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двигательных навыков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познавательных и игровых навыков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 и навыков коммуникации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самообслуживания и бытовых навыков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межличностного взаимодействия и социализация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2049" y="436455"/>
            <a:ext cx="6437660" cy="46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737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практики</a:t>
            </a:r>
            <a:endParaRPr lang="ru-RU" b="1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467" y="1247715"/>
            <a:ext cx="10126869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312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Обратилось: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 семей (37 детей)</a:t>
            </a:r>
          </a:p>
          <a:p>
            <a:pPr marL="83312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Получили услуги диагностики по шкале KID/RCDI 37 детей</a:t>
            </a:r>
          </a:p>
          <a:p>
            <a:pPr marL="83312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программу ранней помощи вступило 26 семей, разработано 26 ИПРП</a:t>
            </a:r>
          </a:p>
          <a:p>
            <a:pPr marL="83312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ратковременное консультирование в рамках службы ранней помощи 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 семей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83312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 программ 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пролонгации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ИПРП</a:t>
            </a:r>
          </a:p>
          <a:p>
            <a:pPr marL="83312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70% детей в различной степени овладели навыками коммуникации, социального взаимодействия и самообслуживания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514" y="4286933"/>
            <a:ext cx="6342185" cy="210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37 детей Службы ранней помощи:</a:t>
            </a:r>
          </a:p>
          <a:p>
            <a:pPr marL="83312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Посещают ГКП «Забота» - 3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312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– 25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312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Продолжают посещать Службу – 8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312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Получают услуги в рамках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ехнология «Реабилитация на дому» - 1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08" y="3684279"/>
            <a:ext cx="3544082" cy="2833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57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4370" y="374908"/>
            <a:ext cx="5732338" cy="532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737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значимость</a:t>
            </a:r>
            <a:endParaRPr lang="ru-RU" sz="20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45" y="907683"/>
            <a:ext cx="9841523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родителей сформировалось чувство уверенности в своих силах через повышение родительской компетенции. Семья включается на каждом этапе работы, что повышает их мотивацию, активность, обеспечивает обсуждение и понимание того, как та или иная рутина формируется у ребенка. Члены семьи ребёнка с самого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начала тренируют полученные навыки в домашних условиях, закрепляется ситуация успеха.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функциональных возможностей ребенка в ЕЖС (естественных жизненных ситуациях). Ориентированность на запрос и потребности семьи, включение семьи на каждом этапе предоставления услуг «Ранней помощи», системность и последовательность обеспечивают улучшение функциональных возможностей ребёнка, тех навыков, которые важны и необходимы для ребёнка в его повседневной жизни.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Оказана психолого-педагогическая поддержка родителям в результате улучшились детско-родительские отношения и эмоциональная среда семьи, что благоприятно сказалось на развитии и воспитании ребёнка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Возможность тиражирования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Практика готова к тиражированию, рассчитана на долгосрочную перспективу, легко тиражируется на любой территории и может быть внедрена в деятельность других учреждений. 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7851" y="436455"/>
            <a:ext cx="6559488" cy="532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737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практики в СМИ</a:t>
            </a:r>
            <a:endParaRPr lang="ru-RU" sz="20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523" y="196063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https://svblada.ru/rannyaya-pomoshch-detyam/index.php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https://t.me/kcson_lada_svb/919</a:t>
            </a:r>
            <a:endParaRPr lang="ru-RU" sz="14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https://t.me/kcson_lada_svb/1035</a:t>
            </a:r>
            <a:endParaRPr lang="ru-RU" sz="2400" u="sng" dirty="0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https://svblada.ru/news/?ELEMENT_ID=333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685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2023-03-09T04:41:31Z</dcterms:created>
  <dcterms:modified xsi:type="dcterms:W3CDTF">2023-03-20T01:37:43Z</dcterms:modified>
</cp:coreProperties>
</file>