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6" r:id="rId3"/>
    <p:sldId id="258" r:id="rId4"/>
    <p:sldId id="346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21" r:id="rId13"/>
    <p:sldId id="319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4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30437-03F1-448F-A0DD-722A38AFA37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CE61-B95F-4E7D-806F-2EB8D31BA4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ree-nature-branch-plant-sky-sunlight-leaf-golden-autumn-yellow-closeup-season-maple-tree-sheet-deciduous-fall-colors-autumn-colors-maple-leaves-yellow-leaves-golden-autum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35024" y="642918"/>
            <a:ext cx="9779024" cy="550070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229600" cy="42862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/>
                </a:solidFill>
                <a:latin typeface="Monotype Corsiva" pitchFamily="66" charset="0"/>
              </a:rPr>
              <a:t>"У природы нет плохой погоды,</a:t>
            </a:r>
            <a:br>
              <a:rPr lang="ru-RU" b="1" dirty="0" smtClean="0">
                <a:solidFill>
                  <a:schemeClr val="bg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bg2"/>
                </a:solidFill>
                <a:latin typeface="Monotype Corsiva" pitchFamily="66" charset="0"/>
              </a:rPr>
              <a:t>Ход времен нельзя остановить.</a:t>
            </a:r>
            <a:br>
              <a:rPr lang="ru-RU" b="1" dirty="0" smtClean="0">
                <a:solidFill>
                  <a:schemeClr val="bg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bg2"/>
                </a:solidFill>
                <a:latin typeface="Monotype Corsiva" pitchFamily="66" charset="0"/>
              </a:rPr>
              <a:t>Осень жизни, как и осень года,</a:t>
            </a:r>
            <a:br>
              <a:rPr lang="ru-RU" b="1" dirty="0" smtClean="0">
                <a:solidFill>
                  <a:schemeClr val="bg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bg2"/>
                </a:solidFill>
                <a:latin typeface="Monotype Corsiva" pitchFamily="66" charset="0"/>
              </a:rPr>
              <a:t>Надо не скорбя, благословить".</a:t>
            </a: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Памятник </a:t>
            </a:r>
            <a:r>
              <a:rPr lang="ru-RU" dirty="0" err="1" smtClean="0"/>
              <a:t>Мустай</a:t>
            </a:r>
            <a:r>
              <a:rPr lang="ru-RU" dirty="0" smtClean="0"/>
              <a:t> </a:t>
            </a:r>
            <a:r>
              <a:rPr lang="ru-RU" dirty="0" err="1" smtClean="0"/>
              <a:t>Кариму</a:t>
            </a:r>
            <a:endParaRPr lang="ru-RU" dirty="0"/>
          </a:p>
        </p:txBody>
      </p:sp>
      <p:pic>
        <p:nvPicPr>
          <p:cNvPr id="5" name="Содержимое 4" descr="DSC078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107" y="2174875"/>
            <a:ext cx="2964373" cy="3951288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Источник </a:t>
            </a:r>
            <a:r>
              <a:rPr lang="ru-RU" dirty="0" err="1" smtClean="0"/>
              <a:t>Аулия</a:t>
            </a:r>
            <a:endParaRPr lang="ru-RU" dirty="0"/>
          </a:p>
        </p:txBody>
      </p:sp>
      <p:pic>
        <p:nvPicPr>
          <p:cNvPr id="7" name="Содержимое 6" descr="IMG_20190514_1226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3726" y="2174875"/>
            <a:ext cx="2964373" cy="3951288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Башакадемтеатр</a:t>
            </a:r>
            <a:endParaRPr lang="ru-RU" dirty="0"/>
          </a:p>
        </p:txBody>
      </p:sp>
      <p:pic>
        <p:nvPicPr>
          <p:cNvPr id="5" name="Содержимое 4" descr="IMG_20181104_1657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107" y="2174875"/>
            <a:ext cx="2964373" cy="3951288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Географический «НОЛЬ» Уфы</a:t>
            </a:r>
            <a:endParaRPr lang="ru-RU" dirty="0"/>
          </a:p>
        </p:txBody>
      </p:sp>
      <p:pic>
        <p:nvPicPr>
          <p:cNvPr id="6" name="Содержимое 5" descr="IMG_20181104_1603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3726" y="2174875"/>
            <a:ext cx="2964373" cy="3951288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pic>
        <p:nvPicPr>
          <p:cNvPr id="5" name="Содержимое 4" descr="IMG_20220419_1230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-20220804-WA00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pic>
        <p:nvPicPr>
          <p:cNvPr id="8" name="Содержимое 7" descr="IMG_20220720_1502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20190515_1445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9744" y="1600200"/>
            <a:ext cx="3395511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pic>
        <p:nvPicPr>
          <p:cNvPr id="5" name="Содержимое 4" descr="IMG-20220804-WA01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7861" y="1643050"/>
            <a:ext cx="3555207" cy="4740277"/>
          </a:xfrm>
        </p:spPr>
      </p:pic>
      <p:pic>
        <p:nvPicPr>
          <p:cNvPr id="6" name="Содержимое 5" descr="WhatsApp Image 2022-09-29 at 14.02.12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Казанский Кремль, 2012 год</a:t>
            </a:r>
            <a:endParaRPr lang="ru-RU" dirty="0"/>
          </a:p>
        </p:txBody>
      </p:sp>
      <p:pic>
        <p:nvPicPr>
          <p:cNvPr id="5" name="Содержимое 4" descr="DSC032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78921" y="2714620"/>
            <a:ext cx="4576208" cy="2570587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Красноуфимск, 2022 год</a:t>
            </a:r>
            <a:endParaRPr lang="ru-RU" dirty="0"/>
          </a:p>
        </p:txBody>
      </p:sp>
      <p:pic>
        <p:nvPicPr>
          <p:cNvPr id="6" name="Содержимое 5" descr="IMG_20220615_1627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635524"/>
            <a:ext cx="4039985" cy="3029989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ИКМ ЧИшм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5"/>
            <a:ext cx="9077088" cy="6417097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абай утар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8791367" cy="6215106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Шарлама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4165" y="357166"/>
            <a:ext cx="9031282" cy="6384714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20720_151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8816" y="209116"/>
            <a:ext cx="7889397" cy="591704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ПН2020\ИРР\karta_salovatskogo_rayo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85842"/>
            <a:ext cx="9176591" cy="71356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30425"/>
            <a:ext cx="7672414" cy="1727203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Салаватская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районная организация ветеранов (пенсионеров)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4071942"/>
            <a:ext cx="5357850" cy="1857388"/>
          </a:xfrm>
        </p:spPr>
        <p:txBody>
          <a:bodyPr>
            <a:normAutofit/>
          </a:bodyPr>
          <a:lstStyle/>
          <a:p>
            <a:pPr algn="r"/>
            <a:endParaRPr lang="ru-RU" i="1" dirty="0" smtClean="0">
              <a:latin typeface="Monotype Corsiva" pitchFamily="66" charset="0"/>
            </a:endParaRPr>
          </a:p>
          <a:p>
            <a:pPr algn="r"/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«</a:t>
            </a:r>
            <a:r>
              <a:rPr lang="ru-RU" sz="2600" b="1" i="1" dirty="0">
                <a:solidFill>
                  <a:srgbClr val="0070C0"/>
                </a:solidFill>
                <a:latin typeface="Monotype Corsiva" pitchFamily="66" charset="0"/>
              </a:rPr>
              <a:t>Выход на пенсию - это не конец пути. Это начало открытого шоссе».</a:t>
            </a:r>
          </a:p>
          <a:p>
            <a:endParaRPr lang="ru-RU" dirty="0"/>
          </a:p>
        </p:txBody>
      </p:sp>
      <p:pic>
        <p:nvPicPr>
          <p:cNvPr id="1027" name="Picture 3" descr="G:\ВПН2020\ИРР\cd4e135d1d534d290273fa03b03e462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85728"/>
            <a:ext cx="2498961" cy="16667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96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220908_1735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151337" cy="6113503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20818_222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8294213" cy="622066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души радость, сердца   отрада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IMG_20220823_142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73422"/>
            <a:ext cx="8501122" cy="6375841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sz="3200" b="1" dirty="0" smtClean="0"/>
              <a:t> души радость, сердца   отрада</a:t>
            </a:r>
            <a:endParaRPr lang="ru-RU" sz="3200" dirty="0"/>
          </a:p>
        </p:txBody>
      </p:sp>
      <p:pic>
        <p:nvPicPr>
          <p:cNvPr id="4" name="Содержимое 3" descr="IMG_20220823_105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sz="3600" b="1" dirty="0" smtClean="0"/>
              <a:t> души радость, сердца   отрада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Город Учалы</a:t>
            </a:r>
            <a:endParaRPr lang="ru-RU" dirty="0"/>
          </a:p>
        </p:txBody>
      </p:sp>
      <p:pic>
        <p:nvPicPr>
          <p:cNvPr id="7" name="Содержимое 6" descr="IMG_36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30548" y="2803789"/>
            <a:ext cx="4366840" cy="291122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Озеро </a:t>
            </a:r>
            <a:r>
              <a:rPr lang="ru-RU" dirty="0" err="1" smtClean="0"/>
              <a:t>Кандрыкуль</a:t>
            </a:r>
            <a:endParaRPr lang="ru-RU" dirty="0"/>
          </a:p>
        </p:txBody>
      </p:sp>
      <p:pic>
        <p:nvPicPr>
          <p:cNvPr id="10" name="Содержимое 9" descr="IMG_20190816_0947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375"/>
            <a:ext cx="4041775" cy="3032287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Экскурсии. Литературные знакомства.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 smtClean="0"/>
              <a:t>Учалы.Рамзиля</a:t>
            </a:r>
            <a:r>
              <a:rPr lang="ru-RU" dirty="0" smtClean="0"/>
              <a:t> </a:t>
            </a:r>
            <a:r>
              <a:rPr lang="ru-RU" dirty="0" err="1" smtClean="0"/>
              <a:t>Хисаметдинова</a:t>
            </a:r>
            <a:endParaRPr lang="ru-RU" dirty="0"/>
          </a:p>
        </p:txBody>
      </p:sp>
      <p:pic>
        <p:nvPicPr>
          <p:cNvPr id="7" name="Содержимое 6" descr="IMG-20190516-WA00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Зилим-Караново</a:t>
            </a:r>
            <a:r>
              <a:rPr lang="ru-RU" dirty="0" smtClean="0"/>
              <a:t>. </a:t>
            </a:r>
            <a:r>
              <a:rPr lang="ru-RU" dirty="0" err="1" smtClean="0"/>
              <a:t>Мажит</a:t>
            </a:r>
            <a:r>
              <a:rPr lang="ru-RU" dirty="0" smtClean="0"/>
              <a:t> </a:t>
            </a:r>
            <a:r>
              <a:rPr lang="ru-RU" dirty="0" err="1" smtClean="0"/>
              <a:t>Гафури</a:t>
            </a:r>
            <a:endParaRPr lang="ru-RU" dirty="0"/>
          </a:p>
        </p:txBody>
      </p:sp>
      <p:pic>
        <p:nvPicPr>
          <p:cNvPr id="8" name="Содержимое 7" descr="IMG_20220721_13212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635524"/>
            <a:ext cx="4039985" cy="3029989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Экскурсии. Литература и поэзия.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Уфа. А.С.Пушкин </a:t>
            </a:r>
            <a:endParaRPr lang="ru-RU" dirty="0"/>
          </a:p>
        </p:txBody>
      </p:sp>
      <p:pic>
        <p:nvPicPr>
          <p:cNvPr id="7" name="Содержимое 6" descr="IMG_391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803857"/>
            <a:ext cx="4039985" cy="269332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Уфа. </a:t>
            </a:r>
            <a:r>
              <a:rPr lang="ru-RU" dirty="0" err="1" smtClean="0"/>
              <a:t>Мустай</a:t>
            </a:r>
            <a:r>
              <a:rPr lang="ru-RU" dirty="0" smtClean="0"/>
              <a:t> Карим</a:t>
            </a:r>
            <a:endParaRPr lang="ru-RU" dirty="0"/>
          </a:p>
        </p:txBody>
      </p:sp>
      <p:pic>
        <p:nvPicPr>
          <p:cNvPr id="8" name="Содержимое 7" descr="DSC0783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635524"/>
            <a:ext cx="4039985" cy="3029989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tree-nature-branch-plant-sky-sunlight-leaf-golden-autumn-yellow-closeup-season-maple-tree-sheet-deciduous-fall-colors-autumn-colors-maple-leaves-yellow-leaves-golden-autum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8763016" cy="492919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9c5aa24f2777bc5b3bfeb55692801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143372" y="2213184"/>
            <a:ext cx="4210080" cy="4644816"/>
          </a:xfr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 </a:t>
            </a:r>
            <a:r>
              <a:rPr lang="ru-RU" dirty="0" err="1" smtClean="0"/>
              <a:t>Салаватском</a:t>
            </a:r>
            <a:r>
              <a:rPr lang="ru-RU" dirty="0" smtClean="0"/>
              <a:t> районе проживают</a:t>
            </a:r>
          </a:p>
          <a:p>
            <a:pPr>
              <a:buNone/>
            </a:pPr>
            <a:r>
              <a:rPr lang="ru-RU" dirty="0" smtClean="0"/>
              <a:t> 6584 человека пенсионного возраста</a:t>
            </a:r>
          </a:p>
          <a:p>
            <a:pPr>
              <a:buNone/>
            </a:pPr>
            <a:r>
              <a:rPr lang="ru-RU" dirty="0" smtClean="0"/>
              <a:t>4226 женщин</a:t>
            </a:r>
          </a:p>
          <a:p>
            <a:pPr>
              <a:buNone/>
            </a:pPr>
            <a:r>
              <a:rPr lang="ru-RU" dirty="0" smtClean="0"/>
              <a:t>2342 мужчин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</a:t>
            </a:r>
            <a:r>
              <a:rPr lang="ru-RU" sz="3100" b="1" dirty="0" smtClean="0"/>
              <a:t>души радость, сердца   отрада.                      </a:t>
            </a:r>
            <a:r>
              <a:rPr lang="ru-RU" sz="3100" b="1" dirty="0" smtClean="0">
                <a:solidFill>
                  <a:srgbClr val="FFC000"/>
                </a:solidFill>
              </a:rPr>
              <a:t>Начинаются у родных ворот</a:t>
            </a:r>
            <a:endParaRPr lang="ru-RU" sz="3100" dirty="0">
              <a:solidFill>
                <a:srgbClr val="FFC000"/>
              </a:solidFill>
            </a:endParaRPr>
          </a:p>
        </p:txBody>
      </p:sp>
      <p:pic>
        <p:nvPicPr>
          <p:cNvPr id="5" name="Содержимое 4" descr="IMG_20220803_0720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93018"/>
            <a:ext cx="4173736" cy="5564982"/>
          </a:xfrm>
        </p:spPr>
      </p:pic>
      <p:pic>
        <p:nvPicPr>
          <p:cNvPr id="6" name="Содержимое 5" descr="IMG_20220720_0740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05257" y="1928802"/>
            <a:ext cx="4953034" cy="3714776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sz="4000" b="1" dirty="0" smtClean="0"/>
              <a:t> души радость, сердца   отрада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Туймазы</a:t>
            </a:r>
            <a:endParaRPr lang="ru-RU" dirty="0"/>
          </a:p>
        </p:txBody>
      </p:sp>
      <p:pic>
        <p:nvPicPr>
          <p:cNvPr id="5" name="Содержимое 4" descr="8общ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635524"/>
            <a:ext cx="4039985" cy="3029989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Ауш-тау</a:t>
            </a:r>
            <a:r>
              <a:rPr lang="ru-RU" dirty="0" smtClean="0"/>
              <a:t>, </a:t>
            </a:r>
            <a:r>
              <a:rPr lang="ru-RU" dirty="0" err="1" smtClean="0"/>
              <a:t>Учалинский</a:t>
            </a:r>
            <a:r>
              <a:rPr lang="ru-RU" dirty="0" smtClean="0"/>
              <a:t> район</a:t>
            </a:r>
            <a:endParaRPr lang="ru-RU" dirty="0"/>
          </a:p>
        </p:txBody>
      </p:sp>
      <p:pic>
        <p:nvPicPr>
          <p:cNvPr id="6" name="Содержимое 5" descr="IMG_336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803857"/>
            <a:ext cx="4039985" cy="2693324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Красноуфимск, 2012 год</a:t>
            </a:r>
            <a:endParaRPr lang="ru-RU" dirty="0"/>
          </a:p>
        </p:txBody>
      </p:sp>
      <p:pic>
        <p:nvPicPr>
          <p:cNvPr id="5" name="Содержимое 4" descr="IMG_00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635524"/>
            <a:ext cx="4039985" cy="3029989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Красноуфимск, 2022 год</a:t>
            </a:r>
            <a:endParaRPr lang="ru-RU" dirty="0"/>
          </a:p>
        </p:txBody>
      </p:sp>
      <p:pic>
        <p:nvPicPr>
          <p:cNvPr id="6" name="Содержимое 5" descr="IMG_20220615_1239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635524"/>
            <a:ext cx="4039985" cy="3029989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Янгантау</a:t>
            </a:r>
            <a:endParaRPr lang="ru-RU" dirty="0"/>
          </a:p>
        </p:txBody>
      </p:sp>
      <p:pic>
        <p:nvPicPr>
          <p:cNvPr id="5" name="Содержимое 4" descr="IMG_20160521_12173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635524"/>
            <a:ext cx="4039985" cy="3029989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Театр «</a:t>
            </a:r>
            <a:r>
              <a:rPr lang="ru-RU" dirty="0" err="1" smtClean="0"/>
              <a:t>Нур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Содержимое 5" descr="DSC078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635524"/>
            <a:ext cx="4039985" cy="3029989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Башкирский академический театр</a:t>
            </a:r>
            <a:endParaRPr lang="ru-RU" dirty="0"/>
          </a:p>
        </p:txBody>
      </p:sp>
      <p:pic>
        <p:nvPicPr>
          <p:cNvPr id="5" name="Содержимое 4" descr="IMG_20181104_1712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107" y="2174875"/>
            <a:ext cx="2964373" cy="3951288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Ботанический сад</a:t>
            </a:r>
            <a:endParaRPr lang="ru-RU" dirty="0"/>
          </a:p>
        </p:txBody>
      </p:sp>
      <p:pic>
        <p:nvPicPr>
          <p:cNvPr id="6" name="Содержимое 5" descr="IMG_444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803857"/>
            <a:ext cx="4039985" cy="2693324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путешествия -</a:t>
            </a:r>
            <a:r>
              <a:rPr lang="ru-RU" b="1" dirty="0" smtClean="0"/>
              <a:t> души радость, сердца   отрада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Озеро </a:t>
            </a:r>
            <a:r>
              <a:rPr lang="ru-RU" dirty="0" err="1" smtClean="0"/>
              <a:t>Сарва</a:t>
            </a:r>
            <a:endParaRPr lang="ru-RU" dirty="0"/>
          </a:p>
        </p:txBody>
      </p:sp>
      <p:pic>
        <p:nvPicPr>
          <p:cNvPr id="5" name="Содержимое 4" descr="IMG-20220804-WA01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2013 год</a:t>
            </a:r>
            <a:endParaRPr lang="ru-RU" dirty="0"/>
          </a:p>
        </p:txBody>
      </p:sp>
      <p:pic>
        <p:nvPicPr>
          <p:cNvPr id="6" name="Содержимое 5" descr="7общ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3726" y="2174875"/>
            <a:ext cx="2964373" cy="3951288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243</Words>
  <Application>Microsoft Office PowerPoint</Application>
  <PresentationFormat>Экран (4:3)</PresentationFormat>
  <Paragraphs>48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"У природы нет плохой погоды, Ход времен нельзя остановить. Осень жизни, как и осень года, Надо не скорбя, благословить". </vt:lpstr>
      <vt:lpstr>Салаватская районная организация ветеранов (пенсионеров)</vt:lpstr>
      <vt:lpstr>Слайд 3</vt:lpstr>
      <vt:lpstr>Наши путешествия - души радость, сердца   отрада.                      Начинаются у родных ворот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Слайд 16</vt:lpstr>
      <vt:lpstr>Слайд 17</vt:lpstr>
      <vt:lpstr>Слайд 18</vt:lpstr>
      <vt:lpstr>Слайд 19</vt:lpstr>
      <vt:lpstr>Слайд 20</vt:lpstr>
      <vt:lpstr>Слайд 21</vt:lpstr>
      <vt:lpstr>Наши путешествия - души радость, сердца   отрада</vt:lpstr>
      <vt:lpstr>Наши путешествия - души радость, сердца   отрада</vt:lpstr>
      <vt:lpstr>Наши путешествия - души радость, сердца   отрада</vt:lpstr>
      <vt:lpstr>Экскурсии. Литературные знакомства.</vt:lpstr>
      <vt:lpstr>Экскурсии. Литература и поэзия.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</dc:creator>
  <cp:lastModifiedBy>Win7</cp:lastModifiedBy>
  <cp:revision>57</cp:revision>
  <dcterms:created xsi:type="dcterms:W3CDTF">2023-02-09T14:31:18Z</dcterms:created>
  <dcterms:modified xsi:type="dcterms:W3CDTF">2023-10-28T10:05:57Z</dcterms:modified>
</cp:coreProperties>
</file>