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F44A94-8CA1-4C0F-886D-370AF42EC496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F9B577-1657-47A5-8588-6DC4B68084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6;&#1086;&#1083;&#1075;&#1086;&#1083;&#1077;&#1090;&#1080;&#1077;.&#1089;&#1086;&#1094;&#1090;&#1091;&#1088;&#1080;&#1079;&#1084;&#1088;&#1073;.&#1088;&#1092;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ПУТЕШЕСТВИЯ </a:t>
            </a:r>
            <a:b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пенсионеров</a:t>
            </a:r>
            <a:endParaRPr lang="ru-RU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Башкирское долголетие. Туризм</a:t>
            </a:r>
          </a:p>
          <a:p>
            <a:r>
              <a:rPr lang="ru-RU" b="1" i="1" dirty="0" err="1" smtClean="0">
                <a:solidFill>
                  <a:srgbClr val="FFFF00"/>
                </a:solidFill>
              </a:rPr>
              <a:t>Салаватский</a:t>
            </a:r>
            <a:r>
              <a:rPr lang="ru-RU" b="1" i="1" dirty="0" smtClean="0">
                <a:solidFill>
                  <a:srgbClr val="FFFF00"/>
                </a:solidFill>
              </a:rPr>
              <a:t> район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2023.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Шульганташ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. Учалы.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Ахуновские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 менгиры</a:t>
            </a:r>
            <a:endParaRPr lang="ru-RU" sz="3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Маршрут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4582173" cy="2500314"/>
          </a:xfrm>
        </p:spPr>
      </p:pic>
      <p:pic>
        <p:nvPicPr>
          <p:cNvPr id="6" name="Содержимое 5" descr="IMG_20230719_10091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643313" y="4000500"/>
            <a:ext cx="5500687" cy="247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0070C0"/>
                </a:solidFill>
                <a:hlinkClick r:id="rId2"/>
              </a:rPr>
              <a:t>https://долголетие.соцтуризмрб.рф</a:t>
            </a:r>
            <a:r>
              <a:rPr lang="ru-RU" sz="3600" b="1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  <a:p>
            <a:endParaRPr lang="ru-RU" sz="3600" dirty="0"/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nstantia" pitchFamily="18" charset="0"/>
              </a:rPr>
              <a:t>2019. </a:t>
            </a:r>
            <a:r>
              <a:rPr lang="ru-RU" sz="2800" b="1" dirty="0" err="1" smtClean="0">
                <a:solidFill>
                  <a:srgbClr val="0070C0"/>
                </a:solidFill>
                <a:latin typeface="Constantia" pitchFamily="18" charset="0"/>
              </a:rPr>
              <a:t>Чишиминский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 ИКМ,  </a:t>
            </a:r>
            <a:r>
              <a:rPr lang="ru-RU" sz="2800" b="1" dirty="0" err="1" smtClean="0">
                <a:solidFill>
                  <a:srgbClr val="0070C0"/>
                </a:solidFill>
                <a:latin typeface="Constantia" pitchFamily="18" charset="0"/>
              </a:rPr>
              <a:t>Асылыкуль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Constantia" pitchFamily="18" charset="0"/>
              </a:rPr>
              <a:t>Кандрыкуль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Constantia" pitchFamily="18" charset="0"/>
              </a:rPr>
              <a:t>Туймазинский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 район - </a:t>
            </a:r>
            <a:r>
              <a:rPr lang="ru-RU" sz="2800" b="1" dirty="0" err="1" smtClean="0">
                <a:solidFill>
                  <a:srgbClr val="0070C0"/>
                </a:solidFill>
                <a:latin typeface="Constantia" pitchFamily="18" charset="0"/>
              </a:rPr>
              <a:t>Бабай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Constantia" pitchFamily="18" charset="0"/>
              </a:rPr>
              <a:t>утары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, Долина роз</a:t>
            </a:r>
            <a:endParaRPr lang="ru-RU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Заготовка_Альбо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4840850" cy="3422266"/>
          </a:xfrm>
        </p:spPr>
      </p:pic>
      <p:pic>
        <p:nvPicPr>
          <p:cNvPr id="8" name="Содержимое 7" descr="IMG_20190815_1242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2019.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Учалинский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 район –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Аулия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, Менгиры, ИКМ, музей Матросова</a:t>
            </a:r>
            <a:endParaRPr lang="ru-RU" sz="3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IMG_20190514_1033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12" name="Содержимое 11" descr="IMG_20190515_1138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2022. 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Красноуфимск – музей «Земская больница»</a:t>
            </a:r>
            <a:endParaRPr lang="ru-RU" sz="3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IMG_20220615_113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02672" y="1928802"/>
            <a:ext cx="4598472" cy="3448854"/>
          </a:xfrm>
        </p:spPr>
      </p:pic>
      <p:pic>
        <p:nvPicPr>
          <p:cNvPr id="6" name="Содержимое 5" descr="IMG_20220615_125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4225"/>
            <a:ext cx="4038600" cy="3027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onstantia" pitchFamily="18" charset="0"/>
              </a:rPr>
              <a:t>2022. </a:t>
            </a:r>
            <a:r>
              <a:rPr lang="ru-RU" sz="3200" dirty="0" err="1" smtClean="0">
                <a:solidFill>
                  <a:srgbClr val="0070C0"/>
                </a:solidFill>
                <a:latin typeface="Constantia" pitchFamily="18" charset="0"/>
              </a:rPr>
              <a:t>Торатау</a:t>
            </a:r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, </a:t>
            </a:r>
            <a:r>
              <a:rPr lang="ru-RU" sz="3200" dirty="0" err="1" smtClean="0">
                <a:solidFill>
                  <a:srgbClr val="0070C0"/>
                </a:solidFill>
                <a:latin typeface="Constantia" pitchFamily="18" charset="0"/>
              </a:rPr>
              <a:t>Стерлитамакский</a:t>
            </a:r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 ИКМ, музе </a:t>
            </a:r>
            <a:r>
              <a:rPr lang="ru-RU" sz="3200" dirty="0" err="1" smtClean="0">
                <a:solidFill>
                  <a:srgbClr val="0070C0"/>
                </a:solidFill>
                <a:latin typeface="Constantia" pitchFamily="18" charset="0"/>
              </a:rPr>
              <a:t>М.Гафури</a:t>
            </a:r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 в </a:t>
            </a:r>
            <a:r>
              <a:rPr lang="ru-RU" sz="3200" dirty="0" err="1" smtClean="0">
                <a:solidFill>
                  <a:srgbClr val="0070C0"/>
                </a:solidFill>
                <a:latin typeface="Constantia" pitchFamily="18" charset="0"/>
              </a:rPr>
              <a:t>Зилим-Караново</a:t>
            </a:r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, мемориал в </a:t>
            </a:r>
            <a:r>
              <a:rPr lang="ru-RU" sz="3200" dirty="0" err="1" smtClean="0">
                <a:solidFill>
                  <a:srgbClr val="0070C0"/>
                </a:solidFill>
                <a:latin typeface="Constantia" pitchFamily="18" charset="0"/>
              </a:rPr>
              <a:t>Шаймуратово</a:t>
            </a:r>
            <a:endParaRPr lang="ru-RU" sz="3200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IMG_20220720_1509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31971"/>
            <a:ext cx="3769521" cy="5026029"/>
          </a:xfrm>
        </p:spPr>
      </p:pic>
      <p:pic>
        <p:nvPicPr>
          <p:cNvPr id="6" name="Содержимое 5" descr="IMG_20220721_160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76652" y="1857364"/>
            <a:ext cx="5167348" cy="3875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2022. 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Уфа. 2-хэт.автобус. Музей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М.Гафури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. Спектакль «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Ҡара йөҙҙәр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»</a:t>
            </a:r>
            <a:endParaRPr lang="ru-RU" sz="3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8" name="Содержимое 7" descr="IMG_20220908_1857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2714620"/>
            <a:ext cx="5334037" cy="4000528"/>
          </a:xfrm>
        </p:spPr>
      </p:pic>
      <p:pic>
        <p:nvPicPr>
          <p:cNvPr id="14" name="Содержимое 13" descr="IMG_20220908_1736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785926"/>
            <a:ext cx="4038600" cy="30271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2022.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Уфа.Ботанический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 сад. Молодежный театр. Музей археологии «Золото сарматов»</a:t>
            </a:r>
            <a:endParaRPr lang="ru-RU" sz="3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5" name="Содержимое 14" descr="IMG_20220420_1105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7421" y="2000240"/>
            <a:ext cx="4503221" cy="3377416"/>
          </a:xfrm>
        </p:spPr>
      </p:pic>
      <p:pic>
        <p:nvPicPr>
          <p:cNvPr id="16" name="Содержимое 15" descr="IMG_20220419_1424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2022. 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Красный ключ. Павловка. «Святые кустики». Озеро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Сарва</a:t>
            </a:r>
            <a:endParaRPr lang="ru-RU" sz="3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IMG-20220804-WA01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66517"/>
            <a:ext cx="4281518" cy="3211139"/>
          </a:xfrm>
        </p:spPr>
      </p:pic>
      <p:pic>
        <p:nvPicPr>
          <p:cNvPr id="8" name="Содержимое 7" descr="IMG-20220804-WA01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4662"/>
            <a:ext cx="4038600" cy="3026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2023.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Аушкуль-Аулия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. Учалы ИКМ,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Кунакбаево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 – А.Матросов – </a:t>
            </a:r>
            <a:r>
              <a:rPr lang="ru-RU" sz="3200" b="1" dirty="0" err="1" smtClean="0">
                <a:solidFill>
                  <a:srgbClr val="0070C0"/>
                </a:solidFill>
                <a:latin typeface="Constantia" pitchFamily="18" charset="0"/>
              </a:rPr>
              <a:t>Ш.Мухаметьянов</a:t>
            </a: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. </a:t>
            </a:r>
            <a:endParaRPr lang="ru-RU" sz="3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IMG_20230518_100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256"/>
            <a:ext cx="4762124" cy="2143140"/>
          </a:xfrm>
        </p:spPr>
      </p:pic>
      <p:pic>
        <p:nvPicPr>
          <p:cNvPr id="6" name="Содержимое 5" descr="IMG_20230518_1219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97187" y="1857364"/>
            <a:ext cx="5556289" cy="250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127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ПУТЕШЕСТВИЯ  пенсионеров</vt:lpstr>
      <vt:lpstr>2019. Чишиминский ИКМ,  Асылыкуль, Кандрыкуль, Туймазинский район - Бабай утары, Долина роз</vt:lpstr>
      <vt:lpstr>2019. Учалинский район –Аулия, Менгиры, ИКМ, музей Матросова</vt:lpstr>
      <vt:lpstr>2022. Красноуфимск – музей «Земская больница»</vt:lpstr>
      <vt:lpstr>2022. Торатау, Стерлитамакский ИКМ, музе М.Гафури в Зилим-Караново, мемориал в Шаймуратово</vt:lpstr>
      <vt:lpstr>2022. Уфа. 2-хэт.автобус. Музей М.Гафури. Спектакль «Ҡара йөҙҙәр»</vt:lpstr>
      <vt:lpstr>2022. Уфа.Ботанический сад. Молодежный театр. Музей археологии «Золото сарматов»</vt:lpstr>
      <vt:lpstr>2022. Красный ключ. Павловка. «Святые кустики». Озеро Сарва</vt:lpstr>
      <vt:lpstr>2023. Аушкуль-Аулия. Учалы ИКМ, Кунакбаево – А.Матросов – Ш.Мухаметьянов. </vt:lpstr>
      <vt:lpstr>2023. Шульганташ. Учалы. Ахуновские менгиры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ПУТЕШЕСТВИЯ  пенсионеров</dc:title>
  <dc:creator>Win7</dc:creator>
  <cp:lastModifiedBy>Win7</cp:lastModifiedBy>
  <cp:revision>8</cp:revision>
  <dcterms:created xsi:type="dcterms:W3CDTF">2023-09-03T16:02:09Z</dcterms:created>
  <dcterms:modified xsi:type="dcterms:W3CDTF">2023-09-03T16:52:26Z</dcterms:modified>
</cp:coreProperties>
</file>