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9" r:id="rId3"/>
    <p:sldId id="257" r:id="rId4"/>
    <p:sldId id="258" r:id="rId5"/>
    <p:sldId id="288" r:id="rId6"/>
    <p:sldId id="260" r:id="rId7"/>
    <p:sldId id="271" r:id="rId8"/>
    <p:sldId id="272" r:id="rId9"/>
    <p:sldId id="273" r:id="rId10"/>
    <p:sldId id="259" r:id="rId11"/>
    <p:sldId id="263" r:id="rId12"/>
    <p:sldId id="290" r:id="rId13"/>
    <p:sldId id="28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578A54"/>
    <a:srgbClr val="0199A9"/>
    <a:srgbClr val="F8D9C1"/>
    <a:srgbClr val="FF66FF"/>
    <a:srgbClr val="FFCC99"/>
    <a:srgbClr val="CC99FF"/>
    <a:srgbClr val="9999FF"/>
    <a:srgbClr val="99FF9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1B579-4463-4551-AE2A-082F2316AFEB}" type="doc">
      <dgm:prSet loTypeId="urn:microsoft.com/office/officeart/2005/8/layout/vList4#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05E7275-CCE2-40F2-95EA-1D81081B2082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Подготовка административно-педагогического ресурса</a:t>
          </a:r>
        </a:p>
      </dgm:t>
    </dgm:pt>
    <dgm:pt modelId="{957FD411-B77E-420C-847D-5BFFFC1B9676}" type="parTrans" cxnId="{70B6E366-14F4-42C9-BD7A-A1F371A5F2D0}">
      <dgm:prSet/>
      <dgm:spPr/>
      <dgm:t>
        <a:bodyPr/>
        <a:lstStyle/>
        <a:p>
          <a:endParaRPr lang="ru-RU"/>
        </a:p>
      </dgm:t>
    </dgm:pt>
    <dgm:pt modelId="{C3BB185D-182E-43E4-8FC3-157BCF57F8AC}" type="sibTrans" cxnId="{70B6E366-14F4-42C9-BD7A-A1F371A5F2D0}">
      <dgm:prSet/>
      <dgm:spPr/>
      <dgm:t>
        <a:bodyPr/>
        <a:lstStyle/>
        <a:p>
          <a:endParaRPr lang="ru-RU"/>
        </a:p>
      </dgm:t>
    </dgm:pt>
    <dgm:pt modelId="{452F321F-F846-437B-A57F-3B5FAAF5CA21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Методическая помощь администрации и педагогам общеобразовательных организаций по вопросам создания специальных условий для образования обучающихся с ОВЗ</a:t>
          </a:r>
        </a:p>
      </dgm:t>
    </dgm:pt>
    <dgm:pt modelId="{5C2E50E6-ADCE-456D-AB54-440084DE22A9}" type="parTrans" cxnId="{06C20392-9955-45F5-9ED7-76B1D1D2E40B}">
      <dgm:prSet/>
      <dgm:spPr/>
      <dgm:t>
        <a:bodyPr/>
        <a:lstStyle/>
        <a:p>
          <a:endParaRPr lang="ru-RU"/>
        </a:p>
      </dgm:t>
    </dgm:pt>
    <dgm:pt modelId="{5A996351-5895-45FE-8E56-18F520EF4758}" type="sibTrans" cxnId="{06C20392-9955-45F5-9ED7-76B1D1D2E40B}">
      <dgm:prSet/>
      <dgm:spPr/>
      <dgm:t>
        <a:bodyPr/>
        <a:lstStyle/>
        <a:p>
          <a:endParaRPr lang="ru-RU"/>
        </a:p>
      </dgm:t>
    </dgm:pt>
    <dgm:pt modelId="{C8883F5E-DE56-4F49-AF7F-5A6E34A656B5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Сопровождение образовательного процесса детей-инвалидов и детей с ОВЗ в условиях реализации ФГОС</a:t>
          </a:r>
        </a:p>
      </dgm:t>
    </dgm:pt>
    <dgm:pt modelId="{2B8236E7-D671-4EF0-BA76-68AFCDB55232}" type="parTrans" cxnId="{B5EB0945-7EC8-442A-AC48-E6CD1B6FBB56}">
      <dgm:prSet/>
      <dgm:spPr/>
      <dgm:t>
        <a:bodyPr/>
        <a:lstStyle/>
        <a:p>
          <a:endParaRPr lang="ru-RU"/>
        </a:p>
      </dgm:t>
    </dgm:pt>
    <dgm:pt modelId="{0855419E-9CC6-4E5C-974B-373E4A35F32C}" type="sibTrans" cxnId="{B5EB0945-7EC8-442A-AC48-E6CD1B6FBB56}">
      <dgm:prSet/>
      <dgm:spPr/>
      <dgm:t>
        <a:bodyPr/>
        <a:lstStyle/>
        <a:p>
          <a:endParaRPr lang="ru-RU"/>
        </a:p>
      </dgm:t>
    </dgm:pt>
    <dgm:pt modelId="{53FE8DC6-1B4C-4613-93B9-7CD86CEE43A9}">
      <dgm:prSet phldrT="[Текст]" custT="1"/>
      <dgm:spPr/>
      <dgm:t>
        <a:bodyPr/>
        <a:lstStyle/>
        <a:p>
          <a:r>
            <a:rPr lang="ru-RU" sz="1200" dirty="0"/>
            <a:t>Консультативная помощь общеобразовательным организациям в разработке адаптированных основных образовательных программ и индивидуальных образовательных маршрутов обучающихся с ОВЗ</a:t>
          </a:r>
        </a:p>
      </dgm:t>
    </dgm:pt>
    <dgm:pt modelId="{3423BBEB-E14E-40A8-B75A-ACB5CA99D0CB}" type="parTrans" cxnId="{7A64D099-818F-467A-9CBA-D8452A7876EE}">
      <dgm:prSet/>
      <dgm:spPr/>
      <dgm:t>
        <a:bodyPr/>
        <a:lstStyle/>
        <a:p>
          <a:endParaRPr lang="ru-RU"/>
        </a:p>
      </dgm:t>
    </dgm:pt>
    <dgm:pt modelId="{8AC34474-1CFB-4E53-B48E-7AAC280CAEFF}" type="sibTrans" cxnId="{7A64D099-818F-467A-9CBA-D8452A7876EE}">
      <dgm:prSet/>
      <dgm:spPr/>
      <dgm:t>
        <a:bodyPr/>
        <a:lstStyle/>
        <a:p>
          <a:endParaRPr lang="ru-RU"/>
        </a:p>
      </dgm:t>
    </dgm:pt>
    <dgm:pt modelId="{E3181C5E-2B95-47B6-B405-7A882622C1F6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</a:rPr>
            <a:t>Поддержка родителей, воспитывающих детей-инвалидов и детей с ОВЗ</a:t>
          </a:r>
        </a:p>
      </dgm:t>
    </dgm:pt>
    <dgm:pt modelId="{184B63BD-9BF7-46BD-BC5A-542F320ECD42}" type="parTrans" cxnId="{DC9E2953-4BCF-4032-8E86-AD526021E519}">
      <dgm:prSet/>
      <dgm:spPr/>
      <dgm:t>
        <a:bodyPr/>
        <a:lstStyle/>
        <a:p>
          <a:endParaRPr lang="ru-RU"/>
        </a:p>
      </dgm:t>
    </dgm:pt>
    <dgm:pt modelId="{D31301F9-34F7-47F4-9DFC-2C0A75271119}" type="sibTrans" cxnId="{DC9E2953-4BCF-4032-8E86-AD526021E519}">
      <dgm:prSet/>
      <dgm:spPr/>
      <dgm:t>
        <a:bodyPr/>
        <a:lstStyle/>
        <a:p>
          <a:endParaRPr lang="ru-RU"/>
        </a:p>
      </dgm:t>
    </dgm:pt>
    <dgm:pt modelId="{9E06CF77-E3C1-4777-A809-82E53518198E}" type="pres">
      <dgm:prSet presAssocID="{3851B579-4463-4551-AE2A-082F2316AFEB}" presName="linear" presStyleCnt="0">
        <dgm:presLayoutVars>
          <dgm:dir/>
          <dgm:resizeHandles val="exact"/>
        </dgm:presLayoutVars>
      </dgm:prSet>
      <dgm:spPr/>
    </dgm:pt>
    <dgm:pt modelId="{CEDA1E1C-9E01-465B-8DD6-FE6EBC871C86}" type="pres">
      <dgm:prSet presAssocID="{005E7275-CCE2-40F2-95EA-1D81081B2082}" presName="comp" presStyleCnt="0"/>
      <dgm:spPr/>
    </dgm:pt>
    <dgm:pt modelId="{2FF1A4F4-3125-4B94-B9C2-B78848133E74}" type="pres">
      <dgm:prSet presAssocID="{005E7275-CCE2-40F2-95EA-1D81081B2082}" presName="box" presStyleLbl="node1" presStyleIdx="0" presStyleCnt="3"/>
      <dgm:spPr/>
    </dgm:pt>
    <dgm:pt modelId="{337AC332-5DEE-4276-963A-9A0F96859C39}" type="pres">
      <dgm:prSet presAssocID="{005E7275-CCE2-40F2-95EA-1D81081B2082}" presName="img" presStyleLbl="fgImgPlace1" presStyleIdx="0" presStyleCnt="3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  <dgm:pt modelId="{ED835805-C3FF-4909-BC8E-5E21DD45E817}" type="pres">
      <dgm:prSet presAssocID="{005E7275-CCE2-40F2-95EA-1D81081B2082}" presName="text" presStyleLbl="node1" presStyleIdx="0" presStyleCnt="3">
        <dgm:presLayoutVars>
          <dgm:bulletEnabled val="1"/>
        </dgm:presLayoutVars>
      </dgm:prSet>
      <dgm:spPr/>
    </dgm:pt>
    <dgm:pt modelId="{18D1AA24-6346-4796-8222-16BA815E9577}" type="pres">
      <dgm:prSet presAssocID="{C3BB185D-182E-43E4-8FC3-157BCF57F8AC}" presName="spacer" presStyleCnt="0"/>
      <dgm:spPr/>
    </dgm:pt>
    <dgm:pt modelId="{C02B386A-7388-49FA-8056-21D2E0BA667F}" type="pres">
      <dgm:prSet presAssocID="{C8883F5E-DE56-4F49-AF7F-5A6E34A656B5}" presName="comp" presStyleCnt="0"/>
      <dgm:spPr/>
    </dgm:pt>
    <dgm:pt modelId="{7E0E746B-D523-4FB6-BFE8-98A31AB99CA5}" type="pres">
      <dgm:prSet presAssocID="{C8883F5E-DE56-4F49-AF7F-5A6E34A656B5}" presName="box" presStyleLbl="node1" presStyleIdx="1" presStyleCnt="3"/>
      <dgm:spPr/>
    </dgm:pt>
    <dgm:pt modelId="{8D0A8996-12B0-49E1-AEEB-D3FE325C6231}" type="pres">
      <dgm:prSet presAssocID="{C8883F5E-DE56-4F49-AF7F-5A6E34A656B5}" presName="img" presStyleLbl="fgImgPlace1" presStyleIdx="1" presStyleCnt="3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  <dgm:pt modelId="{96FA870E-FF62-4E0B-990B-3A0951F9FA0B}" type="pres">
      <dgm:prSet presAssocID="{C8883F5E-DE56-4F49-AF7F-5A6E34A656B5}" presName="text" presStyleLbl="node1" presStyleIdx="1" presStyleCnt="3">
        <dgm:presLayoutVars>
          <dgm:bulletEnabled val="1"/>
        </dgm:presLayoutVars>
      </dgm:prSet>
      <dgm:spPr/>
    </dgm:pt>
    <dgm:pt modelId="{A3711106-5413-40D2-9680-64D5FFA81600}" type="pres">
      <dgm:prSet presAssocID="{0855419E-9CC6-4E5C-974B-373E4A35F32C}" presName="spacer" presStyleCnt="0"/>
      <dgm:spPr/>
    </dgm:pt>
    <dgm:pt modelId="{D0107133-7A5C-4D15-BF70-513F2A40DAA3}" type="pres">
      <dgm:prSet presAssocID="{E3181C5E-2B95-47B6-B405-7A882622C1F6}" presName="comp" presStyleCnt="0"/>
      <dgm:spPr/>
    </dgm:pt>
    <dgm:pt modelId="{BE69F3B4-CE11-47CF-A38D-1E2239955032}" type="pres">
      <dgm:prSet presAssocID="{E3181C5E-2B95-47B6-B405-7A882622C1F6}" presName="box" presStyleLbl="node1" presStyleIdx="2" presStyleCnt="3"/>
      <dgm:spPr/>
    </dgm:pt>
    <dgm:pt modelId="{5147D8ED-5E5E-413D-9472-02EB3D9B6697}" type="pres">
      <dgm:prSet presAssocID="{E3181C5E-2B95-47B6-B405-7A882622C1F6}" presName="img" presStyleLbl="fgImgPlace1" presStyleIdx="2" presStyleCnt="3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</dgm:pt>
    <dgm:pt modelId="{DB2693F0-82B0-49FA-9D03-9D70F59DE075}" type="pres">
      <dgm:prSet presAssocID="{E3181C5E-2B95-47B6-B405-7A882622C1F6}" presName="text" presStyleLbl="node1" presStyleIdx="2" presStyleCnt="3">
        <dgm:presLayoutVars>
          <dgm:bulletEnabled val="1"/>
        </dgm:presLayoutVars>
      </dgm:prSet>
      <dgm:spPr/>
    </dgm:pt>
  </dgm:ptLst>
  <dgm:cxnLst>
    <dgm:cxn modelId="{E762021D-BAAF-448D-A138-424CA4A1ED50}" type="presOf" srcId="{3851B579-4463-4551-AE2A-082F2316AFEB}" destId="{9E06CF77-E3C1-4777-A809-82E53518198E}" srcOrd="0" destOrd="0" presId="urn:microsoft.com/office/officeart/2005/8/layout/vList4#1"/>
    <dgm:cxn modelId="{5E90303D-6E6C-450C-9C3C-3A1B2D24F255}" type="presOf" srcId="{E3181C5E-2B95-47B6-B405-7A882622C1F6}" destId="{BE69F3B4-CE11-47CF-A38D-1E2239955032}" srcOrd="0" destOrd="0" presId="urn:microsoft.com/office/officeart/2005/8/layout/vList4#1"/>
    <dgm:cxn modelId="{B9A5C95D-5AC6-4849-890D-5A1BC045E2A9}" type="presOf" srcId="{53FE8DC6-1B4C-4613-93B9-7CD86CEE43A9}" destId="{96FA870E-FF62-4E0B-990B-3A0951F9FA0B}" srcOrd="1" destOrd="1" presId="urn:microsoft.com/office/officeart/2005/8/layout/vList4#1"/>
    <dgm:cxn modelId="{B5EB0945-7EC8-442A-AC48-E6CD1B6FBB56}" srcId="{3851B579-4463-4551-AE2A-082F2316AFEB}" destId="{C8883F5E-DE56-4F49-AF7F-5A6E34A656B5}" srcOrd="1" destOrd="0" parTransId="{2B8236E7-D671-4EF0-BA76-68AFCDB55232}" sibTransId="{0855419E-9CC6-4E5C-974B-373E4A35F32C}"/>
    <dgm:cxn modelId="{70B6E366-14F4-42C9-BD7A-A1F371A5F2D0}" srcId="{3851B579-4463-4551-AE2A-082F2316AFEB}" destId="{005E7275-CCE2-40F2-95EA-1D81081B2082}" srcOrd="0" destOrd="0" parTransId="{957FD411-B77E-420C-847D-5BFFFC1B9676}" sibTransId="{C3BB185D-182E-43E4-8FC3-157BCF57F8AC}"/>
    <dgm:cxn modelId="{890D334A-963A-46BD-8C79-3561EA5586D4}" type="presOf" srcId="{005E7275-CCE2-40F2-95EA-1D81081B2082}" destId="{ED835805-C3FF-4909-BC8E-5E21DD45E817}" srcOrd="1" destOrd="0" presId="urn:microsoft.com/office/officeart/2005/8/layout/vList4#1"/>
    <dgm:cxn modelId="{DC9E2953-4BCF-4032-8E86-AD526021E519}" srcId="{3851B579-4463-4551-AE2A-082F2316AFEB}" destId="{E3181C5E-2B95-47B6-B405-7A882622C1F6}" srcOrd="2" destOrd="0" parTransId="{184B63BD-9BF7-46BD-BC5A-542F320ECD42}" sibTransId="{D31301F9-34F7-47F4-9DFC-2C0A75271119}"/>
    <dgm:cxn modelId="{F7C4C37C-85E5-48FE-8E27-0FE3B4F1305A}" type="presOf" srcId="{452F321F-F846-437B-A57F-3B5FAAF5CA21}" destId="{ED835805-C3FF-4909-BC8E-5E21DD45E817}" srcOrd="1" destOrd="1" presId="urn:microsoft.com/office/officeart/2005/8/layout/vList4#1"/>
    <dgm:cxn modelId="{06C20392-9955-45F5-9ED7-76B1D1D2E40B}" srcId="{005E7275-CCE2-40F2-95EA-1D81081B2082}" destId="{452F321F-F846-437B-A57F-3B5FAAF5CA21}" srcOrd="0" destOrd="0" parTransId="{5C2E50E6-ADCE-456D-AB54-440084DE22A9}" sibTransId="{5A996351-5895-45FE-8E56-18F520EF4758}"/>
    <dgm:cxn modelId="{BEECC299-78F5-44D9-9914-6E39646C5A8F}" type="presOf" srcId="{C8883F5E-DE56-4F49-AF7F-5A6E34A656B5}" destId="{7E0E746B-D523-4FB6-BFE8-98A31AB99CA5}" srcOrd="0" destOrd="0" presId="urn:microsoft.com/office/officeart/2005/8/layout/vList4#1"/>
    <dgm:cxn modelId="{7A64D099-818F-467A-9CBA-D8452A7876EE}" srcId="{C8883F5E-DE56-4F49-AF7F-5A6E34A656B5}" destId="{53FE8DC6-1B4C-4613-93B9-7CD86CEE43A9}" srcOrd="0" destOrd="0" parTransId="{3423BBEB-E14E-40A8-B75A-ACB5CA99D0CB}" sibTransId="{8AC34474-1CFB-4E53-B48E-7AAC280CAEFF}"/>
    <dgm:cxn modelId="{77B2CBAB-035F-4890-BE2C-BD2A930EBD85}" type="presOf" srcId="{452F321F-F846-437B-A57F-3B5FAAF5CA21}" destId="{2FF1A4F4-3125-4B94-B9C2-B78848133E74}" srcOrd="0" destOrd="1" presId="urn:microsoft.com/office/officeart/2005/8/layout/vList4#1"/>
    <dgm:cxn modelId="{420A70C0-5F79-4CDE-B423-8293116D7DF8}" type="presOf" srcId="{C8883F5E-DE56-4F49-AF7F-5A6E34A656B5}" destId="{96FA870E-FF62-4E0B-990B-3A0951F9FA0B}" srcOrd="1" destOrd="0" presId="urn:microsoft.com/office/officeart/2005/8/layout/vList4#1"/>
    <dgm:cxn modelId="{D6BE27C5-794B-43DF-9892-4E9718888BE6}" type="presOf" srcId="{005E7275-CCE2-40F2-95EA-1D81081B2082}" destId="{2FF1A4F4-3125-4B94-B9C2-B78848133E74}" srcOrd="0" destOrd="0" presId="urn:microsoft.com/office/officeart/2005/8/layout/vList4#1"/>
    <dgm:cxn modelId="{823BD2C7-57F9-4D03-A27B-495744795657}" type="presOf" srcId="{E3181C5E-2B95-47B6-B405-7A882622C1F6}" destId="{DB2693F0-82B0-49FA-9D03-9D70F59DE075}" srcOrd="1" destOrd="0" presId="urn:microsoft.com/office/officeart/2005/8/layout/vList4#1"/>
    <dgm:cxn modelId="{4C80AEEC-75D4-48F8-8085-5D9A3DEA349C}" type="presOf" srcId="{53FE8DC6-1B4C-4613-93B9-7CD86CEE43A9}" destId="{7E0E746B-D523-4FB6-BFE8-98A31AB99CA5}" srcOrd="0" destOrd="1" presId="urn:microsoft.com/office/officeart/2005/8/layout/vList4#1"/>
    <dgm:cxn modelId="{7CEC417C-4A89-4C96-BBF6-72C3ADC1083A}" type="presParOf" srcId="{9E06CF77-E3C1-4777-A809-82E53518198E}" destId="{CEDA1E1C-9E01-465B-8DD6-FE6EBC871C86}" srcOrd="0" destOrd="0" presId="urn:microsoft.com/office/officeart/2005/8/layout/vList4#1"/>
    <dgm:cxn modelId="{2BE2E043-6A3D-4C0B-9EF5-4011DD7DE6BA}" type="presParOf" srcId="{CEDA1E1C-9E01-465B-8DD6-FE6EBC871C86}" destId="{2FF1A4F4-3125-4B94-B9C2-B78848133E74}" srcOrd="0" destOrd="0" presId="urn:microsoft.com/office/officeart/2005/8/layout/vList4#1"/>
    <dgm:cxn modelId="{2587EBE3-10E3-4399-BBFC-982DF5B38ABA}" type="presParOf" srcId="{CEDA1E1C-9E01-465B-8DD6-FE6EBC871C86}" destId="{337AC332-5DEE-4276-963A-9A0F96859C39}" srcOrd="1" destOrd="0" presId="urn:microsoft.com/office/officeart/2005/8/layout/vList4#1"/>
    <dgm:cxn modelId="{B524894A-F48C-47E6-B69C-09729C47122F}" type="presParOf" srcId="{CEDA1E1C-9E01-465B-8DD6-FE6EBC871C86}" destId="{ED835805-C3FF-4909-BC8E-5E21DD45E817}" srcOrd="2" destOrd="0" presId="urn:microsoft.com/office/officeart/2005/8/layout/vList4#1"/>
    <dgm:cxn modelId="{7303CFAF-452D-4E1C-88F1-51DDADE2E04D}" type="presParOf" srcId="{9E06CF77-E3C1-4777-A809-82E53518198E}" destId="{18D1AA24-6346-4796-8222-16BA815E9577}" srcOrd="1" destOrd="0" presId="urn:microsoft.com/office/officeart/2005/8/layout/vList4#1"/>
    <dgm:cxn modelId="{6D844DC2-B5A7-4352-9A45-90C99782EE17}" type="presParOf" srcId="{9E06CF77-E3C1-4777-A809-82E53518198E}" destId="{C02B386A-7388-49FA-8056-21D2E0BA667F}" srcOrd="2" destOrd="0" presId="urn:microsoft.com/office/officeart/2005/8/layout/vList4#1"/>
    <dgm:cxn modelId="{5FFABC65-1F12-4622-B304-5B1A93A2C5F8}" type="presParOf" srcId="{C02B386A-7388-49FA-8056-21D2E0BA667F}" destId="{7E0E746B-D523-4FB6-BFE8-98A31AB99CA5}" srcOrd="0" destOrd="0" presId="urn:microsoft.com/office/officeart/2005/8/layout/vList4#1"/>
    <dgm:cxn modelId="{AAB7F3E6-076A-4097-9640-AF041980F22C}" type="presParOf" srcId="{C02B386A-7388-49FA-8056-21D2E0BA667F}" destId="{8D0A8996-12B0-49E1-AEEB-D3FE325C6231}" srcOrd="1" destOrd="0" presId="urn:microsoft.com/office/officeart/2005/8/layout/vList4#1"/>
    <dgm:cxn modelId="{D74AB5DF-5FA5-4F46-9D1D-B679394C96BD}" type="presParOf" srcId="{C02B386A-7388-49FA-8056-21D2E0BA667F}" destId="{96FA870E-FF62-4E0B-990B-3A0951F9FA0B}" srcOrd="2" destOrd="0" presId="urn:microsoft.com/office/officeart/2005/8/layout/vList4#1"/>
    <dgm:cxn modelId="{86BC28F7-793A-44C3-A62D-1CDCB39FE58B}" type="presParOf" srcId="{9E06CF77-E3C1-4777-A809-82E53518198E}" destId="{A3711106-5413-40D2-9680-64D5FFA81600}" srcOrd="3" destOrd="0" presId="urn:microsoft.com/office/officeart/2005/8/layout/vList4#1"/>
    <dgm:cxn modelId="{62270E0C-5B49-4F50-A601-32F884970651}" type="presParOf" srcId="{9E06CF77-E3C1-4777-A809-82E53518198E}" destId="{D0107133-7A5C-4D15-BF70-513F2A40DAA3}" srcOrd="4" destOrd="0" presId="urn:microsoft.com/office/officeart/2005/8/layout/vList4#1"/>
    <dgm:cxn modelId="{614C1D34-5DCA-4320-84AA-2394A8AD04A0}" type="presParOf" srcId="{D0107133-7A5C-4D15-BF70-513F2A40DAA3}" destId="{BE69F3B4-CE11-47CF-A38D-1E2239955032}" srcOrd="0" destOrd="0" presId="urn:microsoft.com/office/officeart/2005/8/layout/vList4#1"/>
    <dgm:cxn modelId="{66CBE0A5-3291-44AF-8D1E-3A8F8C9FC1BB}" type="presParOf" srcId="{D0107133-7A5C-4D15-BF70-513F2A40DAA3}" destId="{5147D8ED-5E5E-413D-9472-02EB3D9B6697}" srcOrd="1" destOrd="0" presId="urn:microsoft.com/office/officeart/2005/8/layout/vList4#1"/>
    <dgm:cxn modelId="{F0C81F03-AAE2-4A3A-B54B-42D99E7D0A49}" type="presParOf" srcId="{D0107133-7A5C-4D15-BF70-513F2A40DAA3}" destId="{DB2693F0-82B0-49FA-9D03-9D70F59DE07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C2B356-34F4-4DCD-826A-2BA46652E6BB}" type="doc">
      <dgm:prSet loTypeId="urn:microsoft.com/office/officeart/2005/8/layout/vList6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1771D468-18F5-4FFD-A863-9AD1775D441A}">
      <dgm:prSet phldrT="[Текст]"/>
      <dgm:spPr>
        <a:solidFill>
          <a:srgbClr val="FAE2F9"/>
        </a:solidFill>
      </dgm:spPr>
      <dgm:t>
        <a:bodyPr/>
        <a:lstStyle/>
        <a:p>
          <a:r>
            <a:rPr lang="ru-RU" b="1" dirty="0"/>
            <a:t>Титульный лист</a:t>
          </a:r>
        </a:p>
      </dgm:t>
    </dgm:pt>
    <dgm:pt modelId="{41324EAC-E368-46E7-8EED-0752AC48ADCC}" type="parTrans" cxnId="{572FB7A1-8A5C-4AEE-8068-A90645C6557D}">
      <dgm:prSet/>
      <dgm:spPr/>
      <dgm:t>
        <a:bodyPr/>
        <a:lstStyle/>
        <a:p>
          <a:endParaRPr lang="ru-RU"/>
        </a:p>
      </dgm:t>
    </dgm:pt>
    <dgm:pt modelId="{9255E0D1-4B45-44C5-970B-4C501989CE86}" type="sibTrans" cxnId="{572FB7A1-8A5C-4AEE-8068-A90645C6557D}">
      <dgm:prSet/>
      <dgm:spPr/>
      <dgm:t>
        <a:bodyPr/>
        <a:lstStyle/>
        <a:p>
          <a:endParaRPr lang="ru-RU"/>
        </a:p>
      </dgm:t>
    </dgm:pt>
    <dgm:pt modelId="{36197425-89EB-4FC7-BE94-5D8F2E606948}">
      <dgm:prSet phldrT="[Текст]" custT="1"/>
      <dgm:spPr/>
      <dgm:t>
        <a:bodyPr/>
        <a:lstStyle/>
        <a:p>
          <a:r>
            <a:rPr lang="ru-RU" sz="1000" dirty="0"/>
            <a:t>наименование учреждения, назначение ИОМ, срок реализации, адресность, гриф утверждения руководителем, согласование с родителями и др.</a:t>
          </a:r>
        </a:p>
      </dgm:t>
    </dgm:pt>
    <dgm:pt modelId="{9FCAC395-3E16-4386-BC33-3BC30ED84055}" type="parTrans" cxnId="{CD1B9414-1406-4066-A1FA-36A8868F0C40}">
      <dgm:prSet/>
      <dgm:spPr/>
      <dgm:t>
        <a:bodyPr/>
        <a:lstStyle/>
        <a:p>
          <a:endParaRPr lang="ru-RU"/>
        </a:p>
      </dgm:t>
    </dgm:pt>
    <dgm:pt modelId="{498A27EF-D7BE-40CD-B24E-15823F0D4BF1}" type="sibTrans" cxnId="{CD1B9414-1406-4066-A1FA-36A8868F0C40}">
      <dgm:prSet/>
      <dgm:spPr/>
      <dgm:t>
        <a:bodyPr/>
        <a:lstStyle/>
        <a:p>
          <a:endParaRPr lang="ru-RU"/>
        </a:p>
      </dgm:t>
    </dgm:pt>
    <dgm:pt modelId="{041DD8B1-7FDA-44D4-94B8-7BFA0772E9F2}">
      <dgm:prSet phldrT="[Текст]"/>
      <dgm:spPr>
        <a:solidFill>
          <a:srgbClr val="FFFF99"/>
        </a:solidFill>
      </dgm:spPr>
      <dgm:t>
        <a:bodyPr/>
        <a:lstStyle/>
        <a:p>
          <a:r>
            <a:rPr lang="ru-RU" b="1" dirty="0"/>
            <a:t>Пояснительная записка</a:t>
          </a:r>
        </a:p>
      </dgm:t>
    </dgm:pt>
    <dgm:pt modelId="{F234AC41-E07C-45F7-91E5-625975E892E8}" type="parTrans" cxnId="{BB5973BD-3AFC-4B75-9170-5D1D138058B7}">
      <dgm:prSet/>
      <dgm:spPr/>
      <dgm:t>
        <a:bodyPr/>
        <a:lstStyle/>
        <a:p>
          <a:endParaRPr lang="ru-RU"/>
        </a:p>
      </dgm:t>
    </dgm:pt>
    <dgm:pt modelId="{BB94BF96-3CDE-42BA-A513-1CCCB37E57A4}" type="sibTrans" cxnId="{BB5973BD-3AFC-4B75-9170-5D1D138058B7}">
      <dgm:prSet/>
      <dgm:spPr/>
      <dgm:t>
        <a:bodyPr/>
        <a:lstStyle/>
        <a:p>
          <a:endParaRPr lang="ru-RU"/>
        </a:p>
      </dgm:t>
    </dgm:pt>
    <dgm:pt modelId="{CC874594-A9C8-497A-BC04-587303CCAB2B}">
      <dgm:prSet phldrT="[Текст]"/>
      <dgm:spPr/>
      <dgm:t>
        <a:bodyPr/>
        <a:lstStyle/>
        <a:p>
          <a:r>
            <a:rPr lang="ru-RU" dirty="0"/>
            <a:t>внесения корректив по результатам промежуточной диагностики и заключение о реализации ИОМ  </a:t>
          </a:r>
        </a:p>
      </dgm:t>
    </dgm:pt>
    <dgm:pt modelId="{8B8225C9-7121-496C-BAD8-35256BBDDCC1}" type="parTrans" cxnId="{38B2582B-B4F0-467B-B8D2-4423C7CD49F7}">
      <dgm:prSet/>
      <dgm:spPr/>
      <dgm:t>
        <a:bodyPr/>
        <a:lstStyle/>
        <a:p>
          <a:endParaRPr lang="ru-RU"/>
        </a:p>
      </dgm:t>
    </dgm:pt>
    <dgm:pt modelId="{AE31AC54-19CA-4713-A14C-63D09A38E0B9}" type="sibTrans" cxnId="{38B2582B-B4F0-467B-B8D2-4423C7CD49F7}">
      <dgm:prSet/>
      <dgm:spPr/>
      <dgm:t>
        <a:bodyPr/>
        <a:lstStyle/>
        <a:p>
          <a:endParaRPr lang="ru-RU"/>
        </a:p>
      </dgm:t>
    </dgm:pt>
    <dgm:pt modelId="{5216DDEE-4086-495C-AE93-5C06D6E27B70}">
      <dgm:prSet phldrT="[Текст]"/>
      <dgm:spPr>
        <a:solidFill>
          <a:srgbClr val="CCFFFF"/>
        </a:solidFill>
      </dgm:spPr>
      <dgm:t>
        <a:bodyPr/>
        <a:lstStyle/>
        <a:p>
          <a:r>
            <a:rPr lang="ru-RU" b="1" dirty="0"/>
            <a:t>Расписание уроков и внеурочной занятости</a:t>
          </a:r>
        </a:p>
      </dgm:t>
    </dgm:pt>
    <dgm:pt modelId="{06CF9C71-B7C0-4D6D-AACF-4D18BC93BC1F}" type="parTrans" cxnId="{DA10C051-C261-43D0-86D4-4045226E328C}">
      <dgm:prSet/>
      <dgm:spPr/>
      <dgm:t>
        <a:bodyPr/>
        <a:lstStyle/>
        <a:p>
          <a:endParaRPr lang="ru-RU"/>
        </a:p>
      </dgm:t>
    </dgm:pt>
    <dgm:pt modelId="{FEC15CF6-4A5B-4B30-9189-BDC3E3191A80}" type="sibTrans" cxnId="{DA10C051-C261-43D0-86D4-4045226E328C}">
      <dgm:prSet/>
      <dgm:spPr/>
      <dgm:t>
        <a:bodyPr/>
        <a:lstStyle/>
        <a:p>
          <a:endParaRPr lang="ru-RU"/>
        </a:p>
      </dgm:t>
    </dgm:pt>
    <dgm:pt modelId="{22B6527E-DDE6-47ED-985D-A6D050C6CCC0}">
      <dgm:prSet phldrT="[Текст]"/>
      <dgm:spPr>
        <a:solidFill>
          <a:srgbClr val="FFCC99"/>
        </a:solidFill>
      </dgm:spPr>
      <dgm:t>
        <a:bodyPr/>
        <a:lstStyle/>
        <a:p>
          <a:r>
            <a:rPr lang="ru-RU" b="1" dirty="0"/>
            <a:t>Содержание ИОМ</a:t>
          </a:r>
        </a:p>
      </dgm:t>
    </dgm:pt>
    <dgm:pt modelId="{254CEC74-8890-4DA6-B1D6-5BBDEA303074}" type="parTrans" cxnId="{7D04BB19-DDE2-4494-9B0B-9B90A7B2E5FA}">
      <dgm:prSet/>
      <dgm:spPr/>
      <dgm:t>
        <a:bodyPr/>
        <a:lstStyle/>
        <a:p>
          <a:endParaRPr lang="ru-RU"/>
        </a:p>
      </dgm:t>
    </dgm:pt>
    <dgm:pt modelId="{778198CA-C7A0-4A11-9047-FAF7033600AC}" type="sibTrans" cxnId="{7D04BB19-DDE2-4494-9B0B-9B90A7B2E5FA}">
      <dgm:prSet/>
      <dgm:spPr/>
      <dgm:t>
        <a:bodyPr/>
        <a:lstStyle/>
        <a:p>
          <a:endParaRPr lang="ru-RU"/>
        </a:p>
      </dgm:t>
    </dgm:pt>
    <dgm:pt modelId="{306E9E07-B6E2-4BA2-8C2C-2164A76B93BE}">
      <dgm:prSet phldrT="[Текст]"/>
      <dgm:spPr>
        <a:solidFill>
          <a:srgbClr val="99FF99"/>
        </a:solidFill>
      </dgm:spPr>
      <dgm:t>
        <a:bodyPr/>
        <a:lstStyle/>
        <a:p>
          <a:r>
            <a:rPr lang="ru-RU" b="1" dirty="0"/>
            <a:t>Результаты реализации ИОМ</a:t>
          </a:r>
        </a:p>
      </dgm:t>
    </dgm:pt>
    <dgm:pt modelId="{BF963062-0321-4BBC-9AF3-DCE7092FFBE5}" type="parTrans" cxnId="{837942CD-532D-4701-A5F6-C077076FA872}">
      <dgm:prSet/>
      <dgm:spPr/>
      <dgm:t>
        <a:bodyPr/>
        <a:lstStyle/>
        <a:p>
          <a:endParaRPr lang="ru-RU"/>
        </a:p>
      </dgm:t>
    </dgm:pt>
    <dgm:pt modelId="{69FEE2EC-CDE7-4823-AD22-83B22B0524FB}" type="sibTrans" cxnId="{837942CD-532D-4701-A5F6-C077076FA872}">
      <dgm:prSet/>
      <dgm:spPr/>
      <dgm:t>
        <a:bodyPr/>
        <a:lstStyle/>
        <a:p>
          <a:endParaRPr lang="ru-RU"/>
        </a:p>
      </dgm:t>
    </dgm:pt>
    <dgm:pt modelId="{FD776522-F514-4D46-9BCE-F56A6DFF6E41}">
      <dgm:prSet phldrT="[Текст]"/>
      <dgm:spPr>
        <a:solidFill>
          <a:srgbClr val="CC99FF"/>
        </a:solidFill>
      </dgm:spPr>
      <dgm:t>
        <a:bodyPr/>
        <a:lstStyle/>
        <a:p>
          <a:r>
            <a:rPr lang="ru-RU" b="1" dirty="0"/>
            <a:t>Заключения и рекомендации</a:t>
          </a:r>
        </a:p>
      </dgm:t>
    </dgm:pt>
    <dgm:pt modelId="{9343CFA4-76A2-4AF6-A315-2CD452530F95}" type="parTrans" cxnId="{6E5F464E-D0A7-4A2D-BBCE-3A11449A9EB3}">
      <dgm:prSet/>
      <dgm:spPr/>
      <dgm:t>
        <a:bodyPr/>
        <a:lstStyle/>
        <a:p>
          <a:endParaRPr lang="ru-RU"/>
        </a:p>
      </dgm:t>
    </dgm:pt>
    <dgm:pt modelId="{F5F84925-56B7-402B-9A66-97D71262931E}" type="sibTrans" cxnId="{6E5F464E-D0A7-4A2D-BBCE-3A11449A9EB3}">
      <dgm:prSet/>
      <dgm:spPr/>
      <dgm:t>
        <a:bodyPr/>
        <a:lstStyle/>
        <a:p>
          <a:endParaRPr lang="ru-RU"/>
        </a:p>
      </dgm:t>
    </dgm:pt>
    <dgm:pt modelId="{10ACF588-4923-4989-AACA-A0E61F10311A}">
      <dgm:prSet/>
      <dgm:spPr/>
      <dgm:t>
        <a:bodyPr/>
        <a:lstStyle/>
        <a:p>
          <a:endParaRPr lang="ru-RU" sz="800" dirty="0"/>
        </a:p>
      </dgm:t>
    </dgm:pt>
    <dgm:pt modelId="{F01614D6-44DD-44F4-95AB-54D96C202023}" type="parTrans" cxnId="{50F6DBCE-05F7-48CF-B034-7EFA2CFA2A3E}">
      <dgm:prSet/>
      <dgm:spPr/>
      <dgm:t>
        <a:bodyPr/>
        <a:lstStyle/>
        <a:p>
          <a:endParaRPr lang="ru-RU"/>
        </a:p>
      </dgm:t>
    </dgm:pt>
    <dgm:pt modelId="{20E228C3-871C-4521-9244-D38E38D04A95}" type="sibTrans" cxnId="{50F6DBCE-05F7-48CF-B034-7EFA2CFA2A3E}">
      <dgm:prSet/>
      <dgm:spPr/>
      <dgm:t>
        <a:bodyPr/>
        <a:lstStyle/>
        <a:p>
          <a:endParaRPr lang="ru-RU"/>
        </a:p>
      </dgm:t>
    </dgm:pt>
    <dgm:pt modelId="{B03435D9-FA3F-4C5A-8714-939D4C8937C1}">
      <dgm:prSet custT="1"/>
      <dgm:spPr/>
      <dgm:t>
        <a:bodyPr/>
        <a:lstStyle/>
        <a:p>
          <a:r>
            <a:rPr lang="ru-RU" sz="1000" dirty="0"/>
            <a:t>психолого-педагогическая характеристика, цель и задачи сопровождения, и др.  </a:t>
          </a:r>
        </a:p>
      </dgm:t>
    </dgm:pt>
    <dgm:pt modelId="{6832E333-9C1A-4331-A090-E24FEF3D54F6}" type="parTrans" cxnId="{CE123DD8-3284-410C-8800-A42931A323F3}">
      <dgm:prSet/>
      <dgm:spPr/>
      <dgm:t>
        <a:bodyPr/>
        <a:lstStyle/>
        <a:p>
          <a:endParaRPr lang="ru-RU"/>
        </a:p>
      </dgm:t>
    </dgm:pt>
    <dgm:pt modelId="{896363C2-E3AD-4E8E-9DDA-AB6CE71F0C85}" type="sibTrans" cxnId="{CE123DD8-3284-410C-8800-A42931A323F3}">
      <dgm:prSet/>
      <dgm:spPr/>
      <dgm:t>
        <a:bodyPr/>
        <a:lstStyle/>
        <a:p>
          <a:endParaRPr lang="ru-RU"/>
        </a:p>
      </dgm:t>
    </dgm:pt>
    <dgm:pt modelId="{3C005EAA-6509-425D-A2E3-2FD32BC2BAF3}">
      <dgm:prSet custT="1"/>
      <dgm:spPr/>
      <dgm:t>
        <a:bodyPr/>
        <a:lstStyle/>
        <a:p>
          <a:r>
            <a:rPr lang="ru-RU" sz="1000" dirty="0"/>
            <a:t>информация организационного плана, с указанием конкретного времени, места, названий мероприятий</a:t>
          </a:r>
        </a:p>
      </dgm:t>
    </dgm:pt>
    <dgm:pt modelId="{C035BC3F-44A9-4428-894A-373FB9B7120F}" type="parTrans" cxnId="{4B9AB82B-0632-45D7-BDBA-28F7184263FB}">
      <dgm:prSet/>
      <dgm:spPr/>
      <dgm:t>
        <a:bodyPr/>
        <a:lstStyle/>
        <a:p>
          <a:endParaRPr lang="ru-RU"/>
        </a:p>
      </dgm:t>
    </dgm:pt>
    <dgm:pt modelId="{87B85756-850F-408F-B02F-3B9445B5D25E}" type="sibTrans" cxnId="{4B9AB82B-0632-45D7-BDBA-28F7184263FB}">
      <dgm:prSet/>
      <dgm:spPr/>
      <dgm:t>
        <a:bodyPr/>
        <a:lstStyle/>
        <a:p>
          <a:endParaRPr lang="ru-RU"/>
        </a:p>
      </dgm:t>
    </dgm:pt>
    <dgm:pt modelId="{B165CAAD-F194-481D-9D6D-4506D50ED4C5}">
      <dgm:prSet/>
      <dgm:spPr/>
      <dgm:t>
        <a:bodyPr/>
        <a:lstStyle/>
        <a:p>
          <a:endParaRPr lang="ru-RU" sz="800"/>
        </a:p>
      </dgm:t>
    </dgm:pt>
    <dgm:pt modelId="{B2E8E8FE-518F-4D98-B831-697E224844F6}" type="parTrans" cxnId="{FEB3524A-AAEC-459D-A66E-B3B27B68500D}">
      <dgm:prSet/>
      <dgm:spPr/>
      <dgm:t>
        <a:bodyPr/>
        <a:lstStyle/>
        <a:p>
          <a:endParaRPr lang="ru-RU"/>
        </a:p>
      </dgm:t>
    </dgm:pt>
    <dgm:pt modelId="{E8E325C8-78DF-40A0-90F2-844B975E24DE}" type="sibTrans" cxnId="{FEB3524A-AAEC-459D-A66E-B3B27B68500D}">
      <dgm:prSet/>
      <dgm:spPr/>
      <dgm:t>
        <a:bodyPr/>
        <a:lstStyle/>
        <a:p>
          <a:endParaRPr lang="ru-RU"/>
        </a:p>
      </dgm:t>
    </dgm:pt>
    <dgm:pt modelId="{B0C7A33F-9587-4BA0-9300-4F231DDBA11A}">
      <dgm:prSet custT="1"/>
      <dgm:spPr/>
      <dgm:t>
        <a:bodyPr/>
        <a:lstStyle/>
        <a:p>
          <a:r>
            <a:rPr lang="ru-RU" sz="1000" i="0" dirty="0"/>
            <a:t>общие сведения,, </a:t>
          </a:r>
          <a:r>
            <a:rPr lang="ru-RU" sz="1000" dirty="0"/>
            <a:t>рабочие  программы </a:t>
          </a:r>
          <a:r>
            <a:rPr lang="ru-RU" sz="1000" i="0" dirty="0"/>
            <a:t>организация коррекционно-развивающей работы, социализация </a:t>
          </a:r>
        </a:p>
      </dgm:t>
    </dgm:pt>
    <dgm:pt modelId="{66E4AB8A-6EEC-44A9-9ACD-C3E2E88569FF}" type="parTrans" cxnId="{95264B3F-A22D-4344-BE3D-0A686A32D87B}">
      <dgm:prSet/>
      <dgm:spPr/>
      <dgm:t>
        <a:bodyPr/>
        <a:lstStyle/>
        <a:p>
          <a:endParaRPr lang="ru-RU"/>
        </a:p>
      </dgm:t>
    </dgm:pt>
    <dgm:pt modelId="{5A23A0DB-C991-428F-872E-2358725F05D6}" type="sibTrans" cxnId="{95264B3F-A22D-4344-BE3D-0A686A32D87B}">
      <dgm:prSet/>
      <dgm:spPr/>
      <dgm:t>
        <a:bodyPr/>
        <a:lstStyle/>
        <a:p>
          <a:endParaRPr lang="ru-RU"/>
        </a:p>
      </dgm:t>
    </dgm:pt>
    <dgm:pt modelId="{34FDEB4E-A12B-4173-B1BD-535C9D1118DA}">
      <dgm:prSet custT="1"/>
      <dgm:spPr/>
      <dgm:t>
        <a:bodyPr/>
        <a:lstStyle/>
        <a:p>
          <a:r>
            <a:rPr lang="ru-RU" sz="1000" dirty="0"/>
            <a:t>динамика показателей психического и психологического развития, </a:t>
          </a:r>
          <a:r>
            <a:rPr lang="ru-RU" sz="1000" i="0" dirty="0"/>
            <a:t>сведения об усвоении образовательной программы, </a:t>
          </a:r>
          <a:r>
            <a:rPr lang="ru-RU" sz="1000" dirty="0"/>
            <a:t>уровень сформированности ключевых компетенций</a:t>
          </a:r>
        </a:p>
      </dgm:t>
    </dgm:pt>
    <dgm:pt modelId="{58306C12-04D2-4E09-B5F3-00F02E7EF380}" type="parTrans" cxnId="{87611BD9-6714-4214-8E78-AED74134C286}">
      <dgm:prSet/>
      <dgm:spPr/>
      <dgm:t>
        <a:bodyPr/>
        <a:lstStyle/>
        <a:p>
          <a:endParaRPr lang="ru-RU"/>
        </a:p>
      </dgm:t>
    </dgm:pt>
    <dgm:pt modelId="{B7FA2257-8EE9-4458-A720-FF8840ED1C2C}" type="sibTrans" cxnId="{87611BD9-6714-4214-8E78-AED74134C286}">
      <dgm:prSet/>
      <dgm:spPr/>
      <dgm:t>
        <a:bodyPr/>
        <a:lstStyle/>
        <a:p>
          <a:endParaRPr lang="ru-RU"/>
        </a:p>
      </dgm:t>
    </dgm:pt>
    <dgm:pt modelId="{1B397E68-EFBD-49F7-82A1-A966462ADE52}">
      <dgm:prSet/>
      <dgm:spPr/>
      <dgm:t>
        <a:bodyPr/>
        <a:lstStyle/>
        <a:p>
          <a:endParaRPr lang="ru-RU" sz="800" dirty="0"/>
        </a:p>
      </dgm:t>
    </dgm:pt>
    <dgm:pt modelId="{67C58C95-F0D1-4653-B00C-F0D13FC6D6F8}" type="parTrans" cxnId="{F9542172-9DFC-464F-B7A6-B4188EE1E698}">
      <dgm:prSet/>
      <dgm:spPr/>
      <dgm:t>
        <a:bodyPr/>
        <a:lstStyle/>
        <a:p>
          <a:endParaRPr lang="ru-RU"/>
        </a:p>
      </dgm:t>
    </dgm:pt>
    <dgm:pt modelId="{0D511415-B62A-45DC-A90C-B38FB1AC773F}" type="sibTrans" cxnId="{F9542172-9DFC-464F-B7A6-B4188EE1E698}">
      <dgm:prSet/>
      <dgm:spPr/>
      <dgm:t>
        <a:bodyPr/>
        <a:lstStyle/>
        <a:p>
          <a:endParaRPr lang="ru-RU"/>
        </a:p>
      </dgm:t>
    </dgm:pt>
    <dgm:pt modelId="{CED8C6CC-3A2F-4BDC-89C6-2C01D30E4C3E}" type="pres">
      <dgm:prSet presAssocID="{49C2B356-34F4-4DCD-826A-2BA46652E6BB}" presName="Name0" presStyleCnt="0">
        <dgm:presLayoutVars>
          <dgm:dir/>
          <dgm:animLvl val="lvl"/>
          <dgm:resizeHandles/>
        </dgm:presLayoutVars>
      </dgm:prSet>
      <dgm:spPr/>
    </dgm:pt>
    <dgm:pt modelId="{85A28E57-0644-43D0-8C2B-52E309D0CCD9}" type="pres">
      <dgm:prSet presAssocID="{1771D468-18F5-4FFD-A863-9AD1775D441A}" presName="linNode" presStyleCnt="0"/>
      <dgm:spPr/>
    </dgm:pt>
    <dgm:pt modelId="{5F45E119-00A6-4158-8A7B-6ADB46055B01}" type="pres">
      <dgm:prSet presAssocID="{1771D468-18F5-4FFD-A863-9AD1775D441A}" presName="parentShp" presStyleLbl="node1" presStyleIdx="0" presStyleCnt="6">
        <dgm:presLayoutVars>
          <dgm:bulletEnabled val="1"/>
        </dgm:presLayoutVars>
      </dgm:prSet>
      <dgm:spPr/>
    </dgm:pt>
    <dgm:pt modelId="{D23732F7-8292-4E4C-9F3D-76576DB12867}" type="pres">
      <dgm:prSet presAssocID="{1771D468-18F5-4FFD-A863-9AD1775D441A}" presName="childShp" presStyleLbl="bgAccFollowNode1" presStyleIdx="0" presStyleCnt="6" custLinFactNeighborX="2252" custLinFactNeighborY="-29622">
        <dgm:presLayoutVars>
          <dgm:bulletEnabled val="1"/>
        </dgm:presLayoutVars>
      </dgm:prSet>
      <dgm:spPr/>
    </dgm:pt>
    <dgm:pt modelId="{BDB28D11-6974-43A1-BCE8-037A565CD229}" type="pres">
      <dgm:prSet presAssocID="{9255E0D1-4B45-44C5-970B-4C501989CE86}" presName="spacing" presStyleCnt="0"/>
      <dgm:spPr/>
    </dgm:pt>
    <dgm:pt modelId="{7E761514-BBB7-4E66-AEEE-B69153C209EF}" type="pres">
      <dgm:prSet presAssocID="{041DD8B1-7FDA-44D4-94B8-7BFA0772E9F2}" presName="linNode" presStyleCnt="0"/>
      <dgm:spPr/>
    </dgm:pt>
    <dgm:pt modelId="{968C3EE0-9379-4978-97A5-90F9259795FF}" type="pres">
      <dgm:prSet presAssocID="{041DD8B1-7FDA-44D4-94B8-7BFA0772E9F2}" presName="parentShp" presStyleLbl="node1" presStyleIdx="1" presStyleCnt="6">
        <dgm:presLayoutVars>
          <dgm:bulletEnabled val="1"/>
        </dgm:presLayoutVars>
      </dgm:prSet>
      <dgm:spPr/>
    </dgm:pt>
    <dgm:pt modelId="{8937A577-B7B6-4335-97B2-DD41EEBA944B}" type="pres">
      <dgm:prSet presAssocID="{041DD8B1-7FDA-44D4-94B8-7BFA0772E9F2}" presName="childShp" presStyleLbl="bgAccFollowNode1" presStyleIdx="1" presStyleCnt="6">
        <dgm:presLayoutVars>
          <dgm:bulletEnabled val="1"/>
        </dgm:presLayoutVars>
      </dgm:prSet>
      <dgm:spPr/>
    </dgm:pt>
    <dgm:pt modelId="{6D8C13E2-8DA6-4512-9C31-127259477E02}" type="pres">
      <dgm:prSet presAssocID="{BB94BF96-3CDE-42BA-A513-1CCCB37E57A4}" presName="spacing" presStyleCnt="0"/>
      <dgm:spPr/>
    </dgm:pt>
    <dgm:pt modelId="{75DC9D08-CCE9-4DC6-B804-E123CDCED0BC}" type="pres">
      <dgm:prSet presAssocID="{5216DDEE-4086-495C-AE93-5C06D6E27B70}" presName="linNode" presStyleCnt="0"/>
      <dgm:spPr/>
    </dgm:pt>
    <dgm:pt modelId="{1C87B075-3D13-433A-A887-D8E47640340B}" type="pres">
      <dgm:prSet presAssocID="{5216DDEE-4086-495C-AE93-5C06D6E27B70}" presName="parentShp" presStyleLbl="node1" presStyleIdx="2" presStyleCnt="6">
        <dgm:presLayoutVars>
          <dgm:bulletEnabled val="1"/>
        </dgm:presLayoutVars>
      </dgm:prSet>
      <dgm:spPr/>
    </dgm:pt>
    <dgm:pt modelId="{FC8A97B9-15C9-4770-971A-4B13E75534E9}" type="pres">
      <dgm:prSet presAssocID="{5216DDEE-4086-495C-AE93-5C06D6E27B70}" presName="childShp" presStyleLbl="bgAccFollowNode1" presStyleIdx="2" presStyleCnt="6" custLinFactNeighborX="1062" custLinFactNeighborY="-157">
        <dgm:presLayoutVars>
          <dgm:bulletEnabled val="1"/>
        </dgm:presLayoutVars>
      </dgm:prSet>
      <dgm:spPr/>
    </dgm:pt>
    <dgm:pt modelId="{8696A315-240A-4414-A3F1-ED9F0B6A76A6}" type="pres">
      <dgm:prSet presAssocID="{FEC15CF6-4A5B-4B30-9189-BDC3E3191A80}" presName="spacing" presStyleCnt="0"/>
      <dgm:spPr/>
    </dgm:pt>
    <dgm:pt modelId="{74FC728B-7597-47CF-85C8-5217964E311C}" type="pres">
      <dgm:prSet presAssocID="{22B6527E-DDE6-47ED-985D-A6D050C6CCC0}" presName="linNode" presStyleCnt="0"/>
      <dgm:spPr/>
    </dgm:pt>
    <dgm:pt modelId="{76CE3FE1-BBDB-4214-84EA-271C47E605E3}" type="pres">
      <dgm:prSet presAssocID="{22B6527E-DDE6-47ED-985D-A6D050C6CCC0}" presName="parentShp" presStyleLbl="node1" presStyleIdx="3" presStyleCnt="6" custLinFactNeighborX="-1540" custLinFactNeighborY="11724">
        <dgm:presLayoutVars>
          <dgm:bulletEnabled val="1"/>
        </dgm:presLayoutVars>
      </dgm:prSet>
      <dgm:spPr/>
    </dgm:pt>
    <dgm:pt modelId="{3B3BA7AE-B454-4E64-9C55-3A339937E9B4}" type="pres">
      <dgm:prSet presAssocID="{22B6527E-DDE6-47ED-985D-A6D050C6CCC0}" presName="childShp" presStyleLbl="bgAccFollowNode1" presStyleIdx="3" presStyleCnt="6">
        <dgm:presLayoutVars>
          <dgm:bulletEnabled val="1"/>
        </dgm:presLayoutVars>
      </dgm:prSet>
      <dgm:spPr/>
    </dgm:pt>
    <dgm:pt modelId="{246DAD62-1A53-4CCE-9268-793CE349750A}" type="pres">
      <dgm:prSet presAssocID="{778198CA-C7A0-4A11-9047-FAF7033600AC}" presName="spacing" presStyleCnt="0"/>
      <dgm:spPr/>
    </dgm:pt>
    <dgm:pt modelId="{74EE3DAB-F55B-45DE-81DE-1212CF2695BA}" type="pres">
      <dgm:prSet presAssocID="{306E9E07-B6E2-4BA2-8C2C-2164A76B93BE}" presName="linNode" presStyleCnt="0"/>
      <dgm:spPr/>
    </dgm:pt>
    <dgm:pt modelId="{551C9AD6-5684-486B-959B-EFD4922CEB14}" type="pres">
      <dgm:prSet presAssocID="{306E9E07-B6E2-4BA2-8C2C-2164A76B93BE}" presName="parentShp" presStyleLbl="node1" presStyleIdx="4" presStyleCnt="6">
        <dgm:presLayoutVars>
          <dgm:bulletEnabled val="1"/>
        </dgm:presLayoutVars>
      </dgm:prSet>
      <dgm:spPr/>
    </dgm:pt>
    <dgm:pt modelId="{764A5A80-4749-438D-A5F6-C9F4172BF83E}" type="pres">
      <dgm:prSet presAssocID="{306E9E07-B6E2-4BA2-8C2C-2164A76B93BE}" presName="childShp" presStyleLbl="bgAccFollowNode1" presStyleIdx="4" presStyleCnt="6" custScaleY="188959" custLinFactNeighborX="-1528" custLinFactNeighborY="-10855">
        <dgm:presLayoutVars>
          <dgm:bulletEnabled val="1"/>
        </dgm:presLayoutVars>
      </dgm:prSet>
      <dgm:spPr/>
    </dgm:pt>
    <dgm:pt modelId="{6B43C940-A932-440D-9D69-E218688B7DF9}" type="pres">
      <dgm:prSet presAssocID="{69FEE2EC-CDE7-4823-AD22-83B22B0524FB}" presName="spacing" presStyleCnt="0"/>
      <dgm:spPr/>
    </dgm:pt>
    <dgm:pt modelId="{F1C74A6B-D431-4D4A-9FFD-B5C690340E0A}" type="pres">
      <dgm:prSet presAssocID="{FD776522-F514-4D46-9BCE-F56A6DFF6E41}" presName="linNode" presStyleCnt="0"/>
      <dgm:spPr/>
    </dgm:pt>
    <dgm:pt modelId="{A911A2AD-1F25-476A-B451-612C49BB1976}" type="pres">
      <dgm:prSet presAssocID="{FD776522-F514-4D46-9BCE-F56A6DFF6E41}" presName="parentShp" presStyleLbl="node1" presStyleIdx="5" presStyleCnt="6" custLinFactNeighborX="-1540" custLinFactNeighborY="-24442">
        <dgm:presLayoutVars>
          <dgm:bulletEnabled val="1"/>
        </dgm:presLayoutVars>
      </dgm:prSet>
      <dgm:spPr/>
    </dgm:pt>
    <dgm:pt modelId="{EFE9B887-BFCD-469F-907A-7391D8B3171A}" type="pres">
      <dgm:prSet presAssocID="{FD776522-F514-4D46-9BCE-F56A6DFF6E41}" presName="childShp" presStyleLbl="bgAccFollowNode1" presStyleIdx="5" presStyleCnt="6" custLinFactNeighborX="70" custLinFactNeighborY="-21803">
        <dgm:presLayoutVars>
          <dgm:bulletEnabled val="1"/>
        </dgm:presLayoutVars>
      </dgm:prSet>
      <dgm:spPr/>
    </dgm:pt>
  </dgm:ptLst>
  <dgm:cxnLst>
    <dgm:cxn modelId="{CD1B9414-1406-4066-A1FA-36A8868F0C40}" srcId="{1771D468-18F5-4FFD-A863-9AD1775D441A}" destId="{36197425-89EB-4FC7-BE94-5D8F2E606948}" srcOrd="0" destOrd="0" parTransId="{9FCAC395-3E16-4386-BC33-3BC30ED84055}" sibTransId="{498A27EF-D7BE-40CD-B24E-15823F0D4BF1}"/>
    <dgm:cxn modelId="{7D04BB19-DDE2-4494-9B0B-9B90A7B2E5FA}" srcId="{49C2B356-34F4-4DCD-826A-2BA46652E6BB}" destId="{22B6527E-DDE6-47ED-985D-A6D050C6CCC0}" srcOrd="3" destOrd="0" parTransId="{254CEC74-8890-4DA6-B1D6-5BBDEA303074}" sibTransId="{778198CA-C7A0-4A11-9047-FAF7033600AC}"/>
    <dgm:cxn modelId="{63EA7F29-0222-4AA5-AC10-CE5BFB489952}" type="presOf" srcId="{041DD8B1-7FDA-44D4-94B8-7BFA0772E9F2}" destId="{968C3EE0-9379-4978-97A5-90F9259795FF}" srcOrd="0" destOrd="0" presId="urn:microsoft.com/office/officeart/2005/8/layout/vList6"/>
    <dgm:cxn modelId="{38B2582B-B4F0-467B-B8D2-4423C7CD49F7}" srcId="{FD776522-F514-4D46-9BCE-F56A6DFF6E41}" destId="{CC874594-A9C8-497A-BC04-587303CCAB2B}" srcOrd="0" destOrd="0" parTransId="{8B8225C9-7121-496C-BAD8-35256BBDDCC1}" sibTransId="{AE31AC54-19CA-4713-A14C-63D09A38E0B9}"/>
    <dgm:cxn modelId="{4B9AB82B-0632-45D7-BDBA-28F7184263FB}" srcId="{5216DDEE-4086-495C-AE93-5C06D6E27B70}" destId="{3C005EAA-6509-425D-A2E3-2FD32BC2BAF3}" srcOrd="1" destOrd="0" parTransId="{C035BC3F-44A9-4428-894A-373FB9B7120F}" sibTransId="{87B85756-850F-408F-B02F-3B9445B5D25E}"/>
    <dgm:cxn modelId="{69906537-9E15-414E-8526-922643F896A8}" type="presOf" srcId="{B0C7A33F-9587-4BA0-9300-4F231DDBA11A}" destId="{3B3BA7AE-B454-4E64-9C55-3A339937E9B4}" srcOrd="0" destOrd="0" presId="urn:microsoft.com/office/officeart/2005/8/layout/vList6"/>
    <dgm:cxn modelId="{F92BDB3B-DEAB-46BC-B0BE-969CFAB152AF}" type="presOf" srcId="{CC874594-A9C8-497A-BC04-587303CCAB2B}" destId="{EFE9B887-BFCD-469F-907A-7391D8B3171A}" srcOrd="0" destOrd="0" presId="urn:microsoft.com/office/officeart/2005/8/layout/vList6"/>
    <dgm:cxn modelId="{95264B3F-A22D-4344-BE3D-0A686A32D87B}" srcId="{22B6527E-DDE6-47ED-985D-A6D050C6CCC0}" destId="{B0C7A33F-9587-4BA0-9300-4F231DDBA11A}" srcOrd="0" destOrd="0" parTransId="{66E4AB8A-6EEC-44A9-9ACD-C3E2E88569FF}" sibTransId="{5A23A0DB-C991-428F-872E-2358725F05D6}"/>
    <dgm:cxn modelId="{2D65BE5E-F8AA-46CD-BF7D-BC94135DC473}" type="presOf" srcId="{22B6527E-DDE6-47ED-985D-A6D050C6CCC0}" destId="{76CE3FE1-BBDB-4214-84EA-271C47E605E3}" srcOrd="0" destOrd="0" presId="urn:microsoft.com/office/officeart/2005/8/layout/vList6"/>
    <dgm:cxn modelId="{FEB3524A-AAEC-459D-A66E-B3B27B68500D}" srcId="{5216DDEE-4086-495C-AE93-5C06D6E27B70}" destId="{B165CAAD-F194-481D-9D6D-4506D50ED4C5}" srcOrd="0" destOrd="0" parTransId="{B2E8E8FE-518F-4D98-B831-697E224844F6}" sibTransId="{E8E325C8-78DF-40A0-90F2-844B975E24DE}"/>
    <dgm:cxn modelId="{19CF4A4D-27FC-415C-831C-97633725580D}" type="presOf" srcId="{FD776522-F514-4D46-9BCE-F56A6DFF6E41}" destId="{A911A2AD-1F25-476A-B451-612C49BB1976}" srcOrd="0" destOrd="0" presId="urn:microsoft.com/office/officeart/2005/8/layout/vList6"/>
    <dgm:cxn modelId="{6E5F464E-D0A7-4A2D-BBCE-3A11449A9EB3}" srcId="{49C2B356-34F4-4DCD-826A-2BA46652E6BB}" destId="{FD776522-F514-4D46-9BCE-F56A6DFF6E41}" srcOrd="5" destOrd="0" parTransId="{9343CFA4-76A2-4AF6-A315-2CD452530F95}" sibTransId="{F5F84925-56B7-402B-9A66-97D71262931E}"/>
    <dgm:cxn modelId="{40F22370-9620-481F-8289-7B166200EBF9}" type="presOf" srcId="{5216DDEE-4086-495C-AE93-5C06D6E27B70}" destId="{1C87B075-3D13-433A-A887-D8E47640340B}" srcOrd="0" destOrd="0" presId="urn:microsoft.com/office/officeart/2005/8/layout/vList6"/>
    <dgm:cxn modelId="{DA10C051-C261-43D0-86D4-4045226E328C}" srcId="{49C2B356-34F4-4DCD-826A-2BA46652E6BB}" destId="{5216DDEE-4086-495C-AE93-5C06D6E27B70}" srcOrd="2" destOrd="0" parTransId="{06CF9C71-B7C0-4D6D-AACF-4D18BC93BC1F}" sibTransId="{FEC15CF6-4A5B-4B30-9189-BDC3E3191A80}"/>
    <dgm:cxn modelId="{F9542172-9DFC-464F-B7A6-B4188EE1E698}" srcId="{306E9E07-B6E2-4BA2-8C2C-2164A76B93BE}" destId="{1B397E68-EFBD-49F7-82A1-A966462ADE52}" srcOrd="0" destOrd="0" parTransId="{67C58C95-F0D1-4653-B00C-F0D13FC6D6F8}" sibTransId="{0D511415-B62A-45DC-A90C-B38FB1AC773F}"/>
    <dgm:cxn modelId="{E87FE156-083F-4AF8-B201-7E6020CE289D}" type="presOf" srcId="{10ACF588-4923-4989-AACA-A0E61F10311A}" destId="{8937A577-B7B6-4335-97B2-DD41EEBA944B}" srcOrd="0" destOrd="0" presId="urn:microsoft.com/office/officeart/2005/8/layout/vList6"/>
    <dgm:cxn modelId="{847DEA56-CE74-4547-B0ED-04F8D0EDA772}" type="presOf" srcId="{B165CAAD-F194-481D-9D6D-4506D50ED4C5}" destId="{FC8A97B9-15C9-4770-971A-4B13E75534E9}" srcOrd="0" destOrd="0" presId="urn:microsoft.com/office/officeart/2005/8/layout/vList6"/>
    <dgm:cxn modelId="{923B2779-D99B-4C63-94D6-4A8C2B31F483}" type="presOf" srcId="{36197425-89EB-4FC7-BE94-5D8F2E606948}" destId="{D23732F7-8292-4E4C-9F3D-76576DB12867}" srcOrd="0" destOrd="0" presId="urn:microsoft.com/office/officeart/2005/8/layout/vList6"/>
    <dgm:cxn modelId="{BB60BB80-CD6B-4569-8EAA-BE7BC1030576}" type="presOf" srcId="{306E9E07-B6E2-4BA2-8C2C-2164A76B93BE}" destId="{551C9AD6-5684-486B-959B-EFD4922CEB14}" srcOrd="0" destOrd="0" presId="urn:microsoft.com/office/officeart/2005/8/layout/vList6"/>
    <dgm:cxn modelId="{CC3C4C8B-FE3B-4CEA-AC11-1256B6D6E8CE}" type="presOf" srcId="{1B397E68-EFBD-49F7-82A1-A966462ADE52}" destId="{764A5A80-4749-438D-A5F6-C9F4172BF83E}" srcOrd="0" destOrd="0" presId="urn:microsoft.com/office/officeart/2005/8/layout/vList6"/>
    <dgm:cxn modelId="{572FB7A1-8A5C-4AEE-8068-A90645C6557D}" srcId="{49C2B356-34F4-4DCD-826A-2BA46652E6BB}" destId="{1771D468-18F5-4FFD-A863-9AD1775D441A}" srcOrd="0" destOrd="0" parTransId="{41324EAC-E368-46E7-8EED-0752AC48ADCC}" sibTransId="{9255E0D1-4B45-44C5-970B-4C501989CE86}"/>
    <dgm:cxn modelId="{53BEF6A4-0A06-47C5-AF67-B2E99B10D5DF}" type="presOf" srcId="{B03435D9-FA3F-4C5A-8714-939D4C8937C1}" destId="{8937A577-B7B6-4335-97B2-DD41EEBA944B}" srcOrd="0" destOrd="1" presId="urn:microsoft.com/office/officeart/2005/8/layout/vList6"/>
    <dgm:cxn modelId="{BB5973BD-3AFC-4B75-9170-5D1D138058B7}" srcId="{49C2B356-34F4-4DCD-826A-2BA46652E6BB}" destId="{041DD8B1-7FDA-44D4-94B8-7BFA0772E9F2}" srcOrd="1" destOrd="0" parTransId="{F234AC41-E07C-45F7-91E5-625975E892E8}" sibTransId="{BB94BF96-3CDE-42BA-A513-1CCCB37E57A4}"/>
    <dgm:cxn modelId="{A38421C9-BD80-4D6F-BF11-06B6E3BFAA36}" type="presOf" srcId="{3C005EAA-6509-425D-A2E3-2FD32BC2BAF3}" destId="{FC8A97B9-15C9-4770-971A-4B13E75534E9}" srcOrd="0" destOrd="1" presId="urn:microsoft.com/office/officeart/2005/8/layout/vList6"/>
    <dgm:cxn modelId="{837942CD-532D-4701-A5F6-C077076FA872}" srcId="{49C2B356-34F4-4DCD-826A-2BA46652E6BB}" destId="{306E9E07-B6E2-4BA2-8C2C-2164A76B93BE}" srcOrd="4" destOrd="0" parTransId="{BF963062-0321-4BBC-9AF3-DCE7092FFBE5}" sibTransId="{69FEE2EC-CDE7-4823-AD22-83B22B0524FB}"/>
    <dgm:cxn modelId="{1329E1CD-68D1-4614-A565-964E133EB9DB}" type="presOf" srcId="{49C2B356-34F4-4DCD-826A-2BA46652E6BB}" destId="{CED8C6CC-3A2F-4BDC-89C6-2C01D30E4C3E}" srcOrd="0" destOrd="0" presId="urn:microsoft.com/office/officeart/2005/8/layout/vList6"/>
    <dgm:cxn modelId="{50F6DBCE-05F7-48CF-B034-7EFA2CFA2A3E}" srcId="{041DD8B1-7FDA-44D4-94B8-7BFA0772E9F2}" destId="{10ACF588-4923-4989-AACA-A0E61F10311A}" srcOrd="0" destOrd="0" parTransId="{F01614D6-44DD-44F4-95AB-54D96C202023}" sibTransId="{20E228C3-871C-4521-9244-D38E38D04A95}"/>
    <dgm:cxn modelId="{FF9028D6-AC4A-4418-91C4-46AC73E5AF0C}" type="presOf" srcId="{34FDEB4E-A12B-4173-B1BD-535C9D1118DA}" destId="{764A5A80-4749-438D-A5F6-C9F4172BF83E}" srcOrd="0" destOrd="1" presId="urn:microsoft.com/office/officeart/2005/8/layout/vList6"/>
    <dgm:cxn modelId="{CE123DD8-3284-410C-8800-A42931A323F3}" srcId="{041DD8B1-7FDA-44D4-94B8-7BFA0772E9F2}" destId="{B03435D9-FA3F-4C5A-8714-939D4C8937C1}" srcOrd="1" destOrd="0" parTransId="{6832E333-9C1A-4331-A090-E24FEF3D54F6}" sibTransId="{896363C2-E3AD-4E8E-9DDA-AB6CE71F0C85}"/>
    <dgm:cxn modelId="{87611BD9-6714-4214-8E78-AED74134C286}" srcId="{306E9E07-B6E2-4BA2-8C2C-2164A76B93BE}" destId="{34FDEB4E-A12B-4173-B1BD-535C9D1118DA}" srcOrd="1" destOrd="0" parTransId="{58306C12-04D2-4E09-B5F3-00F02E7EF380}" sibTransId="{B7FA2257-8EE9-4458-A720-FF8840ED1C2C}"/>
    <dgm:cxn modelId="{D0940EF2-DF41-4733-8161-6DBC80FE2E6C}" type="presOf" srcId="{1771D468-18F5-4FFD-A863-9AD1775D441A}" destId="{5F45E119-00A6-4158-8A7B-6ADB46055B01}" srcOrd="0" destOrd="0" presId="urn:microsoft.com/office/officeart/2005/8/layout/vList6"/>
    <dgm:cxn modelId="{EAC1F868-03CD-457E-8AAC-FDCDEA3542F4}" type="presParOf" srcId="{CED8C6CC-3A2F-4BDC-89C6-2C01D30E4C3E}" destId="{85A28E57-0644-43D0-8C2B-52E309D0CCD9}" srcOrd="0" destOrd="0" presId="urn:microsoft.com/office/officeart/2005/8/layout/vList6"/>
    <dgm:cxn modelId="{0D58418F-B463-4B09-87BF-0FEFD85D5650}" type="presParOf" srcId="{85A28E57-0644-43D0-8C2B-52E309D0CCD9}" destId="{5F45E119-00A6-4158-8A7B-6ADB46055B01}" srcOrd="0" destOrd="0" presId="urn:microsoft.com/office/officeart/2005/8/layout/vList6"/>
    <dgm:cxn modelId="{C463A481-8D51-46B5-928C-596601A3F4DB}" type="presParOf" srcId="{85A28E57-0644-43D0-8C2B-52E309D0CCD9}" destId="{D23732F7-8292-4E4C-9F3D-76576DB12867}" srcOrd="1" destOrd="0" presId="urn:microsoft.com/office/officeart/2005/8/layout/vList6"/>
    <dgm:cxn modelId="{0DFC4EE6-96DE-4703-8E77-325E97441081}" type="presParOf" srcId="{CED8C6CC-3A2F-4BDC-89C6-2C01D30E4C3E}" destId="{BDB28D11-6974-43A1-BCE8-037A565CD229}" srcOrd="1" destOrd="0" presId="urn:microsoft.com/office/officeart/2005/8/layout/vList6"/>
    <dgm:cxn modelId="{6127E08C-04D8-48CC-A16E-E450492F7C3B}" type="presParOf" srcId="{CED8C6CC-3A2F-4BDC-89C6-2C01D30E4C3E}" destId="{7E761514-BBB7-4E66-AEEE-B69153C209EF}" srcOrd="2" destOrd="0" presId="urn:microsoft.com/office/officeart/2005/8/layout/vList6"/>
    <dgm:cxn modelId="{DBB0320C-F655-4C8F-8E35-D3073EEBDEA4}" type="presParOf" srcId="{7E761514-BBB7-4E66-AEEE-B69153C209EF}" destId="{968C3EE0-9379-4978-97A5-90F9259795FF}" srcOrd="0" destOrd="0" presId="urn:microsoft.com/office/officeart/2005/8/layout/vList6"/>
    <dgm:cxn modelId="{F13D61D8-4643-4E57-AA65-9507D8FF2403}" type="presParOf" srcId="{7E761514-BBB7-4E66-AEEE-B69153C209EF}" destId="{8937A577-B7B6-4335-97B2-DD41EEBA944B}" srcOrd="1" destOrd="0" presId="urn:microsoft.com/office/officeart/2005/8/layout/vList6"/>
    <dgm:cxn modelId="{CC9911AD-9308-4715-BCBB-1367518B8E52}" type="presParOf" srcId="{CED8C6CC-3A2F-4BDC-89C6-2C01D30E4C3E}" destId="{6D8C13E2-8DA6-4512-9C31-127259477E02}" srcOrd="3" destOrd="0" presId="urn:microsoft.com/office/officeart/2005/8/layout/vList6"/>
    <dgm:cxn modelId="{2F8BCD67-6101-45C4-BA61-17B393D68E33}" type="presParOf" srcId="{CED8C6CC-3A2F-4BDC-89C6-2C01D30E4C3E}" destId="{75DC9D08-CCE9-4DC6-B804-E123CDCED0BC}" srcOrd="4" destOrd="0" presId="urn:microsoft.com/office/officeart/2005/8/layout/vList6"/>
    <dgm:cxn modelId="{3D3BD395-E3D3-4DD2-B1B1-BBD355160002}" type="presParOf" srcId="{75DC9D08-CCE9-4DC6-B804-E123CDCED0BC}" destId="{1C87B075-3D13-433A-A887-D8E47640340B}" srcOrd="0" destOrd="0" presId="urn:microsoft.com/office/officeart/2005/8/layout/vList6"/>
    <dgm:cxn modelId="{CD0C20F9-A9E4-4916-8139-92BE4BA3FC66}" type="presParOf" srcId="{75DC9D08-CCE9-4DC6-B804-E123CDCED0BC}" destId="{FC8A97B9-15C9-4770-971A-4B13E75534E9}" srcOrd="1" destOrd="0" presId="urn:microsoft.com/office/officeart/2005/8/layout/vList6"/>
    <dgm:cxn modelId="{D3B26553-DA2D-48DD-A76C-753FD4779629}" type="presParOf" srcId="{CED8C6CC-3A2F-4BDC-89C6-2C01D30E4C3E}" destId="{8696A315-240A-4414-A3F1-ED9F0B6A76A6}" srcOrd="5" destOrd="0" presId="urn:microsoft.com/office/officeart/2005/8/layout/vList6"/>
    <dgm:cxn modelId="{83E1CF25-352D-47B4-9C73-018CD89623E7}" type="presParOf" srcId="{CED8C6CC-3A2F-4BDC-89C6-2C01D30E4C3E}" destId="{74FC728B-7597-47CF-85C8-5217964E311C}" srcOrd="6" destOrd="0" presId="urn:microsoft.com/office/officeart/2005/8/layout/vList6"/>
    <dgm:cxn modelId="{22DC942E-D91F-4C20-9681-3364152E6C89}" type="presParOf" srcId="{74FC728B-7597-47CF-85C8-5217964E311C}" destId="{76CE3FE1-BBDB-4214-84EA-271C47E605E3}" srcOrd="0" destOrd="0" presId="urn:microsoft.com/office/officeart/2005/8/layout/vList6"/>
    <dgm:cxn modelId="{819ADF82-4427-43B1-BEE5-04185B94C6A8}" type="presParOf" srcId="{74FC728B-7597-47CF-85C8-5217964E311C}" destId="{3B3BA7AE-B454-4E64-9C55-3A339937E9B4}" srcOrd="1" destOrd="0" presId="urn:microsoft.com/office/officeart/2005/8/layout/vList6"/>
    <dgm:cxn modelId="{7004CD0A-4B79-46C8-8ACD-ACC36093343E}" type="presParOf" srcId="{CED8C6CC-3A2F-4BDC-89C6-2C01D30E4C3E}" destId="{246DAD62-1A53-4CCE-9268-793CE349750A}" srcOrd="7" destOrd="0" presId="urn:microsoft.com/office/officeart/2005/8/layout/vList6"/>
    <dgm:cxn modelId="{1372E50D-FE0C-4390-B872-EC7BD699815C}" type="presParOf" srcId="{CED8C6CC-3A2F-4BDC-89C6-2C01D30E4C3E}" destId="{74EE3DAB-F55B-45DE-81DE-1212CF2695BA}" srcOrd="8" destOrd="0" presId="urn:microsoft.com/office/officeart/2005/8/layout/vList6"/>
    <dgm:cxn modelId="{D96BE4D9-A4BA-4EA6-A0CA-955EDE26AC99}" type="presParOf" srcId="{74EE3DAB-F55B-45DE-81DE-1212CF2695BA}" destId="{551C9AD6-5684-486B-959B-EFD4922CEB14}" srcOrd="0" destOrd="0" presId="urn:microsoft.com/office/officeart/2005/8/layout/vList6"/>
    <dgm:cxn modelId="{3B97785B-83D7-47DE-A2F4-604D5F33E570}" type="presParOf" srcId="{74EE3DAB-F55B-45DE-81DE-1212CF2695BA}" destId="{764A5A80-4749-438D-A5F6-C9F4172BF83E}" srcOrd="1" destOrd="0" presId="urn:microsoft.com/office/officeart/2005/8/layout/vList6"/>
    <dgm:cxn modelId="{439AD312-96EB-4840-B662-D301AA488704}" type="presParOf" srcId="{CED8C6CC-3A2F-4BDC-89C6-2C01D30E4C3E}" destId="{6B43C940-A932-440D-9D69-E218688B7DF9}" srcOrd="9" destOrd="0" presId="urn:microsoft.com/office/officeart/2005/8/layout/vList6"/>
    <dgm:cxn modelId="{A5E03572-2DF1-42CF-9156-01DE3991971A}" type="presParOf" srcId="{CED8C6CC-3A2F-4BDC-89C6-2C01D30E4C3E}" destId="{F1C74A6B-D431-4D4A-9FFD-B5C690340E0A}" srcOrd="10" destOrd="0" presId="urn:microsoft.com/office/officeart/2005/8/layout/vList6"/>
    <dgm:cxn modelId="{6AAF904D-E93D-420C-AA2A-3D4524D26214}" type="presParOf" srcId="{F1C74A6B-D431-4D4A-9FFD-B5C690340E0A}" destId="{A911A2AD-1F25-476A-B451-612C49BB1976}" srcOrd="0" destOrd="0" presId="urn:microsoft.com/office/officeart/2005/8/layout/vList6"/>
    <dgm:cxn modelId="{EA599830-8059-439B-A9AB-8030F9B482FC}" type="presParOf" srcId="{F1C74A6B-D431-4D4A-9FFD-B5C690340E0A}" destId="{EFE9B887-BFCD-469F-907A-7391D8B3171A}" srcOrd="1" destOrd="0" presId="urn:microsoft.com/office/officeart/2005/8/layout/v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97B739-0F6B-4930-B229-233E9922239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4AABF14-378F-44CD-8073-687CD512CC62}">
      <dgm:prSet phldrT="[Текст]" custT="1"/>
      <dgm:spPr>
        <a:solidFill>
          <a:srgbClr val="F8D9C1"/>
        </a:solidFill>
        <a:effectLst>
          <a:outerShdw blurRad="50800" dist="38100" dir="5400000" sx="102000" sy="102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Получение документа государственного образца</a:t>
          </a:r>
        </a:p>
      </dgm:t>
    </dgm:pt>
    <dgm:pt modelId="{BF4F0421-D94C-461C-87C9-25875CD48D06}" type="parTrans" cxnId="{F5241F0D-A9EC-457D-BB5C-347E2EAB6360}">
      <dgm:prSet/>
      <dgm:spPr/>
      <dgm:t>
        <a:bodyPr/>
        <a:lstStyle/>
        <a:p>
          <a:endParaRPr lang="ru-RU"/>
        </a:p>
      </dgm:t>
    </dgm:pt>
    <dgm:pt modelId="{ABE58BD2-FC76-4BF3-9C7B-33F2024E51FB}" type="sibTrans" cxnId="{F5241F0D-A9EC-457D-BB5C-347E2EAB6360}">
      <dgm:prSet/>
      <dgm:spPr/>
      <dgm:t>
        <a:bodyPr/>
        <a:lstStyle/>
        <a:p>
          <a:endParaRPr lang="ru-RU"/>
        </a:p>
      </dgm:t>
    </dgm:pt>
    <dgm:pt modelId="{9CAB45F1-F4BB-4C41-A0F9-910A2ADCBB71}">
      <dgm:prSet phldrT="[Текст]" custT="1"/>
      <dgm:spPr>
        <a:solidFill>
          <a:srgbClr val="F8D9C1"/>
        </a:solidFill>
        <a:effectLst>
          <a:outerShdw blurRad="50800" dist="38100" dir="5400000" sx="102000" sy="102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Продолжение обучения по программам профессионального обучения </a:t>
          </a:r>
        </a:p>
      </dgm:t>
    </dgm:pt>
    <dgm:pt modelId="{5FB0B1B4-50A5-4570-B2E7-0BD62B560C9E}" type="parTrans" cxnId="{5749FE50-27D8-4571-91DC-6D8858D68CC3}">
      <dgm:prSet/>
      <dgm:spPr/>
      <dgm:t>
        <a:bodyPr/>
        <a:lstStyle/>
        <a:p>
          <a:endParaRPr lang="ru-RU"/>
        </a:p>
      </dgm:t>
    </dgm:pt>
    <dgm:pt modelId="{403DBF79-6C16-447F-83F5-D42F22AA9EF6}" type="sibTrans" cxnId="{5749FE50-27D8-4571-91DC-6D8858D68CC3}">
      <dgm:prSet/>
      <dgm:spPr/>
      <dgm:t>
        <a:bodyPr/>
        <a:lstStyle/>
        <a:p>
          <a:endParaRPr lang="ru-RU"/>
        </a:p>
      </dgm:t>
    </dgm:pt>
    <dgm:pt modelId="{3653AA07-91C2-4AEB-9E3D-CD361ED80FA3}">
      <dgm:prSet phldrT="[Текст]"/>
      <dgm:spPr>
        <a:solidFill>
          <a:srgbClr val="F8D9C1"/>
        </a:solidFill>
        <a:effectLst/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ТРУДОВАЯ ДЕЯТЕЛЬНОСТЬ (успешная социализация)</a:t>
          </a:r>
        </a:p>
      </dgm:t>
    </dgm:pt>
    <dgm:pt modelId="{A23659FD-8C2F-4BD9-9C98-EFBDB3B05321}" type="parTrans" cxnId="{9AFD65C3-41ED-4661-88E4-46C9627BDC05}">
      <dgm:prSet/>
      <dgm:spPr/>
      <dgm:t>
        <a:bodyPr/>
        <a:lstStyle/>
        <a:p>
          <a:endParaRPr lang="ru-RU"/>
        </a:p>
      </dgm:t>
    </dgm:pt>
    <dgm:pt modelId="{72B0355B-AB7C-40B5-8E53-65498FDD4AFC}" type="sibTrans" cxnId="{9AFD65C3-41ED-4661-88E4-46C9627BDC05}">
      <dgm:prSet/>
      <dgm:spPr/>
      <dgm:t>
        <a:bodyPr/>
        <a:lstStyle/>
        <a:p>
          <a:endParaRPr lang="ru-RU"/>
        </a:p>
      </dgm:t>
    </dgm:pt>
    <dgm:pt modelId="{E8C3B95B-EF46-4077-B538-B30DF69755C5}" type="pres">
      <dgm:prSet presAssocID="{3197B739-0F6B-4930-B229-233E9922239D}" presName="Name0" presStyleCnt="0">
        <dgm:presLayoutVars>
          <dgm:dir/>
          <dgm:animLvl val="lvl"/>
          <dgm:resizeHandles val="exact"/>
        </dgm:presLayoutVars>
      </dgm:prSet>
      <dgm:spPr/>
    </dgm:pt>
    <dgm:pt modelId="{B8EDA4E8-DCA9-4B21-90DE-6F9FE03A3C80}" type="pres">
      <dgm:prSet presAssocID="{44AABF14-378F-44CD-8073-687CD512CC62}" presName="parTxOnly" presStyleLbl="node1" presStyleIdx="0" presStyleCnt="3" custScaleX="107075">
        <dgm:presLayoutVars>
          <dgm:chMax val="0"/>
          <dgm:chPref val="0"/>
          <dgm:bulletEnabled val="1"/>
        </dgm:presLayoutVars>
      </dgm:prSet>
      <dgm:spPr/>
    </dgm:pt>
    <dgm:pt modelId="{482FFEAF-D46C-4B28-9589-452C96639A6A}" type="pres">
      <dgm:prSet presAssocID="{ABE58BD2-FC76-4BF3-9C7B-33F2024E51FB}" presName="parTxOnlySpace" presStyleCnt="0"/>
      <dgm:spPr/>
    </dgm:pt>
    <dgm:pt modelId="{CB271522-9E63-4764-9362-A1EC6A4392F3}" type="pres">
      <dgm:prSet presAssocID="{9CAB45F1-F4BB-4C41-A0F9-910A2ADCBB71}" presName="parTxOnly" presStyleLbl="node1" presStyleIdx="1" presStyleCnt="3" custScaleX="115309">
        <dgm:presLayoutVars>
          <dgm:chMax val="0"/>
          <dgm:chPref val="0"/>
          <dgm:bulletEnabled val="1"/>
        </dgm:presLayoutVars>
      </dgm:prSet>
      <dgm:spPr/>
    </dgm:pt>
    <dgm:pt modelId="{B406C751-7497-4535-84CD-34D83A4F5547}" type="pres">
      <dgm:prSet presAssocID="{403DBF79-6C16-447F-83F5-D42F22AA9EF6}" presName="parTxOnlySpace" presStyleCnt="0"/>
      <dgm:spPr/>
    </dgm:pt>
    <dgm:pt modelId="{6737CC6A-4D43-49A0-A3E4-6B45B1ECB661}" type="pres">
      <dgm:prSet presAssocID="{3653AA07-91C2-4AEB-9E3D-CD361ED80FA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5241F0D-A9EC-457D-BB5C-347E2EAB6360}" srcId="{3197B739-0F6B-4930-B229-233E9922239D}" destId="{44AABF14-378F-44CD-8073-687CD512CC62}" srcOrd="0" destOrd="0" parTransId="{BF4F0421-D94C-461C-87C9-25875CD48D06}" sibTransId="{ABE58BD2-FC76-4BF3-9C7B-33F2024E51FB}"/>
    <dgm:cxn modelId="{CA4D4929-BF0B-4231-9C4B-11846554185B}" type="presOf" srcId="{9CAB45F1-F4BB-4C41-A0F9-910A2ADCBB71}" destId="{CB271522-9E63-4764-9362-A1EC6A4392F3}" srcOrd="0" destOrd="0" presId="urn:microsoft.com/office/officeart/2005/8/layout/chevron1"/>
    <dgm:cxn modelId="{1C4CBC3E-1C6A-444E-B88A-7BE9FFDBAE1F}" type="presOf" srcId="{44AABF14-378F-44CD-8073-687CD512CC62}" destId="{B8EDA4E8-DCA9-4B21-90DE-6F9FE03A3C80}" srcOrd="0" destOrd="0" presId="urn:microsoft.com/office/officeart/2005/8/layout/chevron1"/>
    <dgm:cxn modelId="{0396015C-E24E-4D55-814B-B75FAD9E93ED}" type="presOf" srcId="{3197B739-0F6B-4930-B229-233E9922239D}" destId="{E8C3B95B-EF46-4077-B538-B30DF69755C5}" srcOrd="0" destOrd="0" presId="urn:microsoft.com/office/officeart/2005/8/layout/chevron1"/>
    <dgm:cxn modelId="{5749FE50-27D8-4571-91DC-6D8858D68CC3}" srcId="{3197B739-0F6B-4930-B229-233E9922239D}" destId="{9CAB45F1-F4BB-4C41-A0F9-910A2ADCBB71}" srcOrd="1" destOrd="0" parTransId="{5FB0B1B4-50A5-4570-B2E7-0BD62B560C9E}" sibTransId="{403DBF79-6C16-447F-83F5-D42F22AA9EF6}"/>
    <dgm:cxn modelId="{9AFD65C3-41ED-4661-88E4-46C9627BDC05}" srcId="{3197B739-0F6B-4930-B229-233E9922239D}" destId="{3653AA07-91C2-4AEB-9E3D-CD361ED80FA3}" srcOrd="2" destOrd="0" parTransId="{A23659FD-8C2F-4BD9-9C98-EFBDB3B05321}" sibTransId="{72B0355B-AB7C-40B5-8E53-65498FDD4AFC}"/>
    <dgm:cxn modelId="{CDDDEEF5-4FA5-4FCE-A332-ED3CFA5F0C45}" type="presOf" srcId="{3653AA07-91C2-4AEB-9E3D-CD361ED80FA3}" destId="{6737CC6A-4D43-49A0-A3E4-6B45B1ECB661}" srcOrd="0" destOrd="0" presId="urn:microsoft.com/office/officeart/2005/8/layout/chevron1"/>
    <dgm:cxn modelId="{9053A22A-62F9-40F3-BE15-3ADA3496276D}" type="presParOf" srcId="{E8C3B95B-EF46-4077-B538-B30DF69755C5}" destId="{B8EDA4E8-DCA9-4B21-90DE-6F9FE03A3C80}" srcOrd="0" destOrd="0" presId="urn:microsoft.com/office/officeart/2005/8/layout/chevron1"/>
    <dgm:cxn modelId="{8CA2B898-B8D4-4DF6-9607-5DA126B5C06A}" type="presParOf" srcId="{E8C3B95B-EF46-4077-B538-B30DF69755C5}" destId="{482FFEAF-D46C-4B28-9589-452C96639A6A}" srcOrd="1" destOrd="0" presId="urn:microsoft.com/office/officeart/2005/8/layout/chevron1"/>
    <dgm:cxn modelId="{7C5B3047-A1E1-49B6-99B3-EEF927E7E1E3}" type="presParOf" srcId="{E8C3B95B-EF46-4077-B538-B30DF69755C5}" destId="{CB271522-9E63-4764-9362-A1EC6A4392F3}" srcOrd="2" destOrd="0" presId="urn:microsoft.com/office/officeart/2005/8/layout/chevron1"/>
    <dgm:cxn modelId="{51C45735-3580-4671-8BF2-D4F556C0194A}" type="presParOf" srcId="{E8C3B95B-EF46-4077-B538-B30DF69755C5}" destId="{B406C751-7497-4535-84CD-34D83A4F5547}" srcOrd="3" destOrd="0" presId="urn:microsoft.com/office/officeart/2005/8/layout/chevron1"/>
    <dgm:cxn modelId="{0040B150-E3AE-4225-A927-A2CCCE380D48}" type="presParOf" srcId="{E8C3B95B-EF46-4077-B538-B30DF69755C5}" destId="{6737CC6A-4D43-49A0-A3E4-6B45B1ECB66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ADC6B2-3357-495B-AF80-003A1DD35C28}" type="doc">
      <dgm:prSet loTypeId="urn:microsoft.com/office/officeart/2005/8/layout/hierarchy4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2639D1-01CA-4486-9F1D-34564D54FBDA}">
      <dgm:prSet phldrT="[Текст]"/>
      <dgm:spPr>
        <a:solidFill>
          <a:srgbClr val="FAE2F9"/>
        </a:solidFill>
      </dgm:spPr>
      <dgm:t>
        <a:bodyPr/>
        <a:lstStyle/>
        <a:p>
          <a:r>
            <a:rPr lang="ru-RU" dirty="0"/>
            <a:t>Индивидуальное формы взаимодействия</a:t>
          </a:r>
        </a:p>
      </dgm:t>
    </dgm:pt>
    <dgm:pt modelId="{2BC747DE-23FF-4D83-9A3E-380D7518DD6F}" type="parTrans" cxnId="{C05A4E43-4612-42B3-8756-2E3BEE4F5FA4}">
      <dgm:prSet/>
      <dgm:spPr/>
      <dgm:t>
        <a:bodyPr/>
        <a:lstStyle/>
        <a:p>
          <a:endParaRPr lang="ru-RU"/>
        </a:p>
      </dgm:t>
    </dgm:pt>
    <dgm:pt modelId="{ECCC7A49-DC09-4B78-91E9-9CA0BE4122CE}" type="sibTrans" cxnId="{C05A4E43-4612-42B3-8756-2E3BEE4F5FA4}">
      <dgm:prSet/>
      <dgm:spPr/>
      <dgm:t>
        <a:bodyPr/>
        <a:lstStyle/>
        <a:p>
          <a:endParaRPr lang="ru-RU"/>
        </a:p>
      </dgm:t>
    </dgm:pt>
    <dgm:pt modelId="{94934583-7320-431B-B1D3-5B0D7C8DC3A4}">
      <dgm:prSet phldrT="[Текст]" custT="1"/>
      <dgm:spPr>
        <a:solidFill>
          <a:srgbClr val="E6AFEF"/>
        </a:solidFill>
      </dgm:spPr>
      <dgm:t>
        <a:bodyPr/>
        <a:lstStyle/>
        <a:p>
          <a:r>
            <a:rPr lang="ru-RU" sz="2000" dirty="0"/>
            <a:t>Очное консультирование</a:t>
          </a:r>
        </a:p>
      </dgm:t>
    </dgm:pt>
    <dgm:pt modelId="{E0E073F1-78F0-4AF9-8778-A5EE020FA07A}" type="parTrans" cxnId="{5F7629E8-1ABE-4E92-BB3A-390275FD86E8}">
      <dgm:prSet/>
      <dgm:spPr/>
      <dgm:t>
        <a:bodyPr/>
        <a:lstStyle/>
        <a:p>
          <a:endParaRPr lang="ru-RU"/>
        </a:p>
      </dgm:t>
    </dgm:pt>
    <dgm:pt modelId="{CCEB60D4-2B27-4E51-BBCE-31149BAB7ADA}" type="sibTrans" cxnId="{5F7629E8-1ABE-4E92-BB3A-390275FD86E8}">
      <dgm:prSet/>
      <dgm:spPr/>
      <dgm:t>
        <a:bodyPr/>
        <a:lstStyle/>
        <a:p>
          <a:endParaRPr lang="ru-RU"/>
        </a:p>
      </dgm:t>
    </dgm:pt>
    <dgm:pt modelId="{70B65EF6-6881-48A7-AA4D-C5C7F23243D3}">
      <dgm:prSet phldrT="[Текст]"/>
      <dgm:spPr>
        <a:solidFill>
          <a:srgbClr val="E6AFEF"/>
        </a:solidFill>
      </dgm:spPr>
      <dgm:t>
        <a:bodyPr/>
        <a:lstStyle/>
        <a:p>
          <a:r>
            <a:rPr lang="ru-RU" dirty="0"/>
            <a:t>Электронная</a:t>
          </a:r>
        </a:p>
        <a:p>
          <a:r>
            <a:rPr lang="ru-RU" dirty="0"/>
            <a:t> почта</a:t>
          </a:r>
        </a:p>
      </dgm:t>
    </dgm:pt>
    <dgm:pt modelId="{509CB33A-7700-4F1A-8E54-CAB958B81CD4}" type="parTrans" cxnId="{7A86B152-4BB9-4B79-8C25-7BAE58C63D50}">
      <dgm:prSet/>
      <dgm:spPr/>
      <dgm:t>
        <a:bodyPr/>
        <a:lstStyle/>
        <a:p>
          <a:endParaRPr lang="ru-RU"/>
        </a:p>
      </dgm:t>
    </dgm:pt>
    <dgm:pt modelId="{6EADC2B2-2B97-4F2E-B874-DAA624EEA313}" type="sibTrans" cxnId="{7A86B152-4BB9-4B79-8C25-7BAE58C63D50}">
      <dgm:prSet/>
      <dgm:spPr/>
      <dgm:t>
        <a:bodyPr/>
        <a:lstStyle/>
        <a:p>
          <a:endParaRPr lang="ru-RU"/>
        </a:p>
      </dgm:t>
    </dgm:pt>
    <dgm:pt modelId="{A95A0B17-D028-4607-BE94-AC56D46E9993}">
      <dgm:prSet phldrT="[Текст]"/>
      <dgm:spPr>
        <a:solidFill>
          <a:srgbClr val="E6AFEF"/>
        </a:solidFill>
      </dgm:spPr>
      <dgm:t>
        <a:bodyPr/>
        <a:lstStyle/>
        <a:p>
          <a:r>
            <a:rPr lang="ru-RU" dirty="0"/>
            <a:t>Почта</a:t>
          </a:r>
        </a:p>
      </dgm:t>
    </dgm:pt>
    <dgm:pt modelId="{DB7D1396-D40B-4E1C-9B30-4F9FF01746A9}" type="parTrans" cxnId="{8413C2C5-D2FC-4841-B048-35D573D63A90}">
      <dgm:prSet/>
      <dgm:spPr/>
      <dgm:t>
        <a:bodyPr/>
        <a:lstStyle/>
        <a:p>
          <a:endParaRPr lang="ru-RU"/>
        </a:p>
      </dgm:t>
    </dgm:pt>
    <dgm:pt modelId="{3030B0A9-82DA-4387-9ACF-4BFFCC98B00F}" type="sibTrans" cxnId="{8413C2C5-D2FC-4841-B048-35D573D63A90}">
      <dgm:prSet/>
      <dgm:spPr/>
      <dgm:t>
        <a:bodyPr/>
        <a:lstStyle/>
        <a:p>
          <a:endParaRPr lang="ru-RU"/>
        </a:p>
      </dgm:t>
    </dgm:pt>
    <dgm:pt modelId="{E6EEFB61-D546-4616-BB94-1DF9BA70210D}">
      <dgm:prSet phldrT="[Текст]" custT="1"/>
      <dgm:spPr>
        <a:solidFill>
          <a:srgbClr val="E6AFEF"/>
        </a:solidFill>
      </dgm:spPr>
      <dgm:t>
        <a:bodyPr/>
        <a:lstStyle/>
        <a:p>
          <a:r>
            <a:rPr lang="ru-RU" sz="1200" dirty="0"/>
            <a:t>Видеосвязь</a:t>
          </a:r>
        </a:p>
      </dgm:t>
    </dgm:pt>
    <dgm:pt modelId="{127D7404-4D58-40D1-8BDD-BFC3501DCB63}" type="parTrans" cxnId="{50A2F248-F526-45EF-9775-6E77708B0124}">
      <dgm:prSet/>
      <dgm:spPr/>
      <dgm:t>
        <a:bodyPr/>
        <a:lstStyle/>
        <a:p>
          <a:endParaRPr lang="ru-RU"/>
        </a:p>
      </dgm:t>
    </dgm:pt>
    <dgm:pt modelId="{77E404A7-44ED-4B7D-B761-473F5B34A7DB}" type="sibTrans" cxnId="{50A2F248-F526-45EF-9775-6E77708B0124}">
      <dgm:prSet/>
      <dgm:spPr/>
      <dgm:t>
        <a:bodyPr/>
        <a:lstStyle/>
        <a:p>
          <a:endParaRPr lang="ru-RU"/>
        </a:p>
      </dgm:t>
    </dgm:pt>
    <dgm:pt modelId="{06E93695-26FD-4293-9476-FF7B2A375FA2}">
      <dgm:prSet phldrT="[Текст]"/>
      <dgm:spPr>
        <a:solidFill>
          <a:srgbClr val="E6AFEF"/>
        </a:solidFill>
      </dgm:spPr>
      <dgm:t>
        <a:bodyPr/>
        <a:lstStyle/>
        <a:p>
          <a:r>
            <a:rPr lang="ru-RU" dirty="0"/>
            <a:t>Телефон</a:t>
          </a:r>
        </a:p>
      </dgm:t>
    </dgm:pt>
    <dgm:pt modelId="{2F1FFAD6-84A9-42CC-B978-95CB049AE20A}" type="parTrans" cxnId="{8E9D4340-4D59-4FA7-89E1-16CEAB772EBD}">
      <dgm:prSet/>
      <dgm:spPr/>
      <dgm:t>
        <a:bodyPr/>
        <a:lstStyle/>
        <a:p>
          <a:endParaRPr lang="ru-RU"/>
        </a:p>
      </dgm:t>
    </dgm:pt>
    <dgm:pt modelId="{7E10AFFD-AD75-4C9A-A84C-38DB62C10AA5}" type="sibTrans" cxnId="{8E9D4340-4D59-4FA7-89E1-16CEAB772EBD}">
      <dgm:prSet/>
      <dgm:spPr/>
      <dgm:t>
        <a:bodyPr/>
        <a:lstStyle/>
        <a:p>
          <a:endParaRPr lang="ru-RU"/>
        </a:p>
      </dgm:t>
    </dgm:pt>
    <dgm:pt modelId="{45B0188F-273B-4D82-AC27-6CF97BAA85BA}" type="pres">
      <dgm:prSet presAssocID="{A4ADC6B2-3357-495B-AF80-003A1DD35C2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DE1735-6D82-4D18-A924-8D823FCB9E68}" type="pres">
      <dgm:prSet presAssocID="{472639D1-01CA-4486-9F1D-34564D54FBDA}" presName="vertOne" presStyleCnt="0"/>
      <dgm:spPr/>
    </dgm:pt>
    <dgm:pt modelId="{1AED3D20-130F-4D2A-B7D9-1951A2EC688C}" type="pres">
      <dgm:prSet presAssocID="{472639D1-01CA-4486-9F1D-34564D54FBDA}" presName="txOne" presStyleLbl="node0" presStyleIdx="0" presStyleCnt="1" custLinFactNeighborX="-734" custLinFactNeighborY="-8049">
        <dgm:presLayoutVars>
          <dgm:chPref val="3"/>
        </dgm:presLayoutVars>
      </dgm:prSet>
      <dgm:spPr/>
    </dgm:pt>
    <dgm:pt modelId="{4C95E9C3-C98C-4775-9E89-E0C68A910CB9}" type="pres">
      <dgm:prSet presAssocID="{472639D1-01CA-4486-9F1D-34564D54FBDA}" presName="parTransOne" presStyleCnt="0"/>
      <dgm:spPr/>
    </dgm:pt>
    <dgm:pt modelId="{717CDFF3-BE31-4076-A056-16D96070C008}" type="pres">
      <dgm:prSet presAssocID="{472639D1-01CA-4486-9F1D-34564D54FBDA}" presName="horzOne" presStyleCnt="0"/>
      <dgm:spPr/>
    </dgm:pt>
    <dgm:pt modelId="{D66E8BEE-D1CE-4B4D-9AF3-A21393517F2C}" type="pres">
      <dgm:prSet presAssocID="{94934583-7320-431B-B1D3-5B0D7C8DC3A4}" presName="vertTwo" presStyleCnt="0"/>
      <dgm:spPr/>
    </dgm:pt>
    <dgm:pt modelId="{183C7F86-3D9F-461A-83C3-347806303F3C}" type="pres">
      <dgm:prSet presAssocID="{94934583-7320-431B-B1D3-5B0D7C8DC3A4}" presName="txTwo" presStyleLbl="node2" presStyleIdx="0" presStyleCnt="2">
        <dgm:presLayoutVars>
          <dgm:chPref val="3"/>
        </dgm:presLayoutVars>
      </dgm:prSet>
      <dgm:spPr/>
    </dgm:pt>
    <dgm:pt modelId="{B94D8203-8DC1-4D0A-A2EE-E32091E87975}" type="pres">
      <dgm:prSet presAssocID="{94934583-7320-431B-B1D3-5B0D7C8DC3A4}" presName="parTransTwo" presStyleCnt="0"/>
      <dgm:spPr/>
    </dgm:pt>
    <dgm:pt modelId="{DC44EBF7-E1AE-443A-9E34-6CC782AB4B7C}" type="pres">
      <dgm:prSet presAssocID="{94934583-7320-431B-B1D3-5B0D7C8DC3A4}" presName="horzTwo" presStyleCnt="0"/>
      <dgm:spPr/>
    </dgm:pt>
    <dgm:pt modelId="{DB01F7F7-EC78-4E3D-85B3-E0009B62D549}" type="pres">
      <dgm:prSet presAssocID="{70B65EF6-6881-48A7-AA4D-C5C7F23243D3}" presName="vertThree" presStyleCnt="0"/>
      <dgm:spPr/>
    </dgm:pt>
    <dgm:pt modelId="{E134F260-4100-466F-9D0D-9732B5C4A697}" type="pres">
      <dgm:prSet presAssocID="{70B65EF6-6881-48A7-AA4D-C5C7F23243D3}" presName="txThree" presStyleLbl="node3" presStyleIdx="0" presStyleCnt="3">
        <dgm:presLayoutVars>
          <dgm:chPref val="3"/>
        </dgm:presLayoutVars>
      </dgm:prSet>
      <dgm:spPr/>
    </dgm:pt>
    <dgm:pt modelId="{BE886AAA-B402-40E9-B976-7AD7924ED87B}" type="pres">
      <dgm:prSet presAssocID="{70B65EF6-6881-48A7-AA4D-C5C7F23243D3}" presName="horzThree" presStyleCnt="0"/>
      <dgm:spPr/>
    </dgm:pt>
    <dgm:pt modelId="{6C12AD33-68E2-4ADA-9BA6-1BF6B1FB98BD}" type="pres">
      <dgm:prSet presAssocID="{6EADC2B2-2B97-4F2E-B874-DAA624EEA313}" presName="sibSpaceThree" presStyleCnt="0"/>
      <dgm:spPr/>
    </dgm:pt>
    <dgm:pt modelId="{6673ABEF-5F94-4541-9105-12E1E338E691}" type="pres">
      <dgm:prSet presAssocID="{A95A0B17-D028-4607-BE94-AC56D46E9993}" presName="vertThree" presStyleCnt="0"/>
      <dgm:spPr/>
    </dgm:pt>
    <dgm:pt modelId="{4D88E244-A327-4336-AC39-03410CE81829}" type="pres">
      <dgm:prSet presAssocID="{A95A0B17-D028-4607-BE94-AC56D46E9993}" presName="txThree" presStyleLbl="node3" presStyleIdx="1" presStyleCnt="3">
        <dgm:presLayoutVars>
          <dgm:chPref val="3"/>
        </dgm:presLayoutVars>
      </dgm:prSet>
      <dgm:spPr/>
    </dgm:pt>
    <dgm:pt modelId="{8F93FA64-F51B-4384-9F73-F36E404BBC9F}" type="pres">
      <dgm:prSet presAssocID="{A95A0B17-D028-4607-BE94-AC56D46E9993}" presName="horzThree" presStyleCnt="0"/>
      <dgm:spPr/>
    </dgm:pt>
    <dgm:pt modelId="{D92C48CF-51AA-4EAC-8E3E-768D80D0817C}" type="pres">
      <dgm:prSet presAssocID="{CCEB60D4-2B27-4E51-BBCE-31149BAB7ADA}" presName="sibSpaceTwo" presStyleCnt="0"/>
      <dgm:spPr/>
    </dgm:pt>
    <dgm:pt modelId="{15C47F33-63BD-46FE-9B12-A4343BBDEBC1}" type="pres">
      <dgm:prSet presAssocID="{E6EEFB61-D546-4616-BB94-1DF9BA70210D}" presName="vertTwo" presStyleCnt="0"/>
      <dgm:spPr/>
    </dgm:pt>
    <dgm:pt modelId="{E8C644FC-52C8-450E-9A50-C6FD2400368F}" type="pres">
      <dgm:prSet presAssocID="{E6EEFB61-D546-4616-BB94-1DF9BA70210D}" presName="txTwo" presStyleLbl="node2" presStyleIdx="1" presStyleCnt="2">
        <dgm:presLayoutVars>
          <dgm:chPref val="3"/>
        </dgm:presLayoutVars>
      </dgm:prSet>
      <dgm:spPr/>
    </dgm:pt>
    <dgm:pt modelId="{D03FEE9A-4CA0-49F3-BC39-7139901683BC}" type="pres">
      <dgm:prSet presAssocID="{E6EEFB61-D546-4616-BB94-1DF9BA70210D}" presName="parTransTwo" presStyleCnt="0"/>
      <dgm:spPr/>
    </dgm:pt>
    <dgm:pt modelId="{04D2FF67-1F70-4ACC-BCDD-FEAE7FD13D2E}" type="pres">
      <dgm:prSet presAssocID="{E6EEFB61-D546-4616-BB94-1DF9BA70210D}" presName="horzTwo" presStyleCnt="0"/>
      <dgm:spPr/>
    </dgm:pt>
    <dgm:pt modelId="{297921B2-6C6B-4871-A4A8-4FE8FACC990F}" type="pres">
      <dgm:prSet presAssocID="{06E93695-26FD-4293-9476-FF7B2A375FA2}" presName="vertThree" presStyleCnt="0"/>
      <dgm:spPr/>
    </dgm:pt>
    <dgm:pt modelId="{D5C188D3-615B-48A3-9D9C-5D0A883C0678}" type="pres">
      <dgm:prSet presAssocID="{06E93695-26FD-4293-9476-FF7B2A375FA2}" presName="txThree" presStyleLbl="node3" presStyleIdx="2" presStyleCnt="3">
        <dgm:presLayoutVars>
          <dgm:chPref val="3"/>
        </dgm:presLayoutVars>
      </dgm:prSet>
      <dgm:spPr/>
    </dgm:pt>
    <dgm:pt modelId="{B126BE10-9A56-418B-AEA6-41351648364B}" type="pres">
      <dgm:prSet presAssocID="{06E93695-26FD-4293-9476-FF7B2A375FA2}" presName="horzThree" presStyleCnt="0"/>
      <dgm:spPr/>
    </dgm:pt>
  </dgm:ptLst>
  <dgm:cxnLst>
    <dgm:cxn modelId="{E3D9A404-8C28-4EF4-977B-102048F78140}" type="presOf" srcId="{A4ADC6B2-3357-495B-AF80-003A1DD35C28}" destId="{45B0188F-273B-4D82-AC27-6CF97BAA85BA}" srcOrd="0" destOrd="0" presId="urn:microsoft.com/office/officeart/2005/8/layout/hierarchy4"/>
    <dgm:cxn modelId="{8BDD6409-E580-45F8-A401-BE98DE405843}" type="presOf" srcId="{06E93695-26FD-4293-9476-FF7B2A375FA2}" destId="{D5C188D3-615B-48A3-9D9C-5D0A883C0678}" srcOrd="0" destOrd="0" presId="urn:microsoft.com/office/officeart/2005/8/layout/hierarchy4"/>
    <dgm:cxn modelId="{8E9D4340-4D59-4FA7-89E1-16CEAB772EBD}" srcId="{E6EEFB61-D546-4616-BB94-1DF9BA70210D}" destId="{06E93695-26FD-4293-9476-FF7B2A375FA2}" srcOrd="0" destOrd="0" parTransId="{2F1FFAD6-84A9-42CC-B978-95CB049AE20A}" sibTransId="{7E10AFFD-AD75-4C9A-A84C-38DB62C10AA5}"/>
    <dgm:cxn modelId="{C05A4E43-4612-42B3-8756-2E3BEE4F5FA4}" srcId="{A4ADC6B2-3357-495B-AF80-003A1DD35C28}" destId="{472639D1-01CA-4486-9F1D-34564D54FBDA}" srcOrd="0" destOrd="0" parTransId="{2BC747DE-23FF-4D83-9A3E-380D7518DD6F}" sibTransId="{ECCC7A49-DC09-4B78-91E9-9CA0BE4122CE}"/>
    <dgm:cxn modelId="{50A2F248-F526-45EF-9775-6E77708B0124}" srcId="{472639D1-01CA-4486-9F1D-34564D54FBDA}" destId="{E6EEFB61-D546-4616-BB94-1DF9BA70210D}" srcOrd="1" destOrd="0" parTransId="{127D7404-4D58-40D1-8BDD-BFC3501DCB63}" sibTransId="{77E404A7-44ED-4B7D-B761-473F5B34A7DB}"/>
    <dgm:cxn modelId="{7A86B152-4BB9-4B79-8C25-7BAE58C63D50}" srcId="{94934583-7320-431B-B1D3-5B0D7C8DC3A4}" destId="{70B65EF6-6881-48A7-AA4D-C5C7F23243D3}" srcOrd="0" destOrd="0" parTransId="{509CB33A-7700-4F1A-8E54-CAB958B81CD4}" sibTransId="{6EADC2B2-2B97-4F2E-B874-DAA624EEA313}"/>
    <dgm:cxn modelId="{5BCC7275-60F1-4154-B234-E2778E70EAFA}" type="presOf" srcId="{472639D1-01CA-4486-9F1D-34564D54FBDA}" destId="{1AED3D20-130F-4D2A-B7D9-1951A2EC688C}" srcOrd="0" destOrd="0" presId="urn:microsoft.com/office/officeart/2005/8/layout/hierarchy4"/>
    <dgm:cxn modelId="{7BFE5BAE-35E3-4AD3-952F-6B48DB5E889C}" type="presOf" srcId="{70B65EF6-6881-48A7-AA4D-C5C7F23243D3}" destId="{E134F260-4100-466F-9D0D-9732B5C4A697}" srcOrd="0" destOrd="0" presId="urn:microsoft.com/office/officeart/2005/8/layout/hierarchy4"/>
    <dgm:cxn modelId="{284B30C1-BD27-46CD-B419-088A5E82C896}" type="presOf" srcId="{E6EEFB61-D546-4616-BB94-1DF9BA70210D}" destId="{E8C644FC-52C8-450E-9A50-C6FD2400368F}" srcOrd="0" destOrd="0" presId="urn:microsoft.com/office/officeart/2005/8/layout/hierarchy4"/>
    <dgm:cxn modelId="{8413C2C5-D2FC-4841-B048-35D573D63A90}" srcId="{94934583-7320-431B-B1D3-5B0D7C8DC3A4}" destId="{A95A0B17-D028-4607-BE94-AC56D46E9993}" srcOrd="1" destOrd="0" parTransId="{DB7D1396-D40B-4E1C-9B30-4F9FF01746A9}" sibTransId="{3030B0A9-82DA-4387-9ACF-4BFFCC98B00F}"/>
    <dgm:cxn modelId="{530108D5-DC30-4674-8B2A-1290863F3E24}" type="presOf" srcId="{A95A0B17-D028-4607-BE94-AC56D46E9993}" destId="{4D88E244-A327-4336-AC39-03410CE81829}" srcOrd="0" destOrd="0" presId="urn:microsoft.com/office/officeart/2005/8/layout/hierarchy4"/>
    <dgm:cxn modelId="{5F7629E8-1ABE-4E92-BB3A-390275FD86E8}" srcId="{472639D1-01CA-4486-9F1D-34564D54FBDA}" destId="{94934583-7320-431B-B1D3-5B0D7C8DC3A4}" srcOrd="0" destOrd="0" parTransId="{E0E073F1-78F0-4AF9-8778-A5EE020FA07A}" sibTransId="{CCEB60D4-2B27-4E51-BBCE-31149BAB7ADA}"/>
    <dgm:cxn modelId="{3DA8C5EB-9F5C-4645-B512-66C6198FD08D}" type="presOf" srcId="{94934583-7320-431B-B1D3-5B0D7C8DC3A4}" destId="{183C7F86-3D9F-461A-83C3-347806303F3C}" srcOrd="0" destOrd="0" presId="urn:microsoft.com/office/officeart/2005/8/layout/hierarchy4"/>
    <dgm:cxn modelId="{E63F7760-AD29-48DC-B77A-F86228CF01F8}" type="presParOf" srcId="{45B0188F-273B-4D82-AC27-6CF97BAA85BA}" destId="{30DE1735-6D82-4D18-A924-8D823FCB9E68}" srcOrd="0" destOrd="0" presId="urn:microsoft.com/office/officeart/2005/8/layout/hierarchy4"/>
    <dgm:cxn modelId="{DFC02FF0-85D1-4D26-A6F3-503944DA77A9}" type="presParOf" srcId="{30DE1735-6D82-4D18-A924-8D823FCB9E68}" destId="{1AED3D20-130F-4D2A-B7D9-1951A2EC688C}" srcOrd="0" destOrd="0" presId="urn:microsoft.com/office/officeart/2005/8/layout/hierarchy4"/>
    <dgm:cxn modelId="{1DF9B3F5-D222-409A-A0CE-E55F970571C4}" type="presParOf" srcId="{30DE1735-6D82-4D18-A924-8D823FCB9E68}" destId="{4C95E9C3-C98C-4775-9E89-E0C68A910CB9}" srcOrd="1" destOrd="0" presId="urn:microsoft.com/office/officeart/2005/8/layout/hierarchy4"/>
    <dgm:cxn modelId="{462AB818-861D-464D-9792-EDF901115F63}" type="presParOf" srcId="{30DE1735-6D82-4D18-A924-8D823FCB9E68}" destId="{717CDFF3-BE31-4076-A056-16D96070C008}" srcOrd="2" destOrd="0" presId="urn:microsoft.com/office/officeart/2005/8/layout/hierarchy4"/>
    <dgm:cxn modelId="{B7CC80D1-74C9-4B08-9067-F5B7E0E5EC24}" type="presParOf" srcId="{717CDFF3-BE31-4076-A056-16D96070C008}" destId="{D66E8BEE-D1CE-4B4D-9AF3-A21393517F2C}" srcOrd="0" destOrd="0" presId="urn:microsoft.com/office/officeart/2005/8/layout/hierarchy4"/>
    <dgm:cxn modelId="{815146A6-35DF-481C-970E-7441B85827D1}" type="presParOf" srcId="{D66E8BEE-D1CE-4B4D-9AF3-A21393517F2C}" destId="{183C7F86-3D9F-461A-83C3-347806303F3C}" srcOrd="0" destOrd="0" presId="urn:microsoft.com/office/officeart/2005/8/layout/hierarchy4"/>
    <dgm:cxn modelId="{CE6E52BC-066B-434C-879F-1229C605F9E8}" type="presParOf" srcId="{D66E8BEE-D1CE-4B4D-9AF3-A21393517F2C}" destId="{B94D8203-8DC1-4D0A-A2EE-E32091E87975}" srcOrd="1" destOrd="0" presId="urn:microsoft.com/office/officeart/2005/8/layout/hierarchy4"/>
    <dgm:cxn modelId="{001B6094-185F-44C2-9357-5B937DA3ABB8}" type="presParOf" srcId="{D66E8BEE-D1CE-4B4D-9AF3-A21393517F2C}" destId="{DC44EBF7-E1AE-443A-9E34-6CC782AB4B7C}" srcOrd="2" destOrd="0" presId="urn:microsoft.com/office/officeart/2005/8/layout/hierarchy4"/>
    <dgm:cxn modelId="{B1967C85-BFCD-4002-976F-B2409353C7E7}" type="presParOf" srcId="{DC44EBF7-E1AE-443A-9E34-6CC782AB4B7C}" destId="{DB01F7F7-EC78-4E3D-85B3-E0009B62D549}" srcOrd="0" destOrd="0" presId="urn:microsoft.com/office/officeart/2005/8/layout/hierarchy4"/>
    <dgm:cxn modelId="{0F124F55-5EDF-40F5-A657-9EF88F7D9FC7}" type="presParOf" srcId="{DB01F7F7-EC78-4E3D-85B3-E0009B62D549}" destId="{E134F260-4100-466F-9D0D-9732B5C4A697}" srcOrd="0" destOrd="0" presId="urn:microsoft.com/office/officeart/2005/8/layout/hierarchy4"/>
    <dgm:cxn modelId="{E55F673C-F476-4209-9E9E-0B8A4D7385AC}" type="presParOf" srcId="{DB01F7F7-EC78-4E3D-85B3-E0009B62D549}" destId="{BE886AAA-B402-40E9-B976-7AD7924ED87B}" srcOrd="1" destOrd="0" presId="urn:microsoft.com/office/officeart/2005/8/layout/hierarchy4"/>
    <dgm:cxn modelId="{1A28DED9-9697-481D-BC6E-9E2D8E662063}" type="presParOf" srcId="{DC44EBF7-E1AE-443A-9E34-6CC782AB4B7C}" destId="{6C12AD33-68E2-4ADA-9BA6-1BF6B1FB98BD}" srcOrd="1" destOrd="0" presId="urn:microsoft.com/office/officeart/2005/8/layout/hierarchy4"/>
    <dgm:cxn modelId="{66D9E248-2297-495B-9142-614D9F7AB672}" type="presParOf" srcId="{DC44EBF7-E1AE-443A-9E34-6CC782AB4B7C}" destId="{6673ABEF-5F94-4541-9105-12E1E338E691}" srcOrd="2" destOrd="0" presId="urn:microsoft.com/office/officeart/2005/8/layout/hierarchy4"/>
    <dgm:cxn modelId="{4248EF1D-CAD6-441B-B9AB-5A065CE1ABC6}" type="presParOf" srcId="{6673ABEF-5F94-4541-9105-12E1E338E691}" destId="{4D88E244-A327-4336-AC39-03410CE81829}" srcOrd="0" destOrd="0" presId="urn:microsoft.com/office/officeart/2005/8/layout/hierarchy4"/>
    <dgm:cxn modelId="{7BFF91B1-7777-4577-869F-BC9622FCAE07}" type="presParOf" srcId="{6673ABEF-5F94-4541-9105-12E1E338E691}" destId="{8F93FA64-F51B-4384-9F73-F36E404BBC9F}" srcOrd="1" destOrd="0" presId="urn:microsoft.com/office/officeart/2005/8/layout/hierarchy4"/>
    <dgm:cxn modelId="{9757AC5C-1F32-497E-B8B0-2C6600B6E42C}" type="presParOf" srcId="{717CDFF3-BE31-4076-A056-16D96070C008}" destId="{D92C48CF-51AA-4EAC-8E3E-768D80D0817C}" srcOrd="1" destOrd="0" presId="urn:microsoft.com/office/officeart/2005/8/layout/hierarchy4"/>
    <dgm:cxn modelId="{FE5F422B-EE08-42BD-8ABE-9107CF6BA14A}" type="presParOf" srcId="{717CDFF3-BE31-4076-A056-16D96070C008}" destId="{15C47F33-63BD-46FE-9B12-A4343BBDEBC1}" srcOrd="2" destOrd="0" presId="urn:microsoft.com/office/officeart/2005/8/layout/hierarchy4"/>
    <dgm:cxn modelId="{9EFD8208-C367-4342-B78F-667970C1E9B9}" type="presParOf" srcId="{15C47F33-63BD-46FE-9B12-A4343BBDEBC1}" destId="{E8C644FC-52C8-450E-9A50-C6FD2400368F}" srcOrd="0" destOrd="0" presId="urn:microsoft.com/office/officeart/2005/8/layout/hierarchy4"/>
    <dgm:cxn modelId="{CDEB98E6-34F0-45CC-AADC-E720E82DD5D6}" type="presParOf" srcId="{15C47F33-63BD-46FE-9B12-A4343BBDEBC1}" destId="{D03FEE9A-4CA0-49F3-BC39-7139901683BC}" srcOrd="1" destOrd="0" presId="urn:microsoft.com/office/officeart/2005/8/layout/hierarchy4"/>
    <dgm:cxn modelId="{F8E19CD3-A56D-4E31-B11D-7C36D4C58F5F}" type="presParOf" srcId="{15C47F33-63BD-46FE-9B12-A4343BBDEBC1}" destId="{04D2FF67-1F70-4ACC-BCDD-FEAE7FD13D2E}" srcOrd="2" destOrd="0" presId="urn:microsoft.com/office/officeart/2005/8/layout/hierarchy4"/>
    <dgm:cxn modelId="{1C6A15CD-6281-4AD2-B2C1-4FF35F408363}" type="presParOf" srcId="{04D2FF67-1F70-4ACC-BCDD-FEAE7FD13D2E}" destId="{297921B2-6C6B-4871-A4A8-4FE8FACC990F}" srcOrd="0" destOrd="0" presId="urn:microsoft.com/office/officeart/2005/8/layout/hierarchy4"/>
    <dgm:cxn modelId="{EA0C99C2-813E-4102-B65C-C90FE09B8EB1}" type="presParOf" srcId="{297921B2-6C6B-4871-A4A8-4FE8FACC990F}" destId="{D5C188D3-615B-48A3-9D9C-5D0A883C0678}" srcOrd="0" destOrd="0" presId="urn:microsoft.com/office/officeart/2005/8/layout/hierarchy4"/>
    <dgm:cxn modelId="{AA20AC79-6DF5-4874-A7CB-4FE188890401}" type="presParOf" srcId="{297921B2-6C6B-4871-A4A8-4FE8FACC990F}" destId="{B126BE10-9A56-418B-AEA6-41351648364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ADC6B2-3357-495B-AF80-003A1DD35C28}" type="doc">
      <dgm:prSet loTypeId="urn:microsoft.com/office/officeart/2005/8/layout/hierarchy4" loCatId="relationship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2639D1-01CA-4486-9F1D-34564D54FBDA}">
      <dgm:prSet phldrT="[Текст]"/>
      <dgm:spPr>
        <a:solidFill>
          <a:srgbClr val="72E493"/>
        </a:solidFill>
      </dgm:spPr>
      <dgm:t>
        <a:bodyPr/>
        <a:lstStyle/>
        <a:p>
          <a:r>
            <a:rPr lang="ru-RU" dirty="0"/>
            <a:t>Групповые формы взаимодействия</a:t>
          </a:r>
        </a:p>
      </dgm:t>
    </dgm:pt>
    <dgm:pt modelId="{2BC747DE-23FF-4D83-9A3E-380D7518DD6F}" type="parTrans" cxnId="{C05A4E43-4612-42B3-8756-2E3BEE4F5FA4}">
      <dgm:prSet/>
      <dgm:spPr/>
      <dgm:t>
        <a:bodyPr/>
        <a:lstStyle/>
        <a:p>
          <a:endParaRPr lang="ru-RU"/>
        </a:p>
      </dgm:t>
    </dgm:pt>
    <dgm:pt modelId="{ECCC7A49-DC09-4B78-91E9-9CA0BE4122CE}" type="sibTrans" cxnId="{C05A4E43-4612-42B3-8756-2E3BEE4F5FA4}">
      <dgm:prSet/>
      <dgm:spPr/>
      <dgm:t>
        <a:bodyPr/>
        <a:lstStyle/>
        <a:p>
          <a:endParaRPr lang="ru-RU"/>
        </a:p>
      </dgm:t>
    </dgm:pt>
    <dgm:pt modelId="{94934583-7320-431B-B1D3-5B0D7C8DC3A4}">
      <dgm:prSet phldrT="[Текст]" custT="1"/>
      <dgm:spPr>
        <a:solidFill>
          <a:srgbClr val="ABDDC8"/>
        </a:solidFill>
      </dgm:spPr>
      <dgm:t>
        <a:bodyPr/>
        <a:lstStyle/>
        <a:p>
          <a:r>
            <a:rPr lang="ru-RU" sz="2000" dirty="0"/>
            <a:t>Круглые столы</a:t>
          </a:r>
        </a:p>
      </dgm:t>
    </dgm:pt>
    <dgm:pt modelId="{E0E073F1-78F0-4AF9-8778-A5EE020FA07A}" type="parTrans" cxnId="{5F7629E8-1ABE-4E92-BB3A-390275FD86E8}">
      <dgm:prSet/>
      <dgm:spPr/>
      <dgm:t>
        <a:bodyPr/>
        <a:lstStyle/>
        <a:p>
          <a:endParaRPr lang="ru-RU"/>
        </a:p>
      </dgm:t>
    </dgm:pt>
    <dgm:pt modelId="{CCEB60D4-2B27-4E51-BBCE-31149BAB7ADA}" type="sibTrans" cxnId="{5F7629E8-1ABE-4E92-BB3A-390275FD86E8}">
      <dgm:prSet/>
      <dgm:spPr/>
      <dgm:t>
        <a:bodyPr/>
        <a:lstStyle/>
        <a:p>
          <a:endParaRPr lang="ru-RU"/>
        </a:p>
      </dgm:t>
    </dgm:pt>
    <dgm:pt modelId="{70B65EF6-6881-48A7-AA4D-C5C7F23243D3}">
      <dgm:prSet phldrT="[Текст]"/>
      <dgm:spPr>
        <a:solidFill>
          <a:srgbClr val="ABDDC8"/>
        </a:solidFill>
      </dgm:spPr>
      <dgm:t>
        <a:bodyPr/>
        <a:lstStyle/>
        <a:p>
          <a:r>
            <a:rPr lang="ru-RU" dirty="0"/>
            <a:t>Консультации</a:t>
          </a:r>
        </a:p>
      </dgm:t>
    </dgm:pt>
    <dgm:pt modelId="{509CB33A-7700-4F1A-8E54-CAB958B81CD4}" type="parTrans" cxnId="{7A86B152-4BB9-4B79-8C25-7BAE58C63D50}">
      <dgm:prSet/>
      <dgm:spPr/>
      <dgm:t>
        <a:bodyPr/>
        <a:lstStyle/>
        <a:p>
          <a:endParaRPr lang="ru-RU"/>
        </a:p>
      </dgm:t>
    </dgm:pt>
    <dgm:pt modelId="{6EADC2B2-2B97-4F2E-B874-DAA624EEA313}" type="sibTrans" cxnId="{7A86B152-4BB9-4B79-8C25-7BAE58C63D50}">
      <dgm:prSet/>
      <dgm:spPr/>
      <dgm:t>
        <a:bodyPr/>
        <a:lstStyle/>
        <a:p>
          <a:endParaRPr lang="ru-RU"/>
        </a:p>
      </dgm:t>
    </dgm:pt>
    <dgm:pt modelId="{A95A0B17-D028-4607-BE94-AC56D46E9993}">
      <dgm:prSet phldrT="[Текст]"/>
      <dgm:spPr>
        <a:solidFill>
          <a:srgbClr val="ABDDC8"/>
        </a:solidFill>
      </dgm:spPr>
      <dgm:t>
        <a:bodyPr/>
        <a:lstStyle/>
        <a:p>
          <a:r>
            <a:rPr lang="ru-RU" dirty="0"/>
            <a:t>Мастер классы</a:t>
          </a:r>
        </a:p>
      </dgm:t>
    </dgm:pt>
    <dgm:pt modelId="{DB7D1396-D40B-4E1C-9B30-4F9FF01746A9}" type="parTrans" cxnId="{8413C2C5-D2FC-4841-B048-35D573D63A90}">
      <dgm:prSet/>
      <dgm:spPr/>
      <dgm:t>
        <a:bodyPr/>
        <a:lstStyle/>
        <a:p>
          <a:endParaRPr lang="ru-RU"/>
        </a:p>
      </dgm:t>
    </dgm:pt>
    <dgm:pt modelId="{3030B0A9-82DA-4387-9ACF-4BFFCC98B00F}" type="sibTrans" cxnId="{8413C2C5-D2FC-4841-B048-35D573D63A90}">
      <dgm:prSet/>
      <dgm:spPr/>
      <dgm:t>
        <a:bodyPr/>
        <a:lstStyle/>
        <a:p>
          <a:endParaRPr lang="ru-RU"/>
        </a:p>
      </dgm:t>
    </dgm:pt>
    <dgm:pt modelId="{E6EEFB61-D546-4616-BB94-1DF9BA70210D}">
      <dgm:prSet phldrT="[Текст]" custT="1"/>
      <dgm:spPr>
        <a:solidFill>
          <a:srgbClr val="ABDDC8"/>
        </a:solidFill>
      </dgm:spPr>
      <dgm:t>
        <a:bodyPr/>
        <a:lstStyle/>
        <a:p>
          <a:r>
            <a:rPr lang="ru-RU" sz="1200" dirty="0"/>
            <a:t>Дни открытых дверей</a:t>
          </a:r>
        </a:p>
      </dgm:t>
    </dgm:pt>
    <dgm:pt modelId="{127D7404-4D58-40D1-8BDD-BFC3501DCB63}" type="parTrans" cxnId="{50A2F248-F526-45EF-9775-6E77708B0124}">
      <dgm:prSet/>
      <dgm:spPr/>
      <dgm:t>
        <a:bodyPr/>
        <a:lstStyle/>
        <a:p>
          <a:endParaRPr lang="ru-RU"/>
        </a:p>
      </dgm:t>
    </dgm:pt>
    <dgm:pt modelId="{77E404A7-44ED-4B7D-B761-473F5B34A7DB}" type="sibTrans" cxnId="{50A2F248-F526-45EF-9775-6E77708B0124}">
      <dgm:prSet/>
      <dgm:spPr/>
      <dgm:t>
        <a:bodyPr/>
        <a:lstStyle/>
        <a:p>
          <a:endParaRPr lang="ru-RU"/>
        </a:p>
      </dgm:t>
    </dgm:pt>
    <dgm:pt modelId="{45B0188F-273B-4D82-AC27-6CF97BAA85BA}" type="pres">
      <dgm:prSet presAssocID="{A4ADC6B2-3357-495B-AF80-003A1DD35C2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DE1735-6D82-4D18-A924-8D823FCB9E68}" type="pres">
      <dgm:prSet presAssocID="{472639D1-01CA-4486-9F1D-34564D54FBDA}" presName="vertOne" presStyleCnt="0"/>
      <dgm:spPr/>
    </dgm:pt>
    <dgm:pt modelId="{1AED3D20-130F-4D2A-B7D9-1951A2EC688C}" type="pres">
      <dgm:prSet presAssocID="{472639D1-01CA-4486-9F1D-34564D54FBDA}" presName="txOne" presStyleLbl="node0" presStyleIdx="0" presStyleCnt="1" custLinFactNeighborX="-734" custLinFactNeighborY="-8049">
        <dgm:presLayoutVars>
          <dgm:chPref val="3"/>
        </dgm:presLayoutVars>
      </dgm:prSet>
      <dgm:spPr/>
    </dgm:pt>
    <dgm:pt modelId="{4C95E9C3-C98C-4775-9E89-E0C68A910CB9}" type="pres">
      <dgm:prSet presAssocID="{472639D1-01CA-4486-9F1D-34564D54FBDA}" presName="parTransOne" presStyleCnt="0"/>
      <dgm:spPr/>
    </dgm:pt>
    <dgm:pt modelId="{717CDFF3-BE31-4076-A056-16D96070C008}" type="pres">
      <dgm:prSet presAssocID="{472639D1-01CA-4486-9F1D-34564D54FBDA}" presName="horzOne" presStyleCnt="0"/>
      <dgm:spPr/>
    </dgm:pt>
    <dgm:pt modelId="{D66E8BEE-D1CE-4B4D-9AF3-A21393517F2C}" type="pres">
      <dgm:prSet presAssocID="{94934583-7320-431B-B1D3-5B0D7C8DC3A4}" presName="vertTwo" presStyleCnt="0"/>
      <dgm:spPr/>
    </dgm:pt>
    <dgm:pt modelId="{183C7F86-3D9F-461A-83C3-347806303F3C}" type="pres">
      <dgm:prSet presAssocID="{94934583-7320-431B-B1D3-5B0D7C8DC3A4}" presName="txTwo" presStyleLbl="node2" presStyleIdx="0" presStyleCnt="2">
        <dgm:presLayoutVars>
          <dgm:chPref val="3"/>
        </dgm:presLayoutVars>
      </dgm:prSet>
      <dgm:spPr/>
    </dgm:pt>
    <dgm:pt modelId="{B94D8203-8DC1-4D0A-A2EE-E32091E87975}" type="pres">
      <dgm:prSet presAssocID="{94934583-7320-431B-B1D3-5B0D7C8DC3A4}" presName="parTransTwo" presStyleCnt="0"/>
      <dgm:spPr/>
    </dgm:pt>
    <dgm:pt modelId="{DC44EBF7-E1AE-443A-9E34-6CC782AB4B7C}" type="pres">
      <dgm:prSet presAssocID="{94934583-7320-431B-B1D3-5B0D7C8DC3A4}" presName="horzTwo" presStyleCnt="0"/>
      <dgm:spPr/>
    </dgm:pt>
    <dgm:pt modelId="{DB01F7F7-EC78-4E3D-85B3-E0009B62D549}" type="pres">
      <dgm:prSet presAssocID="{70B65EF6-6881-48A7-AA4D-C5C7F23243D3}" presName="vertThree" presStyleCnt="0"/>
      <dgm:spPr/>
    </dgm:pt>
    <dgm:pt modelId="{E134F260-4100-466F-9D0D-9732B5C4A697}" type="pres">
      <dgm:prSet presAssocID="{70B65EF6-6881-48A7-AA4D-C5C7F23243D3}" presName="txThree" presStyleLbl="node3" presStyleIdx="0" presStyleCnt="2">
        <dgm:presLayoutVars>
          <dgm:chPref val="3"/>
        </dgm:presLayoutVars>
      </dgm:prSet>
      <dgm:spPr/>
    </dgm:pt>
    <dgm:pt modelId="{BE886AAA-B402-40E9-B976-7AD7924ED87B}" type="pres">
      <dgm:prSet presAssocID="{70B65EF6-6881-48A7-AA4D-C5C7F23243D3}" presName="horzThree" presStyleCnt="0"/>
      <dgm:spPr/>
    </dgm:pt>
    <dgm:pt modelId="{6C12AD33-68E2-4ADA-9BA6-1BF6B1FB98BD}" type="pres">
      <dgm:prSet presAssocID="{6EADC2B2-2B97-4F2E-B874-DAA624EEA313}" presName="sibSpaceThree" presStyleCnt="0"/>
      <dgm:spPr/>
    </dgm:pt>
    <dgm:pt modelId="{6673ABEF-5F94-4541-9105-12E1E338E691}" type="pres">
      <dgm:prSet presAssocID="{A95A0B17-D028-4607-BE94-AC56D46E9993}" presName="vertThree" presStyleCnt="0"/>
      <dgm:spPr/>
    </dgm:pt>
    <dgm:pt modelId="{4D88E244-A327-4336-AC39-03410CE81829}" type="pres">
      <dgm:prSet presAssocID="{A95A0B17-D028-4607-BE94-AC56D46E9993}" presName="txThree" presStyleLbl="node3" presStyleIdx="1" presStyleCnt="2">
        <dgm:presLayoutVars>
          <dgm:chPref val="3"/>
        </dgm:presLayoutVars>
      </dgm:prSet>
      <dgm:spPr/>
    </dgm:pt>
    <dgm:pt modelId="{8F93FA64-F51B-4384-9F73-F36E404BBC9F}" type="pres">
      <dgm:prSet presAssocID="{A95A0B17-D028-4607-BE94-AC56D46E9993}" presName="horzThree" presStyleCnt="0"/>
      <dgm:spPr/>
    </dgm:pt>
    <dgm:pt modelId="{D92C48CF-51AA-4EAC-8E3E-768D80D0817C}" type="pres">
      <dgm:prSet presAssocID="{CCEB60D4-2B27-4E51-BBCE-31149BAB7ADA}" presName="sibSpaceTwo" presStyleCnt="0"/>
      <dgm:spPr/>
    </dgm:pt>
    <dgm:pt modelId="{15C47F33-63BD-46FE-9B12-A4343BBDEBC1}" type="pres">
      <dgm:prSet presAssocID="{E6EEFB61-D546-4616-BB94-1DF9BA70210D}" presName="vertTwo" presStyleCnt="0"/>
      <dgm:spPr/>
    </dgm:pt>
    <dgm:pt modelId="{E8C644FC-52C8-450E-9A50-C6FD2400368F}" type="pres">
      <dgm:prSet presAssocID="{E6EEFB61-D546-4616-BB94-1DF9BA70210D}" presName="txTwo" presStyleLbl="node2" presStyleIdx="1" presStyleCnt="2">
        <dgm:presLayoutVars>
          <dgm:chPref val="3"/>
        </dgm:presLayoutVars>
      </dgm:prSet>
      <dgm:spPr/>
    </dgm:pt>
    <dgm:pt modelId="{04D2FF67-1F70-4ACC-BCDD-FEAE7FD13D2E}" type="pres">
      <dgm:prSet presAssocID="{E6EEFB61-D546-4616-BB94-1DF9BA70210D}" presName="horzTwo" presStyleCnt="0"/>
      <dgm:spPr/>
    </dgm:pt>
  </dgm:ptLst>
  <dgm:cxnLst>
    <dgm:cxn modelId="{753ADB28-5205-46DF-82CA-C5A5308C1388}" type="presOf" srcId="{472639D1-01CA-4486-9F1D-34564D54FBDA}" destId="{1AED3D20-130F-4D2A-B7D9-1951A2EC688C}" srcOrd="0" destOrd="0" presId="urn:microsoft.com/office/officeart/2005/8/layout/hierarchy4"/>
    <dgm:cxn modelId="{97A93131-9BC8-432E-9551-4CCE4BCF2CF9}" type="presOf" srcId="{A4ADC6B2-3357-495B-AF80-003A1DD35C28}" destId="{45B0188F-273B-4D82-AC27-6CF97BAA85BA}" srcOrd="0" destOrd="0" presId="urn:microsoft.com/office/officeart/2005/8/layout/hierarchy4"/>
    <dgm:cxn modelId="{C05A4E43-4612-42B3-8756-2E3BEE4F5FA4}" srcId="{A4ADC6B2-3357-495B-AF80-003A1DD35C28}" destId="{472639D1-01CA-4486-9F1D-34564D54FBDA}" srcOrd="0" destOrd="0" parTransId="{2BC747DE-23FF-4D83-9A3E-380D7518DD6F}" sibTransId="{ECCC7A49-DC09-4B78-91E9-9CA0BE4122CE}"/>
    <dgm:cxn modelId="{2BB1C747-22D7-40B2-8BED-0C40FBF9DC6E}" type="presOf" srcId="{E6EEFB61-D546-4616-BB94-1DF9BA70210D}" destId="{E8C644FC-52C8-450E-9A50-C6FD2400368F}" srcOrd="0" destOrd="0" presId="urn:microsoft.com/office/officeart/2005/8/layout/hierarchy4"/>
    <dgm:cxn modelId="{50A2F248-F526-45EF-9775-6E77708B0124}" srcId="{472639D1-01CA-4486-9F1D-34564D54FBDA}" destId="{E6EEFB61-D546-4616-BB94-1DF9BA70210D}" srcOrd="1" destOrd="0" parTransId="{127D7404-4D58-40D1-8BDD-BFC3501DCB63}" sibTransId="{77E404A7-44ED-4B7D-B761-473F5B34A7DB}"/>
    <dgm:cxn modelId="{7A86B152-4BB9-4B79-8C25-7BAE58C63D50}" srcId="{94934583-7320-431B-B1D3-5B0D7C8DC3A4}" destId="{70B65EF6-6881-48A7-AA4D-C5C7F23243D3}" srcOrd="0" destOrd="0" parTransId="{509CB33A-7700-4F1A-8E54-CAB958B81CD4}" sibTransId="{6EADC2B2-2B97-4F2E-B874-DAA624EEA313}"/>
    <dgm:cxn modelId="{289C3E9F-6886-4F5B-A8A8-CEE29275A4FF}" type="presOf" srcId="{A95A0B17-D028-4607-BE94-AC56D46E9993}" destId="{4D88E244-A327-4336-AC39-03410CE81829}" srcOrd="0" destOrd="0" presId="urn:microsoft.com/office/officeart/2005/8/layout/hierarchy4"/>
    <dgm:cxn modelId="{A30883A6-7A7C-4018-ADD1-681A04250D8F}" type="presOf" srcId="{94934583-7320-431B-B1D3-5B0D7C8DC3A4}" destId="{183C7F86-3D9F-461A-83C3-347806303F3C}" srcOrd="0" destOrd="0" presId="urn:microsoft.com/office/officeart/2005/8/layout/hierarchy4"/>
    <dgm:cxn modelId="{8413C2C5-D2FC-4841-B048-35D573D63A90}" srcId="{94934583-7320-431B-B1D3-5B0D7C8DC3A4}" destId="{A95A0B17-D028-4607-BE94-AC56D46E9993}" srcOrd="1" destOrd="0" parTransId="{DB7D1396-D40B-4E1C-9B30-4F9FF01746A9}" sibTransId="{3030B0A9-82DA-4387-9ACF-4BFFCC98B00F}"/>
    <dgm:cxn modelId="{B7D6F4E5-DD53-42AB-B9E6-E9A87CB6C395}" type="presOf" srcId="{70B65EF6-6881-48A7-AA4D-C5C7F23243D3}" destId="{E134F260-4100-466F-9D0D-9732B5C4A697}" srcOrd="0" destOrd="0" presId="urn:microsoft.com/office/officeart/2005/8/layout/hierarchy4"/>
    <dgm:cxn modelId="{5F7629E8-1ABE-4E92-BB3A-390275FD86E8}" srcId="{472639D1-01CA-4486-9F1D-34564D54FBDA}" destId="{94934583-7320-431B-B1D3-5B0D7C8DC3A4}" srcOrd="0" destOrd="0" parTransId="{E0E073F1-78F0-4AF9-8778-A5EE020FA07A}" sibTransId="{CCEB60D4-2B27-4E51-BBCE-31149BAB7ADA}"/>
    <dgm:cxn modelId="{12545668-17C5-4612-9B65-A0658F116E0B}" type="presParOf" srcId="{45B0188F-273B-4D82-AC27-6CF97BAA85BA}" destId="{30DE1735-6D82-4D18-A924-8D823FCB9E68}" srcOrd="0" destOrd="0" presId="urn:microsoft.com/office/officeart/2005/8/layout/hierarchy4"/>
    <dgm:cxn modelId="{32023141-923C-4739-807C-9C0D01A6B458}" type="presParOf" srcId="{30DE1735-6D82-4D18-A924-8D823FCB9E68}" destId="{1AED3D20-130F-4D2A-B7D9-1951A2EC688C}" srcOrd="0" destOrd="0" presId="urn:microsoft.com/office/officeart/2005/8/layout/hierarchy4"/>
    <dgm:cxn modelId="{32228013-655B-4670-95BE-4CF992B897BA}" type="presParOf" srcId="{30DE1735-6D82-4D18-A924-8D823FCB9E68}" destId="{4C95E9C3-C98C-4775-9E89-E0C68A910CB9}" srcOrd="1" destOrd="0" presId="urn:microsoft.com/office/officeart/2005/8/layout/hierarchy4"/>
    <dgm:cxn modelId="{489DC070-16F3-4496-8969-37027FE7DB34}" type="presParOf" srcId="{30DE1735-6D82-4D18-A924-8D823FCB9E68}" destId="{717CDFF3-BE31-4076-A056-16D96070C008}" srcOrd="2" destOrd="0" presId="urn:microsoft.com/office/officeart/2005/8/layout/hierarchy4"/>
    <dgm:cxn modelId="{E10FDB03-5F83-4A2D-94D9-CB3E3CAF9D61}" type="presParOf" srcId="{717CDFF3-BE31-4076-A056-16D96070C008}" destId="{D66E8BEE-D1CE-4B4D-9AF3-A21393517F2C}" srcOrd="0" destOrd="0" presId="urn:microsoft.com/office/officeart/2005/8/layout/hierarchy4"/>
    <dgm:cxn modelId="{ED28A897-CB27-4F6C-99B5-A365645601F7}" type="presParOf" srcId="{D66E8BEE-D1CE-4B4D-9AF3-A21393517F2C}" destId="{183C7F86-3D9F-461A-83C3-347806303F3C}" srcOrd="0" destOrd="0" presId="urn:microsoft.com/office/officeart/2005/8/layout/hierarchy4"/>
    <dgm:cxn modelId="{1D4F2664-FAA2-49DE-887F-35F0177F9424}" type="presParOf" srcId="{D66E8BEE-D1CE-4B4D-9AF3-A21393517F2C}" destId="{B94D8203-8DC1-4D0A-A2EE-E32091E87975}" srcOrd="1" destOrd="0" presId="urn:microsoft.com/office/officeart/2005/8/layout/hierarchy4"/>
    <dgm:cxn modelId="{E75EEF87-0085-4843-BB8A-739106577615}" type="presParOf" srcId="{D66E8BEE-D1CE-4B4D-9AF3-A21393517F2C}" destId="{DC44EBF7-E1AE-443A-9E34-6CC782AB4B7C}" srcOrd="2" destOrd="0" presId="urn:microsoft.com/office/officeart/2005/8/layout/hierarchy4"/>
    <dgm:cxn modelId="{7B2D252D-1A1E-4BC3-9AA2-5E295E4B0E68}" type="presParOf" srcId="{DC44EBF7-E1AE-443A-9E34-6CC782AB4B7C}" destId="{DB01F7F7-EC78-4E3D-85B3-E0009B62D549}" srcOrd="0" destOrd="0" presId="urn:microsoft.com/office/officeart/2005/8/layout/hierarchy4"/>
    <dgm:cxn modelId="{4B9F479E-5952-47D2-A08B-76C498486015}" type="presParOf" srcId="{DB01F7F7-EC78-4E3D-85B3-E0009B62D549}" destId="{E134F260-4100-466F-9D0D-9732B5C4A697}" srcOrd="0" destOrd="0" presId="urn:microsoft.com/office/officeart/2005/8/layout/hierarchy4"/>
    <dgm:cxn modelId="{F80613F9-2D23-4511-AA49-92EF1432355A}" type="presParOf" srcId="{DB01F7F7-EC78-4E3D-85B3-E0009B62D549}" destId="{BE886AAA-B402-40E9-B976-7AD7924ED87B}" srcOrd="1" destOrd="0" presId="urn:microsoft.com/office/officeart/2005/8/layout/hierarchy4"/>
    <dgm:cxn modelId="{D07ACE7B-CAC2-45ED-8DD5-BE91B7A2A007}" type="presParOf" srcId="{DC44EBF7-E1AE-443A-9E34-6CC782AB4B7C}" destId="{6C12AD33-68E2-4ADA-9BA6-1BF6B1FB98BD}" srcOrd="1" destOrd="0" presId="urn:microsoft.com/office/officeart/2005/8/layout/hierarchy4"/>
    <dgm:cxn modelId="{1E88568C-D55F-465D-AEB8-C19993316696}" type="presParOf" srcId="{DC44EBF7-E1AE-443A-9E34-6CC782AB4B7C}" destId="{6673ABEF-5F94-4541-9105-12E1E338E691}" srcOrd="2" destOrd="0" presId="urn:microsoft.com/office/officeart/2005/8/layout/hierarchy4"/>
    <dgm:cxn modelId="{66F39CCF-B53D-46C3-B637-261AEDEA364C}" type="presParOf" srcId="{6673ABEF-5F94-4541-9105-12E1E338E691}" destId="{4D88E244-A327-4336-AC39-03410CE81829}" srcOrd="0" destOrd="0" presId="urn:microsoft.com/office/officeart/2005/8/layout/hierarchy4"/>
    <dgm:cxn modelId="{0CACC116-0ACF-45FD-9C99-489886558782}" type="presParOf" srcId="{6673ABEF-5F94-4541-9105-12E1E338E691}" destId="{8F93FA64-F51B-4384-9F73-F36E404BBC9F}" srcOrd="1" destOrd="0" presId="urn:microsoft.com/office/officeart/2005/8/layout/hierarchy4"/>
    <dgm:cxn modelId="{56111B85-05D2-4F02-84B9-13024E12B8E0}" type="presParOf" srcId="{717CDFF3-BE31-4076-A056-16D96070C008}" destId="{D92C48CF-51AA-4EAC-8E3E-768D80D0817C}" srcOrd="1" destOrd="0" presId="urn:microsoft.com/office/officeart/2005/8/layout/hierarchy4"/>
    <dgm:cxn modelId="{5B21A106-1876-444B-B1EB-E1C6E0124DFA}" type="presParOf" srcId="{717CDFF3-BE31-4076-A056-16D96070C008}" destId="{15C47F33-63BD-46FE-9B12-A4343BBDEBC1}" srcOrd="2" destOrd="0" presId="urn:microsoft.com/office/officeart/2005/8/layout/hierarchy4"/>
    <dgm:cxn modelId="{EC6FF570-DF81-4BEE-BD52-A5C420425283}" type="presParOf" srcId="{15C47F33-63BD-46FE-9B12-A4343BBDEBC1}" destId="{E8C644FC-52C8-450E-9A50-C6FD2400368F}" srcOrd="0" destOrd="0" presId="urn:microsoft.com/office/officeart/2005/8/layout/hierarchy4"/>
    <dgm:cxn modelId="{90909076-CFF7-4F27-8E1B-A92FB750D5D5}" type="presParOf" srcId="{15C47F33-63BD-46FE-9B12-A4343BBDEBC1}" destId="{04D2FF67-1F70-4ACC-BCDD-FEAE7FD13D2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1A4F4-3125-4B94-B9C2-B78848133E74}">
      <dsp:nvSpPr>
        <dsp:cNvPr id="0" name=""/>
        <dsp:cNvSpPr/>
      </dsp:nvSpPr>
      <dsp:spPr>
        <a:xfrm>
          <a:off x="0" y="0"/>
          <a:ext cx="7831782" cy="1686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Подготовка административно-педагогического ресурса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tx1"/>
              </a:solidFill>
            </a:rPr>
            <a:t>Методическая помощь администрации и педагогам общеобразовательных организаций по вопросам создания специальных условий для образования обучающихся с ОВЗ</a:t>
          </a:r>
        </a:p>
      </dsp:txBody>
      <dsp:txXfrm>
        <a:off x="1734973" y="0"/>
        <a:ext cx="6096808" cy="1686168"/>
      </dsp:txXfrm>
    </dsp:sp>
    <dsp:sp modelId="{337AC332-5DEE-4276-963A-9A0F96859C39}">
      <dsp:nvSpPr>
        <dsp:cNvPr id="0" name=""/>
        <dsp:cNvSpPr/>
      </dsp:nvSpPr>
      <dsp:spPr>
        <a:xfrm>
          <a:off x="168616" y="168616"/>
          <a:ext cx="1566356" cy="134893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7E0E746B-D523-4FB6-BFE8-98A31AB99CA5}">
      <dsp:nvSpPr>
        <dsp:cNvPr id="0" name=""/>
        <dsp:cNvSpPr/>
      </dsp:nvSpPr>
      <dsp:spPr>
        <a:xfrm>
          <a:off x="0" y="1854784"/>
          <a:ext cx="7831782" cy="1686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28513"/>
                <a:satOff val="5598"/>
                <a:lumOff val="-26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1628513"/>
                <a:satOff val="5598"/>
                <a:lumOff val="-26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1628513"/>
                <a:satOff val="5598"/>
                <a:lumOff val="-26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Сопровождение образовательного процесса детей-инвалидов и детей с ОВЗ в условиях реализации ФГОС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Консультативная помощь общеобразовательным организациям в разработке адаптированных основных образовательных программ и индивидуальных образовательных маршрутов обучающихся с ОВЗ</a:t>
          </a:r>
        </a:p>
      </dsp:txBody>
      <dsp:txXfrm>
        <a:off x="1734973" y="1854784"/>
        <a:ext cx="6096808" cy="1686168"/>
      </dsp:txXfrm>
    </dsp:sp>
    <dsp:sp modelId="{8D0A8996-12B0-49E1-AEEB-D3FE325C6231}">
      <dsp:nvSpPr>
        <dsp:cNvPr id="0" name=""/>
        <dsp:cNvSpPr/>
      </dsp:nvSpPr>
      <dsp:spPr>
        <a:xfrm>
          <a:off x="168616" y="2023401"/>
          <a:ext cx="1566356" cy="134893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  <dsp:sp modelId="{BE69F3B4-CE11-47CF-A38D-1E2239955032}">
      <dsp:nvSpPr>
        <dsp:cNvPr id="0" name=""/>
        <dsp:cNvSpPr/>
      </dsp:nvSpPr>
      <dsp:spPr>
        <a:xfrm>
          <a:off x="0" y="3709569"/>
          <a:ext cx="7831782" cy="16861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57026"/>
                <a:satOff val="11196"/>
                <a:lumOff val="-53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3257026"/>
                <a:satOff val="11196"/>
                <a:lumOff val="-53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3257026"/>
                <a:satOff val="11196"/>
                <a:lumOff val="-53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</a:rPr>
            <a:t>Поддержка родителей, воспитывающих детей-инвалидов и детей с ОВЗ</a:t>
          </a:r>
        </a:p>
      </dsp:txBody>
      <dsp:txXfrm>
        <a:off x="1734973" y="3709569"/>
        <a:ext cx="6096808" cy="1686168"/>
      </dsp:txXfrm>
    </dsp:sp>
    <dsp:sp modelId="{5147D8ED-5E5E-413D-9472-02EB3D9B6697}">
      <dsp:nvSpPr>
        <dsp:cNvPr id="0" name=""/>
        <dsp:cNvSpPr/>
      </dsp:nvSpPr>
      <dsp:spPr>
        <a:xfrm>
          <a:off x="168616" y="3878186"/>
          <a:ext cx="1566356" cy="134893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732F7-8292-4E4C-9F3D-76576DB12867}">
      <dsp:nvSpPr>
        <dsp:cNvPr id="0" name=""/>
        <dsp:cNvSpPr/>
      </dsp:nvSpPr>
      <dsp:spPr>
        <a:xfrm>
          <a:off x="2045027" y="0"/>
          <a:ext cx="3067540" cy="70123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наименование учреждения, назначение ИОМ, срок реализации, адресность, гриф утверждения руководителем, согласование с родителями и др.</a:t>
          </a:r>
        </a:p>
      </dsp:txBody>
      <dsp:txXfrm>
        <a:off x="2045027" y="87654"/>
        <a:ext cx="2804577" cy="525926"/>
      </dsp:txXfrm>
    </dsp:sp>
    <dsp:sp modelId="{5F45E119-00A6-4158-8A7B-6ADB46055B01}">
      <dsp:nvSpPr>
        <dsp:cNvPr id="0" name=""/>
        <dsp:cNvSpPr/>
      </dsp:nvSpPr>
      <dsp:spPr>
        <a:xfrm>
          <a:off x="0" y="1371"/>
          <a:ext cx="2045027" cy="701234"/>
        </a:xfrm>
        <a:prstGeom prst="roundRect">
          <a:avLst/>
        </a:prstGeom>
        <a:solidFill>
          <a:srgbClr val="FAE2F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Титульный лист</a:t>
          </a:r>
        </a:p>
      </dsp:txBody>
      <dsp:txXfrm>
        <a:off x="34231" y="35602"/>
        <a:ext cx="1976565" cy="632772"/>
      </dsp:txXfrm>
    </dsp:sp>
    <dsp:sp modelId="{8937A577-B7B6-4335-97B2-DD41EEBA944B}">
      <dsp:nvSpPr>
        <dsp:cNvPr id="0" name=""/>
        <dsp:cNvSpPr/>
      </dsp:nvSpPr>
      <dsp:spPr>
        <a:xfrm>
          <a:off x="2045027" y="772729"/>
          <a:ext cx="3067540" cy="70123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8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психолого-педагогическая характеристика, цель и задачи сопровождения, и др.  </a:t>
          </a:r>
        </a:p>
      </dsp:txBody>
      <dsp:txXfrm>
        <a:off x="2045027" y="860383"/>
        <a:ext cx="2804577" cy="525926"/>
      </dsp:txXfrm>
    </dsp:sp>
    <dsp:sp modelId="{968C3EE0-9379-4978-97A5-90F9259795FF}">
      <dsp:nvSpPr>
        <dsp:cNvPr id="0" name=""/>
        <dsp:cNvSpPr/>
      </dsp:nvSpPr>
      <dsp:spPr>
        <a:xfrm>
          <a:off x="0" y="772729"/>
          <a:ext cx="2045027" cy="701234"/>
        </a:xfrm>
        <a:prstGeom prst="roundRect">
          <a:avLst/>
        </a:prstGeom>
        <a:solidFill>
          <a:srgbClr val="FFFF9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Пояснительная записка</a:t>
          </a:r>
        </a:p>
      </dsp:txBody>
      <dsp:txXfrm>
        <a:off x="34231" y="806960"/>
        <a:ext cx="1976565" cy="632772"/>
      </dsp:txXfrm>
    </dsp:sp>
    <dsp:sp modelId="{FC8A97B9-15C9-4770-971A-4B13E75534E9}">
      <dsp:nvSpPr>
        <dsp:cNvPr id="0" name=""/>
        <dsp:cNvSpPr/>
      </dsp:nvSpPr>
      <dsp:spPr>
        <a:xfrm>
          <a:off x="2045027" y="1542985"/>
          <a:ext cx="3067540" cy="70123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800" kern="120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информация организационного плана, с указанием конкретного времени, места, названий мероприятий</a:t>
          </a:r>
        </a:p>
      </dsp:txBody>
      <dsp:txXfrm>
        <a:off x="2045027" y="1630639"/>
        <a:ext cx="2804577" cy="525926"/>
      </dsp:txXfrm>
    </dsp:sp>
    <dsp:sp modelId="{1C87B075-3D13-433A-A887-D8E47640340B}">
      <dsp:nvSpPr>
        <dsp:cNvPr id="0" name=""/>
        <dsp:cNvSpPr/>
      </dsp:nvSpPr>
      <dsp:spPr>
        <a:xfrm>
          <a:off x="0" y="1544086"/>
          <a:ext cx="2045027" cy="701234"/>
        </a:xfrm>
        <a:prstGeom prst="roundRect">
          <a:avLst/>
        </a:prstGeom>
        <a:solidFill>
          <a:srgbClr val="CCFF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Расписание уроков и внеурочной занятости</a:t>
          </a:r>
        </a:p>
      </dsp:txBody>
      <dsp:txXfrm>
        <a:off x="34231" y="1578317"/>
        <a:ext cx="1976565" cy="632772"/>
      </dsp:txXfrm>
    </dsp:sp>
    <dsp:sp modelId="{3B3BA7AE-B454-4E64-9C55-3A339937E9B4}">
      <dsp:nvSpPr>
        <dsp:cNvPr id="0" name=""/>
        <dsp:cNvSpPr/>
      </dsp:nvSpPr>
      <dsp:spPr>
        <a:xfrm>
          <a:off x="2045027" y="2315444"/>
          <a:ext cx="3067540" cy="70123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i="0" kern="1200" dirty="0"/>
            <a:t>общие сведения,, </a:t>
          </a:r>
          <a:r>
            <a:rPr lang="ru-RU" sz="1000" kern="1200" dirty="0"/>
            <a:t>рабочие  программы </a:t>
          </a:r>
          <a:r>
            <a:rPr lang="ru-RU" sz="1000" i="0" kern="1200" dirty="0"/>
            <a:t>организация коррекционно-развивающей работы, социализация </a:t>
          </a:r>
        </a:p>
      </dsp:txBody>
      <dsp:txXfrm>
        <a:off x="2045027" y="2403098"/>
        <a:ext cx="2804577" cy="525926"/>
      </dsp:txXfrm>
    </dsp:sp>
    <dsp:sp modelId="{76CE3FE1-BBDB-4214-84EA-271C47E605E3}">
      <dsp:nvSpPr>
        <dsp:cNvPr id="0" name=""/>
        <dsp:cNvSpPr/>
      </dsp:nvSpPr>
      <dsp:spPr>
        <a:xfrm>
          <a:off x="0" y="2397656"/>
          <a:ext cx="2045027" cy="701234"/>
        </a:xfrm>
        <a:prstGeom prst="roundRect">
          <a:avLst/>
        </a:prstGeom>
        <a:solidFill>
          <a:srgbClr val="FFCC9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Содержание ИОМ</a:t>
          </a:r>
        </a:p>
      </dsp:txBody>
      <dsp:txXfrm>
        <a:off x="34231" y="2431887"/>
        <a:ext cx="1976565" cy="632772"/>
      </dsp:txXfrm>
    </dsp:sp>
    <dsp:sp modelId="{764A5A80-4749-438D-A5F6-C9F4172BF83E}">
      <dsp:nvSpPr>
        <dsp:cNvPr id="0" name=""/>
        <dsp:cNvSpPr/>
      </dsp:nvSpPr>
      <dsp:spPr>
        <a:xfrm>
          <a:off x="2014838" y="3010682"/>
          <a:ext cx="3061552" cy="1325045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350" tIns="6350" rIns="6350" bIns="635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8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динамика показателей психического и психологического развития, </a:t>
          </a:r>
          <a:r>
            <a:rPr lang="ru-RU" sz="1000" i="0" kern="1200" dirty="0"/>
            <a:t>сведения об усвоении образовательной программы, </a:t>
          </a:r>
          <a:r>
            <a:rPr lang="ru-RU" sz="1000" kern="1200" dirty="0"/>
            <a:t>уровень сформированности ключевых компетенций</a:t>
          </a:r>
        </a:p>
      </dsp:txBody>
      <dsp:txXfrm>
        <a:off x="2014838" y="3176313"/>
        <a:ext cx="2564660" cy="993783"/>
      </dsp:txXfrm>
    </dsp:sp>
    <dsp:sp modelId="{551C9AD6-5684-486B-959B-EFD4922CEB14}">
      <dsp:nvSpPr>
        <dsp:cNvPr id="0" name=""/>
        <dsp:cNvSpPr/>
      </dsp:nvSpPr>
      <dsp:spPr>
        <a:xfrm>
          <a:off x="4990" y="3398707"/>
          <a:ext cx="2041034" cy="701234"/>
        </a:xfrm>
        <a:prstGeom prst="roundRect">
          <a:avLst/>
        </a:prstGeom>
        <a:solidFill>
          <a:srgbClr val="99FF9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Результаты реализации ИОМ</a:t>
          </a:r>
        </a:p>
      </dsp:txBody>
      <dsp:txXfrm>
        <a:off x="39221" y="3432938"/>
        <a:ext cx="1972572" cy="632772"/>
      </dsp:txXfrm>
    </dsp:sp>
    <dsp:sp modelId="{EFE9B887-BFCD-469F-907A-7391D8B3171A}">
      <dsp:nvSpPr>
        <dsp:cNvPr id="0" name=""/>
        <dsp:cNvSpPr/>
      </dsp:nvSpPr>
      <dsp:spPr>
        <a:xfrm>
          <a:off x="2045027" y="4329080"/>
          <a:ext cx="3067540" cy="70123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внесения корректив по результатам промежуточной диагностики и заключение о реализации ИОМ  </a:t>
          </a:r>
        </a:p>
      </dsp:txBody>
      <dsp:txXfrm>
        <a:off x="2045027" y="4416734"/>
        <a:ext cx="2804577" cy="525926"/>
      </dsp:txXfrm>
    </dsp:sp>
    <dsp:sp modelId="{A911A2AD-1F25-476A-B451-612C49BB1976}">
      <dsp:nvSpPr>
        <dsp:cNvPr id="0" name=""/>
        <dsp:cNvSpPr/>
      </dsp:nvSpPr>
      <dsp:spPr>
        <a:xfrm>
          <a:off x="0" y="4310574"/>
          <a:ext cx="2045027" cy="701234"/>
        </a:xfrm>
        <a:prstGeom prst="roundRect">
          <a:avLst/>
        </a:prstGeom>
        <a:solidFill>
          <a:srgbClr val="CC99FF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Заключения и рекомендации</a:t>
          </a:r>
        </a:p>
      </dsp:txBody>
      <dsp:txXfrm>
        <a:off x="34231" y="4344805"/>
        <a:ext cx="1976565" cy="6327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DA4E8-DCA9-4B21-90DE-6F9FE03A3C80}">
      <dsp:nvSpPr>
        <dsp:cNvPr id="0" name=""/>
        <dsp:cNvSpPr/>
      </dsp:nvSpPr>
      <dsp:spPr>
        <a:xfrm>
          <a:off x="1697" y="1707152"/>
          <a:ext cx="2860095" cy="1068445"/>
        </a:xfrm>
        <a:prstGeom prst="chevron">
          <a:avLst/>
        </a:prstGeom>
        <a:solidFill>
          <a:srgbClr val="F8D9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sx="102000" sy="102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Получение документа государственного образца</a:t>
          </a:r>
        </a:p>
      </dsp:txBody>
      <dsp:txXfrm>
        <a:off x="535920" y="1707152"/>
        <a:ext cx="1791650" cy="1068445"/>
      </dsp:txXfrm>
    </dsp:sp>
    <dsp:sp modelId="{CB271522-9E63-4764-9362-A1EC6A4392F3}">
      <dsp:nvSpPr>
        <dsp:cNvPr id="0" name=""/>
        <dsp:cNvSpPr/>
      </dsp:nvSpPr>
      <dsp:spPr>
        <a:xfrm>
          <a:off x="2594681" y="1707152"/>
          <a:ext cx="3080035" cy="1068445"/>
        </a:xfrm>
        <a:prstGeom prst="chevron">
          <a:avLst/>
        </a:prstGeom>
        <a:solidFill>
          <a:srgbClr val="F8D9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sx="102000" sy="102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Продолжение обучения по программам профессионального обучения </a:t>
          </a:r>
        </a:p>
      </dsp:txBody>
      <dsp:txXfrm>
        <a:off x="3128904" y="1707152"/>
        <a:ext cx="2011590" cy="1068445"/>
      </dsp:txXfrm>
    </dsp:sp>
    <dsp:sp modelId="{6737CC6A-4D43-49A0-A3E4-6B45B1ECB661}">
      <dsp:nvSpPr>
        <dsp:cNvPr id="0" name=""/>
        <dsp:cNvSpPr/>
      </dsp:nvSpPr>
      <dsp:spPr>
        <a:xfrm>
          <a:off x="5407605" y="1707152"/>
          <a:ext cx="2671114" cy="1068445"/>
        </a:xfrm>
        <a:prstGeom prst="chevron">
          <a:avLst/>
        </a:prstGeom>
        <a:solidFill>
          <a:srgbClr val="F8D9C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</a:rPr>
            <a:t>ТРУДОВАЯ ДЕЯТЕЛЬНОСТЬ (успешная социализация)</a:t>
          </a:r>
        </a:p>
      </dsp:txBody>
      <dsp:txXfrm>
        <a:off x="5941828" y="1707152"/>
        <a:ext cx="1602669" cy="10684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D3D20-130F-4D2A-B7D9-1951A2EC688C}">
      <dsp:nvSpPr>
        <dsp:cNvPr id="0" name=""/>
        <dsp:cNvSpPr/>
      </dsp:nvSpPr>
      <dsp:spPr>
        <a:xfrm>
          <a:off x="0" y="0"/>
          <a:ext cx="3777843" cy="1564804"/>
        </a:xfrm>
        <a:prstGeom prst="roundRect">
          <a:avLst>
            <a:gd name="adj" fmla="val 10000"/>
          </a:avLst>
        </a:prstGeom>
        <a:solidFill>
          <a:srgbClr val="FAE2F9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Индивидуальное формы взаимодействия</a:t>
          </a:r>
        </a:p>
      </dsp:txBody>
      <dsp:txXfrm>
        <a:off x="45832" y="45832"/>
        <a:ext cx="3686179" cy="1473140"/>
      </dsp:txXfrm>
    </dsp:sp>
    <dsp:sp modelId="{183C7F86-3D9F-461A-83C3-347806303F3C}">
      <dsp:nvSpPr>
        <dsp:cNvPr id="0" name=""/>
        <dsp:cNvSpPr/>
      </dsp:nvSpPr>
      <dsp:spPr>
        <a:xfrm>
          <a:off x="433" y="1634429"/>
          <a:ext cx="2467804" cy="1564804"/>
        </a:xfrm>
        <a:prstGeom prst="roundRect">
          <a:avLst>
            <a:gd name="adj" fmla="val 10000"/>
          </a:avLst>
        </a:prstGeom>
        <a:solidFill>
          <a:srgbClr val="E6AFEF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Очное консультирование</a:t>
          </a:r>
        </a:p>
      </dsp:txBody>
      <dsp:txXfrm>
        <a:off x="46265" y="1680261"/>
        <a:ext cx="2376140" cy="1473140"/>
      </dsp:txXfrm>
    </dsp:sp>
    <dsp:sp modelId="{E134F260-4100-466F-9D0D-9732B5C4A697}">
      <dsp:nvSpPr>
        <dsp:cNvPr id="0" name=""/>
        <dsp:cNvSpPr/>
      </dsp:nvSpPr>
      <dsp:spPr>
        <a:xfrm>
          <a:off x="433" y="3267738"/>
          <a:ext cx="1208523" cy="1564804"/>
        </a:xfrm>
        <a:prstGeom prst="roundRect">
          <a:avLst>
            <a:gd name="adj" fmla="val 10000"/>
          </a:avLst>
        </a:prstGeom>
        <a:solidFill>
          <a:srgbClr val="E6AFEF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Электронная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 почта</a:t>
          </a:r>
        </a:p>
      </dsp:txBody>
      <dsp:txXfrm>
        <a:off x="35829" y="3303134"/>
        <a:ext cx="1137731" cy="1494012"/>
      </dsp:txXfrm>
    </dsp:sp>
    <dsp:sp modelId="{4D88E244-A327-4336-AC39-03410CE81829}">
      <dsp:nvSpPr>
        <dsp:cNvPr id="0" name=""/>
        <dsp:cNvSpPr/>
      </dsp:nvSpPr>
      <dsp:spPr>
        <a:xfrm>
          <a:off x="1259714" y="3267738"/>
          <a:ext cx="1208523" cy="1564804"/>
        </a:xfrm>
        <a:prstGeom prst="roundRect">
          <a:avLst>
            <a:gd name="adj" fmla="val 10000"/>
          </a:avLst>
        </a:prstGeom>
        <a:solidFill>
          <a:srgbClr val="E6AFEF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Почта</a:t>
          </a:r>
        </a:p>
      </dsp:txBody>
      <dsp:txXfrm>
        <a:off x="1295110" y="3303134"/>
        <a:ext cx="1137731" cy="1494012"/>
      </dsp:txXfrm>
    </dsp:sp>
    <dsp:sp modelId="{E8C644FC-52C8-450E-9A50-C6FD2400368F}">
      <dsp:nvSpPr>
        <dsp:cNvPr id="0" name=""/>
        <dsp:cNvSpPr/>
      </dsp:nvSpPr>
      <dsp:spPr>
        <a:xfrm>
          <a:off x="2569754" y="1634429"/>
          <a:ext cx="1208523" cy="1564804"/>
        </a:xfrm>
        <a:prstGeom prst="roundRect">
          <a:avLst>
            <a:gd name="adj" fmla="val 10000"/>
          </a:avLst>
        </a:prstGeom>
        <a:solidFill>
          <a:srgbClr val="E6AFEF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Видеосвязь</a:t>
          </a:r>
        </a:p>
      </dsp:txBody>
      <dsp:txXfrm>
        <a:off x="2605150" y="1669825"/>
        <a:ext cx="1137731" cy="1494012"/>
      </dsp:txXfrm>
    </dsp:sp>
    <dsp:sp modelId="{D5C188D3-615B-48A3-9D9C-5D0A883C0678}">
      <dsp:nvSpPr>
        <dsp:cNvPr id="0" name=""/>
        <dsp:cNvSpPr/>
      </dsp:nvSpPr>
      <dsp:spPr>
        <a:xfrm>
          <a:off x="2569754" y="3267738"/>
          <a:ext cx="1208523" cy="1564804"/>
        </a:xfrm>
        <a:prstGeom prst="roundRect">
          <a:avLst>
            <a:gd name="adj" fmla="val 10000"/>
          </a:avLst>
        </a:prstGeom>
        <a:solidFill>
          <a:srgbClr val="E6AFEF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Телефон</a:t>
          </a:r>
        </a:p>
      </dsp:txBody>
      <dsp:txXfrm>
        <a:off x="2605150" y="3303134"/>
        <a:ext cx="1137731" cy="14940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D3D20-130F-4D2A-B7D9-1951A2EC688C}">
      <dsp:nvSpPr>
        <dsp:cNvPr id="0" name=""/>
        <dsp:cNvSpPr/>
      </dsp:nvSpPr>
      <dsp:spPr>
        <a:xfrm>
          <a:off x="0" y="0"/>
          <a:ext cx="3777843" cy="1274379"/>
        </a:xfrm>
        <a:prstGeom prst="roundRect">
          <a:avLst>
            <a:gd name="adj" fmla="val 10000"/>
          </a:avLst>
        </a:prstGeom>
        <a:solidFill>
          <a:srgbClr val="72E493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100" kern="1200" dirty="0"/>
            <a:t>Групповые формы взаимодействия</a:t>
          </a:r>
        </a:p>
      </dsp:txBody>
      <dsp:txXfrm>
        <a:off x="37325" y="37325"/>
        <a:ext cx="3703193" cy="1199729"/>
      </dsp:txXfrm>
    </dsp:sp>
    <dsp:sp modelId="{183C7F86-3D9F-461A-83C3-347806303F3C}">
      <dsp:nvSpPr>
        <dsp:cNvPr id="0" name=""/>
        <dsp:cNvSpPr/>
      </dsp:nvSpPr>
      <dsp:spPr>
        <a:xfrm>
          <a:off x="433" y="1343030"/>
          <a:ext cx="2467804" cy="1274379"/>
        </a:xfrm>
        <a:prstGeom prst="roundRect">
          <a:avLst>
            <a:gd name="adj" fmla="val 10000"/>
          </a:avLst>
        </a:prstGeom>
        <a:solidFill>
          <a:srgbClr val="ABDDC8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Круглые столы</a:t>
          </a:r>
        </a:p>
      </dsp:txBody>
      <dsp:txXfrm>
        <a:off x="37758" y="1380355"/>
        <a:ext cx="2393154" cy="1199729"/>
      </dsp:txXfrm>
    </dsp:sp>
    <dsp:sp modelId="{E134F260-4100-466F-9D0D-9732B5C4A697}">
      <dsp:nvSpPr>
        <dsp:cNvPr id="0" name=""/>
        <dsp:cNvSpPr/>
      </dsp:nvSpPr>
      <dsp:spPr>
        <a:xfrm>
          <a:off x="433" y="2685500"/>
          <a:ext cx="1208523" cy="1274379"/>
        </a:xfrm>
        <a:prstGeom prst="roundRect">
          <a:avLst>
            <a:gd name="adj" fmla="val 10000"/>
          </a:avLst>
        </a:prstGeom>
        <a:solidFill>
          <a:srgbClr val="ABDDC8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Консультации</a:t>
          </a:r>
        </a:p>
      </dsp:txBody>
      <dsp:txXfrm>
        <a:off x="35829" y="2720896"/>
        <a:ext cx="1137731" cy="1203587"/>
      </dsp:txXfrm>
    </dsp:sp>
    <dsp:sp modelId="{4D88E244-A327-4336-AC39-03410CE81829}">
      <dsp:nvSpPr>
        <dsp:cNvPr id="0" name=""/>
        <dsp:cNvSpPr/>
      </dsp:nvSpPr>
      <dsp:spPr>
        <a:xfrm>
          <a:off x="1259714" y="2685500"/>
          <a:ext cx="1208523" cy="1274379"/>
        </a:xfrm>
        <a:prstGeom prst="roundRect">
          <a:avLst>
            <a:gd name="adj" fmla="val 10000"/>
          </a:avLst>
        </a:prstGeom>
        <a:solidFill>
          <a:srgbClr val="ABDDC8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Мастер классы</a:t>
          </a:r>
        </a:p>
      </dsp:txBody>
      <dsp:txXfrm>
        <a:off x="1295110" y="2720896"/>
        <a:ext cx="1137731" cy="1203587"/>
      </dsp:txXfrm>
    </dsp:sp>
    <dsp:sp modelId="{E8C644FC-52C8-450E-9A50-C6FD2400368F}">
      <dsp:nvSpPr>
        <dsp:cNvPr id="0" name=""/>
        <dsp:cNvSpPr/>
      </dsp:nvSpPr>
      <dsp:spPr>
        <a:xfrm>
          <a:off x="2569754" y="1343030"/>
          <a:ext cx="1208523" cy="1274379"/>
        </a:xfrm>
        <a:prstGeom prst="roundRect">
          <a:avLst>
            <a:gd name="adj" fmla="val 10000"/>
          </a:avLst>
        </a:prstGeom>
        <a:solidFill>
          <a:srgbClr val="ABDDC8"/>
        </a:solidFill>
        <a:ln>
          <a:noFill/>
        </a:ln>
        <a:effectLst/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Дни открытых дверей</a:t>
          </a:r>
        </a:p>
      </dsp:txBody>
      <dsp:txXfrm>
        <a:off x="2605150" y="1378426"/>
        <a:ext cx="1137731" cy="1203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91A8F-DC1B-4D0D-8F93-F18DD918BFE4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36205-110E-4754-A74E-5C9EAB7C2C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801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28E3AA-6BCB-40B9-82DA-F242F87994C2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389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GreenShine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32138" y="4292600"/>
            <a:ext cx="5508625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95738" y="5876925"/>
            <a:ext cx="4679950" cy="69691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3186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4013" y="274638"/>
            <a:ext cx="1982787" cy="63515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650" y="274638"/>
            <a:ext cx="5795963" cy="63515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2708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635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9420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650" y="1628775"/>
            <a:ext cx="3889375" cy="49974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97425" y="1628775"/>
            <a:ext cx="3889375" cy="49974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92384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0100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8369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2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66266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7245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GreenShineSl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274638"/>
            <a:ext cx="7931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628775"/>
            <a:ext cx="7931150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154D0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154D0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rgbClr val="154D0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rgbClr val="154D0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154D0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154D0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154D0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pochka-skshi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k.com/opochkakorrektsiya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microsoft.com/office/2007/relationships/diagramDrawing" Target="../diagrams/drawing3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diagramColors" Target="../diagrams/colors3.xml"/><Relationship Id="rId5" Type="http://schemas.openxmlformats.org/officeDocument/2006/relationships/image" Target="../media/image30.jpe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29.jpeg"/><Relationship Id="rId9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du.pskov.ru/sites/default/files/galleries/2018-04-20_15-23-31.png" TargetMode="Externa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image" Target="../media/image33.png"/><Relationship Id="rId21" Type="http://schemas.microsoft.com/office/2007/relationships/diagramDrawing" Target="../diagrams/drawing5.xml"/><Relationship Id="rId7" Type="http://schemas.openxmlformats.org/officeDocument/2006/relationships/image" Target="../media/image35.png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hyperlink" Target="http://edu.pskov.ru/sites/default/files/galleries/2018-04-20_15-28-53.png" TargetMode="Externa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u.pskov.ru/sites/default/files/galleries/2018-04-20_15-31-23.png" TargetMode="Externa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diagramColors" Target="../diagrams/colors4.xml"/><Relationship Id="rId23" Type="http://schemas.openxmlformats.org/officeDocument/2006/relationships/image" Target="../media/image38.jpeg"/><Relationship Id="rId10" Type="http://schemas.openxmlformats.org/officeDocument/2006/relationships/hyperlink" Target="http://edu.pskov.ru/sites/default/files/galleries/2018-04-20_15-29-53.png" TargetMode="External"/><Relationship Id="rId19" Type="http://schemas.openxmlformats.org/officeDocument/2006/relationships/diagramQuickStyle" Target="../diagrams/quickStyle5.xml"/><Relationship Id="rId4" Type="http://schemas.openxmlformats.org/officeDocument/2006/relationships/hyperlink" Target="http://edu.pskov.ru/sites/default/files/galleries/2018-04-20_15-24-54.png" TargetMode="External"/><Relationship Id="rId9" Type="http://schemas.openxmlformats.org/officeDocument/2006/relationships/image" Target="../media/image36.png"/><Relationship Id="rId14" Type="http://schemas.openxmlformats.org/officeDocument/2006/relationships/diagramQuickStyle" Target="../diagrams/quickStyle4.xml"/><Relationship Id="rId22" Type="http://schemas.openxmlformats.org/officeDocument/2006/relationships/hyperlink" Target="http://edu.pskov.ru/sites/default/files/galleries/img_8436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opochkakorrektsiya" TargetMode="External"/><Relationship Id="rId2" Type="http://schemas.openxmlformats.org/officeDocument/2006/relationships/hyperlink" Target="http://opochka-skshi.ru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3D896058-65CA-23E2-5C3D-EC952DFC623B}"/>
              </a:ext>
            </a:extLst>
          </p:cNvPr>
          <p:cNvSpPr/>
          <p:nvPr/>
        </p:nvSpPr>
        <p:spPr>
          <a:xfrm>
            <a:off x="179512" y="2044730"/>
            <a:ext cx="8712968" cy="222146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136" y="6265995"/>
            <a:ext cx="9035728" cy="552897"/>
          </a:xfrm>
        </p:spPr>
        <p:txBody>
          <a:bodyPr/>
          <a:lstStyle/>
          <a:p>
            <a:r>
              <a:rPr lang="ru-RU" altLang="ru-RU" sz="1800" b="1" dirty="0"/>
              <a:t>Опочка, Себеж, Пустошка, Пушкинские горы, Пыталово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2" y="548680"/>
            <a:ext cx="69285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normalizeH="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ГБОУ ПСКОВСКОЙ ОБЛАСТИ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normalizeH="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«ОПОЧЕЦКАЯ СПЕЦИАЛЬНАЯ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normalizeH="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(КОРРЕКЦИОННАЯ) ШКОЛА-ИНТЕРНАТ»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normalizeH="0" baseline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512" y="2133479"/>
            <a:ext cx="8310288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alt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РЕГИОНАЛЬНЫЙ РЕСУРСНЫЙ ЦЕНТР</a:t>
            </a:r>
            <a:endParaRPr lang="ru-RU" altLang="ru-RU" sz="1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normalizeH="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normalizeH="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СОПРОВОЖДЕНИЮ ОБРАЗОВАТЕЛЬНОГО ПРОЦЕССА ДЕТЕЙ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normalizeH="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ОГРАНИЧЕННЫМИ ВОЗМОЖНОСТЯМИ ЗДОРОВЬЯ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normalizeH="0" baseline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ДЕТЕЙ-ИНВАЛИДОВ</a:t>
            </a:r>
            <a:endParaRPr kumimoji="0" lang="ru-RU" altLang="ru-RU" sz="2400" b="1" i="0" u="none" strike="noStrike" normalizeH="0" baseline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3600" b="1" i="0" u="none" strike="noStrike" normalizeH="0" baseline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" r="619"/>
          <a:stretch/>
        </p:blipFill>
        <p:spPr>
          <a:xfrm>
            <a:off x="7164288" y="260648"/>
            <a:ext cx="1838865" cy="17369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0596F7-C343-AECB-1874-87E6CA09DF64}"/>
              </a:ext>
            </a:extLst>
          </p:cNvPr>
          <p:cNvSpPr txBox="1"/>
          <p:nvPr/>
        </p:nvSpPr>
        <p:spPr>
          <a:xfrm>
            <a:off x="1013182" y="4122613"/>
            <a:ext cx="7920880" cy="2049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228600" indent="0" algn="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kern="1400" dirty="0">
                <a:solidFill>
                  <a:schemeClr val="bg1"/>
                </a:solidFill>
              </a:rPr>
              <a:t>Т/Ф: 8(81138)22031</a:t>
            </a:r>
            <a:endParaRPr lang="ru-RU" sz="1200" b="1" kern="140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marL="228600" marR="228600" indent="0" algn="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u="sng" kern="1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org377@pskovedu.ru </a:t>
            </a:r>
            <a:endParaRPr lang="ru-RU" sz="1000" kern="1400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marL="0" marR="0" indent="0" algn="r">
              <a:lnSpc>
                <a:spcPct val="110000"/>
              </a:lnSpc>
              <a:spcBef>
                <a:spcPts val="0"/>
              </a:spcBef>
              <a:spcAft>
                <a:spcPts val="598"/>
              </a:spcAft>
            </a:pPr>
            <a:r>
              <a:rPr lang="ru-RU" sz="1800" u="sng" kern="1400" dirty="0">
                <a:solidFill>
                  <a:schemeClr val="bg1"/>
                </a:solidFill>
                <a:latin typeface="Adobe Caslon Pro Bold" panose="0205070206050A020403" pitchFamily="18" charset="0"/>
                <a:hlinkClick r:id="rId3"/>
              </a:rPr>
              <a:t>http://opochka-skshi.ru/</a:t>
            </a:r>
            <a:endParaRPr lang="ru-RU" u="sng" kern="14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  <a:p>
            <a:pPr marL="0" marR="0" indent="0" algn="r">
              <a:lnSpc>
                <a:spcPct val="110000"/>
              </a:lnSpc>
              <a:spcBef>
                <a:spcPts val="0"/>
              </a:spcBef>
              <a:spcAft>
                <a:spcPts val="598"/>
              </a:spcAft>
            </a:pPr>
            <a:r>
              <a:rPr lang="ru-RU" sz="1800" u="sng" kern="1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 </a:t>
            </a:r>
            <a:r>
              <a:rPr lang="en-US" sz="1800" u="sng" kern="1400" dirty="0">
                <a:solidFill>
                  <a:schemeClr val="bg1"/>
                </a:solidFill>
                <a:latin typeface="Adobe Caslon Pro Bold" panose="0205070206050A020403" pitchFamily="18" charset="0"/>
                <a:hlinkClick r:id="rId4"/>
              </a:rPr>
              <a:t>https://vk.com/opochkakorrektsiya</a:t>
            </a:r>
            <a:endParaRPr lang="ru-RU" sz="1800" u="sng" kern="1400" dirty="0">
              <a:solidFill>
                <a:schemeClr val="bg1"/>
              </a:solidFill>
              <a:latin typeface="Adobe Caslon Pro Bold" panose="0205070206050A020403" pitchFamily="18" charset="0"/>
            </a:endParaRPr>
          </a:p>
          <a:p>
            <a:pPr marL="0" marR="0" indent="0" algn="r">
              <a:lnSpc>
                <a:spcPct val="110000"/>
              </a:lnSpc>
              <a:spcBef>
                <a:spcPts val="0"/>
              </a:spcBef>
              <a:spcAft>
                <a:spcPts val="598"/>
              </a:spcAft>
            </a:pPr>
            <a:r>
              <a:rPr lang="en-US" u="sng" kern="1400" dirty="0">
                <a:solidFill>
                  <a:schemeClr val="bg1"/>
                </a:solidFill>
                <a:latin typeface="Adobe Caslon Pro Bold" panose="0205070206050A020403" pitchFamily="18" charset="0"/>
              </a:rPr>
              <a:t>https://vk.com/opochkarrcovz</a:t>
            </a:r>
            <a:endParaRPr lang="ru-RU" u="sng" kern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950289" y="2975040"/>
            <a:ext cx="8083922" cy="3838336"/>
          </a:xfrm>
          <a:prstGeom prst="roundRect">
            <a:avLst>
              <a:gd name="adj" fmla="val 8744"/>
            </a:avLst>
          </a:prstGeom>
          <a:gradFill>
            <a:gsLst>
              <a:gs pos="0">
                <a:srgbClr val="F8D8BF"/>
              </a:gs>
              <a:gs pos="73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931150" cy="350912"/>
          </a:xfrm>
        </p:spPr>
        <p:txBody>
          <a:bodyPr/>
          <a:lstStyle/>
          <a:p>
            <a:pPr lvl="1" algn="l"/>
            <a:r>
              <a:rPr lang="ru-RU" sz="3200" b="1" dirty="0"/>
              <a:t>ИТОГ прохождения ИОМ </a:t>
            </a:r>
            <a:br>
              <a:rPr lang="ru-RU" sz="3200" b="1" dirty="0"/>
            </a:br>
            <a:r>
              <a:rPr lang="ru-RU" sz="3200" b="1" dirty="0"/>
              <a:t>(освоения АООП)</a:t>
            </a:r>
            <a:endParaRPr lang="ru-RU" sz="18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582071" y="3014085"/>
            <a:ext cx="3108960" cy="8927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 algn="ctr">
              <a:buNone/>
            </a:pPr>
            <a:r>
              <a:rPr lang="ru-RU" altLang="ru-RU" sz="1350" dirty="0">
                <a:ea typeface="Cambria Math" panose="02040503050406030204" pitchFamily="18" charset="0"/>
                <a:cs typeface="Cambria Math" panose="02040503050406030204" pitchFamily="18" charset="0"/>
              </a:rPr>
              <a:t>Анастасия Ф., выпускница Опочецкого индустриально-педагогического колледжа, г. Опочка</a:t>
            </a:r>
          </a:p>
          <a:p>
            <a:pPr marL="0" indent="0" algn="ctr">
              <a:buNone/>
            </a:pPr>
            <a:endParaRPr lang="ru-RU" altLang="ru-RU" dirty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algn="ctr" eaLnBrk="1" hangingPunct="1"/>
            <a:endParaRPr lang="ru-RU" alt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22" y="3075802"/>
            <a:ext cx="1490355" cy="1193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05" y="3919761"/>
            <a:ext cx="2153976" cy="1435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92" y="3195830"/>
            <a:ext cx="1429893" cy="1906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88" y="4265293"/>
            <a:ext cx="1640231" cy="1216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Объект 2"/>
          <p:cNvSpPr txBox="1">
            <a:spLocks/>
          </p:cNvSpPr>
          <p:nvPr/>
        </p:nvSpPr>
        <p:spPr bwMode="auto">
          <a:xfrm>
            <a:off x="6829431" y="3109427"/>
            <a:ext cx="2075944" cy="81033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ru-RU" altLang="ru-RU" sz="1350" dirty="0">
                <a:latin typeface="+mj-lt"/>
                <a:ea typeface="Cambria Math" panose="02040503050406030204" pitchFamily="18" charset="0"/>
                <a:cs typeface="Cambria Math" panose="02040503050406030204" pitchFamily="18" charset="0"/>
              </a:rPr>
              <a:t> Артем И. выпускник Псковского политехнического колледжа, г. Псков</a:t>
            </a:r>
          </a:p>
          <a:p>
            <a:pPr marL="0" indent="0" algn="ctr" eaLnBrk="1" hangingPunct="1">
              <a:buNone/>
            </a:pPr>
            <a:endParaRPr lang="ru-RU" altLang="ru-RU" sz="2100" dirty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algn="ctr" eaLnBrk="1" hangingPunct="1"/>
            <a:endParaRPr lang="ru-RU" altLang="ru-RU" sz="21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316" y="4002414"/>
            <a:ext cx="1723644" cy="1723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Объект 2"/>
          <p:cNvSpPr txBox="1">
            <a:spLocks/>
          </p:cNvSpPr>
          <p:nvPr/>
        </p:nvSpPr>
        <p:spPr bwMode="auto">
          <a:xfrm>
            <a:off x="4670242" y="5510202"/>
            <a:ext cx="4028387" cy="109139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buNone/>
            </a:pPr>
            <a:r>
              <a:rPr lang="ru-RU" altLang="ru-RU" sz="1350" dirty="0">
                <a:solidFill>
                  <a:srgbClr val="154D01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 Айвар М., выпускник Псковского областного колледжа искусств им. Н.А. Римского-Корсакова и Псковского колледжа профессиональных технологий и сервиса, модный парикмахер, г. Санкт-Петербург</a:t>
            </a:r>
          </a:p>
          <a:p>
            <a:pPr marL="0" indent="0" algn="ctr" eaLnBrk="1" hangingPunct="1">
              <a:spcBef>
                <a:spcPct val="20000"/>
              </a:spcBef>
              <a:buNone/>
            </a:pPr>
            <a:endParaRPr lang="ru-RU" altLang="ru-RU" sz="1350" dirty="0">
              <a:solidFill>
                <a:srgbClr val="154D01"/>
              </a:solidFill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 algn="ctr" eaLnBrk="1" hangingPunct="1">
              <a:spcBef>
                <a:spcPct val="20000"/>
              </a:spcBef>
              <a:buNone/>
            </a:pPr>
            <a:endParaRPr lang="ru-RU" altLang="ru-RU" sz="1350" dirty="0">
              <a:solidFill>
                <a:srgbClr val="154D01"/>
              </a:solidFill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5" y="4931080"/>
            <a:ext cx="1913382" cy="127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Объект 2"/>
          <p:cNvSpPr txBox="1">
            <a:spLocks/>
          </p:cNvSpPr>
          <p:nvPr/>
        </p:nvSpPr>
        <p:spPr bwMode="auto">
          <a:xfrm>
            <a:off x="1052035" y="5810837"/>
            <a:ext cx="3350272" cy="8491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20000"/>
              </a:spcBef>
              <a:buNone/>
            </a:pPr>
            <a:r>
              <a:rPr lang="ru-RU" altLang="ru-RU" sz="1350" dirty="0">
                <a:solidFill>
                  <a:srgbClr val="154D01"/>
                </a:solidFill>
                <a:ea typeface="Cambria Math" panose="02040503050406030204" pitchFamily="18" charset="0"/>
                <a:cs typeface="Cambria Math" panose="02040503050406030204" pitchFamily="18" charset="0"/>
              </a:rPr>
              <a:t> Марина А., выпускница Опочецкого индустриально-педагогического колледжа, швейная фабрика «Славянка»,          г. Опочка</a:t>
            </a:r>
          </a:p>
          <a:p>
            <a:pPr marL="0" indent="0" algn="ctr" eaLnBrk="1" hangingPunct="1">
              <a:buNone/>
            </a:pPr>
            <a:endParaRPr lang="ru-RU" altLang="ru-RU" sz="1350" dirty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 algn="ctr" eaLnBrk="1" hangingPunct="1">
              <a:buNone/>
            </a:pPr>
            <a:endParaRPr lang="ru-RU" altLang="ru-RU" sz="1350" dirty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marL="0" indent="0" algn="ctr" eaLnBrk="1" hangingPunct="1">
              <a:buNone/>
            </a:pPr>
            <a:endParaRPr lang="ru-RU" altLang="ru-RU" sz="2100" dirty="0">
              <a:latin typeface="Cambria Math" panose="02040503050406030204" pitchFamily="18" charset="0"/>
              <a:ea typeface="Cambria Math" panose="02040503050406030204" pitchFamily="18" charset="0"/>
              <a:cs typeface="Cambria Math" panose="02040503050406030204" pitchFamily="18" charset="0"/>
            </a:endParaRPr>
          </a:p>
          <a:p>
            <a:pPr algn="ctr" eaLnBrk="1" hangingPunct="1"/>
            <a:endParaRPr lang="ru-RU" altLang="ru-RU" sz="21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979115" y="1379448"/>
            <a:ext cx="8014289" cy="14860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47529821"/>
              </p:ext>
            </p:extLst>
          </p:nvPr>
        </p:nvGraphicFramePr>
        <p:xfrm>
          <a:off x="835902" y="-158379"/>
          <a:ext cx="8080417" cy="448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49773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edu.pskov.ru/sites/default/files/styles/medium/public/galleries/2018-04-20_15-28-53.png?itok=p_Cv1iy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367" y="3797868"/>
            <a:ext cx="1829259" cy="116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340" y="40072"/>
            <a:ext cx="7931150" cy="350912"/>
          </a:xfrm>
        </p:spPr>
        <p:txBody>
          <a:bodyPr/>
          <a:lstStyle/>
          <a:p>
            <a:pPr lvl="1" algn="l"/>
            <a:br>
              <a:rPr lang="ru-RU" sz="3200" b="1" dirty="0"/>
            </a:br>
            <a:r>
              <a:rPr lang="ru-RU" sz="1800" b="1" dirty="0"/>
              <a:t>ПОДДЕРЖКА РОДИТЕЛЕЙ, ВОСПИТЫВАЮЩИХ </a:t>
            </a:r>
            <a:br>
              <a:rPr lang="ru-RU" sz="1800" b="1" dirty="0"/>
            </a:br>
            <a:r>
              <a:rPr lang="ru-RU" sz="1800" b="1" dirty="0"/>
              <a:t>ДЕТЕЙ-ИНВАЛИДОВ И ДЕТЕЙ С ОВЗ</a:t>
            </a:r>
            <a:endParaRPr lang="ru-RU" sz="1800" b="1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http://edu.pskov.ru/sites/default/files/styles/medium/public/galleries/2018-04-20_15-24-54.png?itok=gRQOg6iu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91" y="1154293"/>
            <a:ext cx="1908099" cy="128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edu.pskov.ru/sites/default/files/styles/medium/public/galleries/2018-04-20_15-31-23.png?itok=TYts1vri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591" y="2615385"/>
            <a:ext cx="1859204" cy="93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edu.pskov.ru/sites/default/files/styles/medium/public/galleries/2018-04-20_15-23-31.png?itok=doI3xejb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72" y="5505688"/>
            <a:ext cx="1983095" cy="103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edu.pskov.ru/sites/default/files/styles/medium/public/galleries/2018-04-20_15-29-53.png?itok=IGBNFNUK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21" y="5541057"/>
            <a:ext cx="1953417" cy="103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49183025"/>
              </p:ext>
            </p:extLst>
          </p:nvPr>
        </p:nvGraphicFramePr>
        <p:xfrm>
          <a:off x="8032" y="971600"/>
          <a:ext cx="3778711" cy="4833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Скругленная прямоугольная выноска 8"/>
          <p:cNvSpPr/>
          <p:nvPr/>
        </p:nvSpPr>
        <p:spPr>
          <a:xfrm>
            <a:off x="155175" y="5805264"/>
            <a:ext cx="3675422" cy="866060"/>
          </a:xfrm>
          <a:prstGeom prst="wedgeRoundRectCallout">
            <a:avLst>
              <a:gd name="adj1" fmla="val 89226"/>
              <a:gd name="adj2" fmla="val -11649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ДЕНЬ ОТКРЫТЫХ ДВЕРЕЙ ДЛЯ ДЕТЕЙ, РОДИТЕЛЕЙ, ПЕДАГОГОВ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«Обучение без ограничений»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014869515"/>
              </p:ext>
            </p:extLst>
          </p:nvPr>
        </p:nvGraphicFramePr>
        <p:xfrm>
          <a:off x="5332105" y="1485603"/>
          <a:ext cx="3778711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pic>
        <p:nvPicPr>
          <p:cNvPr id="2050" name="Picture 2" descr="http://edu.pskov.ru/sites/default/files/styles/medium/public/galleries/img_8436.jpg?itok=dNuj6Yn9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554" y="4336311"/>
            <a:ext cx="1204262" cy="80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152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8B558C-F486-08B9-3A00-9540685187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03" t="21306" r="13726" b="1815"/>
          <a:stretch/>
        </p:blipFill>
        <p:spPr>
          <a:xfrm>
            <a:off x="325758" y="1529204"/>
            <a:ext cx="8710738" cy="5212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682C2D7-554C-B228-014C-5CC7236F9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286" y="-61726"/>
            <a:ext cx="5985996" cy="1143000"/>
          </a:xfrm>
        </p:spPr>
        <p:txBody>
          <a:bodyPr/>
          <a:lstStyle/>
          <a:p>
            <a:pPr algn="just"/>
            <a:r>
              <a:rPr lang="ru-RU" sz="2000" b="1" dirty="0"/>
              <a:t>ПЕРСПЕКТИВЫ РАЗВИТИЯ РРЦ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87945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87624" y="1556792"/>
            <a:ext cx="7848872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</a:rPr>
              <a:t>Наши координаты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348880"/>
            <a:ext cx="8784976" cy="4507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marR="22860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0060"/>
                </a:solidFill>
              </a:rPr>
              <a:t>ГБОУ Псковской области</a:t>
            </a:r>
            <a:endParaRPr lang="ru-RU" sz="16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28600" marR="22860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0060"/>
                </a:solidFill>
              </a:rPr>
              <a:t> </a:t>
            </a:r>
            <a:r>
              <a:rPr lang="ru-RU" b="1" dirty="0">
                <a:solidFill>
                  <a:srgbClr val="000060"/>
                </a:solidFill>
              </a:rPr>
              <a:t>«Опочецкая специальная (коррекционная) школа-интернат»</a:t>
            </a:r>
            <a:endParaRPr lang="ru-RU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28600" marR="228600" indent="0" algn="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kern="1400" dirty="0"/>
              <a:t>Т/Ф: 8(81138)22031</a:t>
            </a:r>
            <a:r>
              <a:rPr lang="ru-RU" sz="2000" b="1" kern="1400" dirty="0">
                <a:latin typeface="Times New Roman" panose="02020603050405020304" pitchFamily="18" charset="0"/>
              </a:rPr>
              <a:t> </a:t>
            </a:r>
          </a:p>
          <a:p>
            <a:pPr marL="228600" marR="228600" indent="0" algn="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u="sng" kern="1400" dirty="0">
                <a:latin typeface="Adobe Caslon Pro Bold" panose="0205070206050A020403" pitchFamily="18" charset="0"/>
              </a:rPr>
              <a:t>org377@pskovedu.ru </a:t>
            </a:r>
            <a:endParaRPr lang="ru-RU" sz="2000" kern="1400" dirty="0">
              <a:latin typeface="Garamond" panose="02020404030301010803" pitchFamily="18" charset="0"/>
            </a:endParaRPr>
          </a:p>
          <a:p>
            <a:pPr marL="0" marR="0" indent="0" algn="r">
              <a:lnSpc>
                <a:spcPct val="110000"/>
              </a:lnSpc>
              <a:spcBef>
                <a:spcPts val="0"/>
              </a:spcBef>
              <a:spcAft>
                <a:spcPts val="598"/>
              </a:spcAft>
            </a:pPr>
            <a:r>
              <a:rPr lang="ru-RU" sz="2000" u="sng" kern="1400" dirty="0">
                <a:latin typeface="Adobe Caslon Pro Bold" panose="0205070206050A0204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http://opochka-skshi.ru/</a:t>
            </a:r>
            <a:r>
              <a:rPr lang="ru-RU" sz="2000" u="sng" kern="1400" dirty="0">
                <a:latin typeface="Adobe Caslon Pro Bold" panose="0205070206050A020403" pitchFamily="18" charset="0"/>
              </a:rPr>
              <a:t> </a:t>
            </a:r>
          </a:p>
          <a:p>
            <a:pPr marL="0" marR="0" indent="0" algn="r">
              <a:lnSpc>
                <a:spcPct val="110000"/>
              </a:lnSpc>
              <a:spcBef>
                <a:spcPts val="0"/>
              </a:spcBef>
              <a:spcAft>
                <a:spcPts val="598"/>
              </a:spcAft>
            </a:pPr>
            <a:r>
              <a:rPr lang="en-US" sz="2000" u="sng" kern="1400" dirty="0">
                <a:latin typeface="Adobe Caslon Pro Bold" panose="0205070206050A0204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https://vk.com/opochkakorrektsiya</a:t>
            </a:r>
            <a:endParaRPr lang="ru-RU" sz="2000" u="sng" kern="1400" dirty="0">
              <a:latin typeface="Adobe Caslon Pro Bold" panose="0205070206050A020403" pitchFamily="18" charset="0"/>
            </a:endParaRPr>
          </a:p>
          <a:p>
            <a:pPr marL="0" marR="0" indent="0" algn="r">
              <a:lnSpc>
                <a:spcPct val="110000"/>
              </a:lnSpc>
              <a:spcBef>
                <a:spcPts val="0"/>
              </a:spcBef>
              <a:spcAft>
                <a:spcPts val="598"/>
              </a:spcAft>
            </a:pPr>
            <a:r>
              <a:rPr lang="en-US" sz="2000" u="sng" kern="1400" dirty="0">
                <a:latin typeface="Adobe Caslon Pro Bold" panose="0205070206050A020403" pitchFamily="18" charset="0"/>
              </a:rPr>
              <a:t>https://vk.com/opochkarrcovz</a:t>
            </a:r>
            <a:endParaRPr lang="ru-RU" sz="2000" u="sng" kern="1400" dirty="0"/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598"/>
              </a:spcAft>
            </a:pPr>
            <a:r>
              <a:rPr lang="ru-RU" sz="2000" u="sng" kern="1400" dirty="0">
                <a:latin typeface="Adobe Caslon Pro Bold" panose="0205070206050A020403" pitchFamily="18" charset="0"/>
              </a:rPr>
              <a:t> </a:t>
            </a:r>
            <a:endParaRPr lang="ru-RU" sz="2000" kern="1400" dirty="0">
              <a:latin typeface="Garamond" panose="02020404030301010803" pitchFamily="18" charset="0"/>
            </a:endParaRPr>
          </a:p>
          <a:p>
            <a:pPr marL="228600" marR="22860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000" b="1" kern="1400" dirty="0">
                <a:solidFill>
                  <a:srgbClr val="000060"/>
                </a:solidFill>
                <a:latin typeface="Comic Sans MS" panose="030F0702030302020204" pitchFamily="66" charset="0"/>
              </a:rPr>
              <a:t> </a:t>
            </a:r>
            <a:endParaRPr lang="ru-RU" sz="1600" kern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598"/>
              </a:spcAft>
            </a:pPr>
            <a:r>
              <a:rPr lang="ru-RU" sz="1050" kern="1400" dirty="0">
                <a:solidFill>
                  <a:srgbClr val="000000"/>
                </a:solidFill>
                <a:latin typeface="Garamond" panose="02020404030301010803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8238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A69B03B-A7FC-977E-F271-DD03A527FB0B}"/>
              </a:ext>
            </a:extLst>
          </p:cNvPr>
          <p:cNvSpPr txBox="1">
            <a:spLocks/>
          </p:cNvSpPr>
          <p:nvPr/>
        </p:nvSpPr>
        <p:spPr bwMode="auto">
          <a:xfrm>
            <a:off x="971600" y="-33672"/>
            <a:ext cx="504048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154D0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54D0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54D0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54D0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54D0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54D0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54D0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54D0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54D0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sz="2400" b="1" dirty="0"/>
              <a:t>КОМАНДА ПРАКТИКИ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390B87-3F53-FF67-567C-C3C2190500FC}"/>
              </a:ext>
            </a:extLst>
          </p:cNvPr>
          <p:cNvSpPr txBox="1"/>
          <p:nvPr/>
        </p:nvSpPr>
        <p:spPr>
          <a:xfrm>
            <a:off x="971600" y="2492896"/>
            <a:ext cx="7992888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err="1"/>
              <a:t>Чушева</a:t>
            </a:r>
            <a:r>
              <a:rPr lang="ru-RU" b="1" dirty="0"/>
              <a:t> Людмила Николаевна</a:t>
            </a:r>
            <a:r>
              <a:rPr lang="ru-RU" dirty="0"/>
              <a:t>, лидер РРЦ, директор школы-интерната</a:t>
            </a:r>
          </a:p>
          <a:p>
            <a:pPr>
              <a:lnSpc>
                <a:spcPct val="150000"/>
              </a:lnSpc>
            </a:pPr>
            <a:r>
              <a:rPr lang="ru-RU" b="1" dirty="0"/>
              <a:t>Федорова Елена Ивановна</a:t>
            </a:r>
            <a:r>
              <a:rPr lang="ru-RU" dirty="0"/>
              <a:t>, заведующая РРЦ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Ильина Ольга Алексеевна</a:t>
            </a:r>
            <a:r>
              <a:rPr lang="ru-RU" dirty="0"/>
              <a:t>, зам. директора по УВР, дефектолог РРЦ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Михайлова Нина Ивановна</a:t>
            </a:r>
            <a:r>
              <a:rPr lang="ru-RU" dirty="0"/>
              <a:t>, зам. директора по ВР, социальный педагог РРЦ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Петрова Надежда Алексеевна</a:t>
            </a:r>
            <a:r>
              <a:rPr lang="ru-RU" dirty="0"/>
              <a:t>, логопед РРЦ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Александрова Елена Викторовна</a:t>
            </a:r>
            <a:r>
              <a:rPr lang="ru-RU" dirty="0"/>
              <a:t>, логопед РРЦ</a:t>
            </a:r>
          </a:p>
          <a:p>
            <a:pPr>
              <a:lnSpc>
                <a:spcPct val="150000"/>
              </a:lnSpc>
            </a:pPr>
            <a:r>
              <a:rPr lang="ru-RU" b="1" dirty="0"/>
              <a:t>Татаринцева Юлия Александровна</a:t>
            </a:r>
            <a:r>
              <a:rPr lang="ru-RU" dirty="0"/>
              <a:t>, психолог РРЦ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Алексеева Надежда Николаевна</a:t>
            </a:r>
            <a:r>
              <a:rPr lang="ru-RU" dirty="0"/>
              <a:t>, социальный педагог РРЦ</a:t>
            </a:r>
          </a:p>
          <a:p>
            <a:pPr>
              <a:lnSpc>
                <a:spcPct val="150000"/>
              </a:lnSpc>
            </a:pPr>
            <a:r>
              <a:rPr lang="ru-RU" b="1" dirty="0" err="1"/>
              <a:t>Вербич</a:t>
            </a:r>
            <a:r>
              <a:rPr lang="ru-RU" b="1" dirty="0"/>
              <a:t> Екатерина Михайловна</a:t>
            </a:r>
            <a:r>
              <a:rPr lang="ru-RU" dirty="0"/>
              <a:t>, зав. консультационным пунктом РРЦ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9FEE02-060C-F375-B26D-C48480BBE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" r="619"/>
          <a:stretch/>
        </p:blipFill>
        <p:spPr>
          <a:xfrm>
            <a:off x="3652567" y="755909"/>
            <a:ext cx="1838865" cy="173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3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07" t="5244" r="2347" b="5507"/>
          <a:stretch/>
        </p:blipFill>
        <p:spPr>
          <a:xfrm rot="15633687">
            <a:off x="950975" y="4528714"/>
            <a:ext cx="1909341" cy="3182233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3779912" y="1476992"/>
            <a:ext cx="5184576" cy="1512168"/>
          </a:xfrm>
          <a:prstGeom prst="wedgeRoundRectCallout">
            <a:avLst>
              <a:gd name="adj1" fmla="val -67527"/>
              <a:gd name="adj2" fmla="val -28343"/>
              <a:gd name="adj3" fmla="val 16667"/>
            </a:avLst>
          </a:prstGeom>
          <a:solidFill>
            <a:srgbClr val="F8D4F7"/>
          </a:solidFill>
          <a:ln>
            <a:solidFill>
              <a:srgbClr val="007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rgbClr val="154D01"/>
                </a:solidFill>
              </a:rPr>
              <a:t>Приказ Государственного управления образования Псковской области «О создании регионального ресурсного центра» 31.08.2017 № 987а на базе ГБОУ «Опочецкая специальная (коррекционная) школа-интернат»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779912" y="4941168"/>
            <a:ext cx="5184576" cy="1512168"/>
          </a:xfrm>
          <a:prstGeom prst="wedgeRoundRectCallout">
            <a:avLst>
              <a:gd name="adj1" fmla="val -58134"/>
              <a:gd name="adj2" fmla="val -26379"/>
              <a:gd name="adj3" fmla="val 16667"/>
            </a:avLst>
          </a:prstGeom>
          <a:solidFill>
            <a:srgbClr val="FCEAFC"/>
          </a:solidFill>
          <a:ln>
            <a:solidFill>
              <a:srgbClr val="007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rgbClr val="154D01"/>
                </a:solidFill>
              </a:rPr>
              <a:t>План основных мероприятий Регионального ресурсного центра по сопровождению образовательного процесса детей с ОВЗ и детей-инвалидов, согласованный с начальником ГУО ПО, ректором ГБОУ ДПО ПОИПКРО, начальниками образования Отделов образования Опочецкого, Себежского и Пустошкинского районов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3764940" y="3167792"/>
            <a:ext cx="5184576" cy="1512168"/>
          </a:xfrm>
          <a:prstGeom prst="wedgeRoundRectCallout">
            <a:avLst>
              <a:gd name="adj1" fmla="val -72613"/>
              <a:gd name="adj2" fmla="val -21492"/>
              <a:gd name="adj3" fmla="val 16667"/>
            </a:avLst>
          </a:prstGeom>
          <a:solidFill>
            <a:srgbClr val="FAE2F9"/>
          </a:solidFill>
          <a:ln>
            <a:solidFill>
              <a:srgbClr val="007A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rgbClr val="154D01"/>
                </a:solidFill>
              </a:rPr>
              <a:t>Положение о Региональном ресурсном центре по сопровождению образовательного процесса детей с ОВЗ, детей-инвалидов в муниципальных общеобразовательных учреждениях Опочецкого, Себежского, Пустошкинского районов». Введено в действие приказом по школе-интернату № 177/24 от 01.09.2017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107504" y="836712"/>
            <a:ext cx="2760078" cy="2481158"/>
            <a:chOff x="279046" y="971600"/>
            <a:chExt cx="2760078" cy="248115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6" t="398"/>
            <a:stretch/>
          </p:blipFill>
          <p:spPr>
            <a:xfrm rot="21067871">
              <a:off x="279046" y="1013395"/>
              <a:ext cx="2760078" cy="2439363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971600"/>
              <a:ext cx="495411" cy="24770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41495">
              <a:off x="1258863" y="1145868"/>
              <a:ext cx="518105" cy="518105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2825">
            <a:off x="808599" y="3354354"/>
            <a:ext cx="1829132" cy="1698213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42029" y="342506"/>
            <a:ext cx="6292222" cy="727204"/>
          </a:xfrm>
        </p:spPr>
        <p:txBody>
          <a:bodyPr/>
          <a:lstStyle/>
          <a:p>
            <a:pPr algn="l"/>
            <a:r>
              <a:rPr lang="ru-RU" altLang="ru-RU" sz="2000" b="1" dirty="0"/>
              <a:t>Региональный ресурсный </a:t>
            </a:r>
            <a:r>
              <a:rPr lang="ru-RU" altLang="ru-RU" sz="2000" b="1" dirty="0" err="1"/>
              <a:t>центрпо</a:t>
            </a:r>
            <a:r>
              <a:rPr lang="ru-RU" altLang="ru-RU" sz="2000" b="1" dirty="0"/>
              <a:t> сопровождению образовательного процесса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3894"/>
            <a:ext cx="5040486" cy="1143000"/>
          </a:xfrm>
        </p:spPr>
        <p:txBody>
          <a:bodyPr/>
          <a:lstStyle/>
          <a:p>
            <a:pPr algn="l"/>
            <a:r>
              <a:rPr lang="ru-RU" sz="4000" b="1" dirty="0"/>
              <a:t>ЦЕЛЬ</a:t>
            </a:r>
            <a:r>
              <a:rPr lang="ru-RU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5799" y="1319875"/>
            <a:ext cx="7931150" cy="1440160"/>
          </a:xfrm>
        </p:spPr>
        <p:txBody>
          <a:bodyPr/>
          <a:lstStyle/>
          <a:p>
            <a:pPr algn="just"/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Целью деятельности РРЦ является комплексное сопровождение образовательного процесса детей с ограниченными возможностями здоровья, обучающихся в муниципальных школах, в условиях ФГОС НОО обучающихся с ОВЗ и ФГОС образования обучающихся с умственной отсталостью (интеллектуальными нарушениями) посредством Регионального ресурсного центра.</a:t>
            </a:r>
          </a:p>
          <a:p>
            <a:pPr algn="just"/>
            <a:endParaRPr lang="ru-RU" sz="18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115616" y="2636912"/>
            <a:ext cx="5040486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154D0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54D0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54D0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54D0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54D0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54D0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54D0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54D0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154D0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ru-RU" sz="4000" b="1" dirty="0"/>
              <a:t>ЗАДАЧИ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985799" y="3448675"/>
            <a:ext cx="793115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154D0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154D0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154D0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154D0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154D0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Повышение профессиональной компетентности администраторов и педагогов, работающих с детьми с ОВЗ в муниципальных школах.</a:t>
            </a:r>
          </a:p>
          <a:p>
            <a:pPr lvl="0" algn="just"/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Обеспечение доступности и повышение качества образования детей с ОВЗ в соответствии с ФГОС НОО обучающихся с ОВЗ и образования обучающихся с умственной отсталостью (интеллектуальными нарушениями).</a:t>
            </a:r>
          </a:p>
          <a:p>
            <a:pPr lvl="0" algn="just"/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Содействие созданию условий сопровождения детей с ОВЗ через реализацию индивидуальных образовательных маршрутов. </a:t>
            </a:r>
          </a:p>
          <a:p>
            <a:pPr lvl="0" algn="just"/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Консультирование родителей по вопросам развития и коррекции ребёнка с ОВЗ, оказание им поддержки. </a:t>
            </a:r>
          </a:p>
          <a:p>
            <a:pPr lvl="0" algn="just"/>
            <a:r>
              <a:rPr lang="ru-RU" sz="1800" dirty="0">
                <a:solidFill>
                  <a:schemeClr val="accent6">
                    <a:lumMod val="75000"/>
                  </a:schemeClr>
                </a:solidFill>
              </a:rPr>
              <a:t>Воспитание уважительного отношения общества к детям с ОВЗ. </a:t>
            </a:r>
          </a:p>
        </p:txBody>
      </p:sp>
    </p:spTree>
    <p:extLst>
      <p:ext uri="{BB962C8B-B14F-4D97-AF65-F5344CB8AC3E}">
        <p14:creationId xmlns:p14="http://schemas.microsoft.com/office/powerpoint/2010/main" val="3271665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879043"/>
              </p:ext>
            </p:extLst>
          </p:nvPr>
        </p:nvGraphicFramePr>
        <p:xfrm>
          <a:off x="1115616" y="1397085"/>
          <a:ext cx="7831782" cy="5395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534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730" y="1844824"/>
            <a:ext cx="1234405" cy="92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365325"/>
            <a:ext cx="1359495" cy="111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7" b="6033"/>
          <a:stretch>
            <a:fillRect/>
          </a:stretch>
        </p:blipFill>
        <p:spPr bwMode="auto">
          <a:xfrm>
            <a:off x="1331640" y="3501008"/>
            <a:ext cx="1359495" cy="1187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0DFFB-A7E2-3D0D-AC08-BF9BB591B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65177"/>
            <a:ext cx="5976664" cy="1143000"/>
          </a:xfrm>
        </p:spPr>
        <p:txBody>
          <a:bodyPr/>
          <a:lstStyle/>
          <a:p>
            <a:pPr algn="l"/>
            <a:r>
              <a:rPr lang="ru-RU" sz="2400" b="1" dirty="0"/>
              <a:t>НАПРАВЛЕНИЯ ДЕЯТЕЛЬНОСТИ РРЦ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899592" y="89232"/>
            <a:ext cx="7931150" cy="1143000"/>
          </a:xfrm>
        </p:spPr>
        <p:txBody>
          <a:bodyPr/>
          <a:lstStyle/>
          <a:p>
            <a:pPr algn="l"/>
            <a:br>
              <a:rPr lang="ru-RU" sz="3200" b="1" dirty="0"/>
            </a:br>
            <a:r>
              <a:rPr lang="ru-RU" sz="2000" b="1" dirty="0"/>
              <a:t>ПОДГОТОВКА </a:t>
            </a:r>
            <a:br>
              <a:rPr lang="ru-RU" sz="2000" b="1" dirty="0"/>
            </a:br>
            <a:r>
              <a:rPr lang="ru-RU" sz="2000" b="1" dirty="0"/>
              <a:t>АДМИНИСТРАТИВНО-ПЕДАГОГИЧЕСКОГО РЕСУРСА</a:t>
            </a:r>
            <a:br>
              <a:rPr lang="ru-RU" sz="2000" b="1" dirty="0"/>
            </a:br>
            <a:r>
              <a:rPr lang="ru-RU" sz="1400" b="1" dirty="0">
                <a:solidFill>
                  <a:srgbClr val="578A54"/>
                </a:solidFill>
                <a:latin typeface="Arial" panose="020B0604020202020204" pitchFamily="34" charset="0"/>
                <a:ea typeface="+mn-ea"/>
                <a:cs typeface="+mn-cs"/>
              </a:rPr>
              <a:t>МЕТОДИЧЕСКАЯ ПОМОЩЬ АДМИНИСТРАЦИИ И ПЕДАГОГАМ ОБЩЕОБРАЗОВАТЕЛЬНЫХ ОРГАНИЗАЦИЙ ПО ВОПРОСАМ СОЗДАНИЯ СПЕЦИАЛЬНЫХ УСЛОВИЙ ДЛЯ ОБРАЗОВАНИЯ ОБУЧАЮЩИХСЯ С ОВЗ</a:t>
            </a:r>
            <a:br>
              <a:rPr lang="ru-RU" sz="1400" b="1" dirty="0">
                <a:solidFill>
                  <a:srgbClr val="578A54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sz="1400" b="1" dirty="0">
              <a:solidFill>
                <a:srgbClr val="578A54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2541440" y="4012909"/>
            <a:ext cx="6312799" cy="2845091"/>
          </a:xfrm>
          <a:prstGeom prst="wedgeRoundRectCallout">
            <a:avLst>
              <a:gd name="adj1" fmla="val -52138"/>
              <a:gd name="adj2" fmla="val -15705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ПОВЫШЕНИЕ ПРОФЕССИОНАЛЬНОЙ КОМПЕТЕНТНОСТИ ПЕДАГОГОВ (выездные педагогические советы, практико-ориентированные семинары, педагогические мастерские и др.)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«Организация и психолого-педагогическое сопровождение образовательного процесса детей с ОВЗ в муниципальных школах, в условиях  стандартизации образования обучающихся с ОВЗ и  обучающихся с УО(ИН)»</a:t>
            </a:r>
          </a:p>
          <a:p>
            <a:pPr algn="just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Курсы ПК ПОИПКРО «Особенности психолого-педагогического сопровождения детей с умственной отсталостью (интеллектуальными нарушениями) в условиях общеобразовательной организации» с выдачей удостоверения о повышении квалификации объемом 72 часа на базе школы-интерната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1" y="3226392"/>
            <a:ext cx="2016224" cy="1344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2569837" y="2773038"/>
            <a:ext cx="6288662" cy="1125430"/>
          </a:xfrm>
          <a:prstGeom prst="wedgeRoundRectCallout">
            <a:avLst>
              <a:gd name="adj1" fmla="val -53569"/>
              <a:gd name="adj2" fmla="val 27437"/>
              <a:gd name="adj3" fmla="val 16667"/>
            </a:avLst>
          </a:prstGeom>
          <a:solidFill>
            <a:srgbClr val="CCFF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МЕЖРАЙОННОЕ СОВЕЩАНИЕ 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«Комплексное сопровождение образовательного процесса детей с ОВЗ и детей-инвалидов, обучающихся в муниципальных школах, </a:t>
            </a:r>
          </a:p>
          <a:p>
            <a:pPr algn="just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в условиях РРЦ»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ACFE83-E595-14E8-8562-BFECC5589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01" y="4941168"/>
            <a:ext cx="2057646" cy="118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ая прямоугольная выноска 12">
            <a:extLst>
              <a:ext uri="{FF2B5EF4-FFF2-40B4-BE49-F238E27FC236}">
                <a16:creationId xmlns:a16="http://schemas.microsoft.com/office/drawing/2014/main" id="{576329EE-70FC-F5B5-60F5-D54E6FA1047F}"/>
              </a:ext>
            </a:extLst>
          </p:cNvPr>
          <p:cNvSpPr/>
          <p:nvPr/>
        </p:nvSpPr>
        <p:spPr>
          <a:xfrm>
            <a:off x="2627784" y="1544537"/>
            <a:ext cx="6288662" cy="1114060"/>
          </a:xfrm>
          <a:prstGeom prst="wedgeRoundRectCallout">
            <a:avLst>
              <a:gd name="adj1" fmla="val -54167"/>
              <a:gd name="adj2" fmla="val -567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ОБЛАСТНОЕ СОВЕЩАНИЕ начальников Отделов образования районов Псковской области</a:t>
            </a:r>
          </a:p>
          <a:p>
            <a:pPr algn="ctr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«Организация инклюзивного образования Псковской области. Проблемы и перспективы»</a:t>
            </a:r>
          </a:p>
        </p:txBody>
      </p:sp>
      <p:pic>
        <p:nvPicPr>
          <p:cNvPr id="4" name="Picture 2" descr="http://edu.pskov.ru/sites/default/files/novosti/img_7706.jpg">
            <a:extLst>
              <a:ext uri="{FF2B5EF4-FFF2-40B4-BE49-F238E27FC236}">
                <a16:creationId xmlns:a16="http://schemas.microsoft.com/office/drawing/2014/main" id="{3C197FC6-915F-CB8C-B6FD-1ED93B6B9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9793"/>
            <a:ext cx="2016224" cy="1344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55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4286" y="-61726"/>
            <a:ext cx="5985996" cy="1143000"/>
          </a:xfrm>
        </p:spPr>
        <p:txBody>
          <a:bodyPr/>
          <a:lstStyle/>
          <a:p>
            <a:pPr algn="just"/>
            <a:r>
              <a:rPr lang="ru-RU" sz="1800" b="1" dirty="0"/>
              <a:t>СОПРОВОЖДЕНИЕ ОБРАЗОВАТЕЛЬНОГО ПРОЦЕССА ДЕТЕЙ-ИНВАЛИДОВ И ДЕТЕЙ С ОВЗ В УСЛОВИЯХ РЕАЛИЗАЦИИ ФГОС </a:t>
            </a:r>
            <a:endParaRPr lang="ru-RU" sz="1800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610864" y="2117215"/>
            <a:ext cx="3672334" cy="2288618"/>
            <a:chOff x="1625889" y="2364469"/>
            <a:chExt cx="3456384" cy="2031325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979712" y="2405529"/>
              <a:ext cx="2880320" cy="1949206"/>
            </a:xfrm>
            <a:prstGeom prst="roundRect">
              <a:avLst/>
            </a:prstGeom>
            <a:gradFill>
              <a:gsLst>
                <a:gs pos="0">
                  <a:srgbClr val="F8D8BF"/>
                </a:gs>
                <a:gs pos="8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8" t="11603" r="67532" b="74846"/>
            <a:stretch/>
          </p:blipFill>
          <p:spPr>
            <a:xfrm>
              <a:off x="1625889" y="2549013"/>
              <a:ext cx="3456384" cy="176414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90859" y="2364469"/>
              <a:ext cx="1952158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0070C0"/>
                  </a:solidFill>
                </a:rPr>
                <a:t>НЕ ПОЗЖЕ ДОСТИЖЕНИЯ ВОЗРАСТА </a:t>
              </a:r>
            </a:p>
            <a:p>
              <a:pPr algn="ctr"/>
              <a:r>
                <a:rPr lang="ru-RU" sz="3600" b="1" dirty="0">
                  <a:solidFill>
                    <a:srgbClr val="00B050"/>
                  </a:solidFill>
                </a:rPr>
                <a:t>8</a:t>
              </a:r>
            </a:p>
            <a:p>
              <a:pPr algn="ctr"/>
              <a:r>
                <a:rPr lang="ru-RU" sz="3600" b="1" dirty="0">
                  <a:solidFill>
                    <a:srgbClr val="00B050"/>
                  </a:solidFill>
                </a:rPr>
                <a:t> ЛЕТ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09191" y="1631383"/>
            <a:ext cx="2582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НАЧАЛО ОБУЧЕНИЯ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01" y="4411898"/>
            <a:ext cx="225600" cy="2256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24" y="4236017"/>
            <a:ext cx="225600" cy="2256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902" y="4075194"/>
            <a:ext cx="225600" cy="2256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704" y="4075194"/>
            <a:ext cx="205765" cy="20576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54594" y="4899496"/>
            <a:ext cx="33021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*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В соответствии с адаптированной основной общеобразовательной программой на основании заключения ПМПК и (или) ИПР ребенка-инвалида 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054286" y="4797152"/>
            <a:ext cx="312221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3993573" y="1947932"/>
            <a:ext cx="297241" cy="26963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4379275" y="1959438"/>
            <a:ext cx="297241" cy="26409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711218" y="2113678"/>
            <a:ext cx="297241" cy="26963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8235321" y="5933094"/>
            <a:ext cx="297241" cy="26963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3382808">
            <a:off x="4950788" y="2409346"/>
            <a:ext cx="360955" cy="380393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8659206" y="5877718"/>
            <a:ext cx="360955" cy="380393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977" y="4245934"/>
            <a:ext cx="205765" cy="205765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703" y="4431733"/>
            <a:ext cx="205765" cy="2057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86" y="3892326"/>
            <a:ext cx="571500" cy="57150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176496" y="2315884"/>
            <a:ext cx="5180049" cy="2888948"/>
            <a:chOff x="4192830" y="2772300"/>
            <a:chExt cx="5180049" cy="2888948"/>
          </a:xfrm>
        </p:grpSpPr>
        <p:sp>
          <p:nvSpPr>
            <p:cNvPr id="10" name="TextBox 9"/>
            <p:cNvSpPr txBox="1"/>
            <p:nvPr/>
          </p:nvSpPr>
          <p:spPr>
            <a:xfrm>
              <a:off x="5377285" y="2772300"/>
              <a:ext cx="3995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accent6">
                      <a:lumMod val="75000"/>
                    </a:schemeClr>
                  </a:solidFill>
                </a:rPr>
                <a:t>ГДЕ ПРОИСХОДИТ ОБУЧЕНИЕ</a:t>
              </a:r>
              <a:r>
                <a:rPr lang="en-US" b="1" dirty="0">
                  <a:solidFill>
                    <a:srgbClr val="FF0000"/>
                  </a:solidFill>
                </a:rPr>
                <a:t>*</a:t>
              </a:r>
              <a:endParaRPr lang="ru-RU" dirty="0">
                <a:solidFill>
                  <a:srgbClr val="FF0000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4293177" y="3289488"/>
              <a:ext cx="4743318" cy="2371760"/>
            </a:xfrm>
            <a:prstGeom prst="roundRect">
              <a:avLst/>
            </a:prstGeom>
            <a:gradFill>
              <a:gsLst>
                <a:gs pos="0">
                  <a:srgbClr val="F8D8BF"/>
                </a:gs>
                <a:gs pos="73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781807" y="3352569"/>
              <a:ext cx="3527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0070C0"/>
                  </a:solidFill>
                </a:rPr>
                <a:t>ПО ВЫБОРУ РОДИТЕЛЕЙ</a:t>
              </a: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74" t="29671" r="63636" b="63553"/>
            <a:stretch/>
          </p:blipFill>
          <p:spPr>
            <a:xfrm>
              <a:off x="7511353" y="3740625"/>
              <a:ext cx="1173138" cy="8798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84" t="30530" r="78098" b="63561"/>
            <a:stretch/>
          </p:blipFill>
          <p:spPr>
            <a:xfrm>
              <a:off x="6095249" y="3784982"/>
              <a:ext cx="1090201" cy="9297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" t="30386" r="90477" b="63561"/>
            <a:stretch/>
          </p:blipFill>
          <p:spPr>
            <a:xfrm>
              <a:off x="4616890" y="3833004"/>
              <a:ext cx="1061759" cy="9105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4192830" y="4842687"/>
              <a:ext cx="19885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/>
                <a:t>вместе с другими обучающимися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70567" y="4842687"/>
              <a:ext cx="19885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/>
                <a:t>в отдельных классах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24469" y="4842687"/>
              <a:ext cx="214690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/>
                <a:t>в отдельных образовательных организациях</a:t>
              </a: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569" y="4200121"/>
              <a:ext cx="355392" cy="39129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4491" y="4063066"/>
              <a:ext cx="571500" cy="57150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6276" y="4237252"/>
              <a:ext cx="571500" cy="571500"/>
            </a:xfrm>
            <a:prstGeom prst="rect">
              <a:avLst/>
            </a:prstGeom>
          </p:spPr>
        </p:pic>
      </p:grpSp>
      <p:sp>
        <p:nvSpPr>
          <p:cNvPr id="46" name="Скругленный прямоугольник 45"/>
          <p:cNvSpPr/>
          <p:nvPr/>
        </p:nvSpPr>
        <p:spPr>
          <a:xfrm>
            <a:off x="4379275" y="5692226"/>
            <a:ext cx="3733514" cy="751380"/>
          </a:xfrm>
          <a:prstGeom prst="roundRect">
            <a:avLst/>
          </a:prstGeom>
          <a:gradFill>
            <a:gsLst>
              <a:gs pos="0">
                <a:srgbClr val="F8D8BF"/>
              </a:gs>
              <a:gs pos="73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ИНДИВИДУАЛЬНЫЙ ОБРАЗОВАТЕЛЬНЫЙ МАРШРУТ</a:t>
            </a:r>
          </a:p>
        </p:txBody>
      </p:sp>
      <p:sp>
        <p:nvSpPr>
          <p:cNvPr id="17" name="Левая фигурная скобка 16"/>
          <p:cNvSpPr/>
          <p:nvPr/>
        </p:nvSpPr>
        <p:spPr>
          <a:xfrm rot="16200000">
            <a:off x="4817868" y="4630827"/>
            <a:ext cx="710250" cy="1453636"/>
          </a:xfrm>
          <a:prstGeom prst="leftBrace">
            <a:avLst>
              <a:gd name="adj1" fmla="val 69431"/>
              <a:gd name="adj2" fmla="val 50805"/>
            </a:avLst>
          </a:prstGeom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37979" y="868934"/>
            <a:ext cx="64375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srgbClr val="578A54"/>
                </a:solidFill>
              </a:rPr>
              <a:t>КОНСУЛЬТАТИВНАЯ ПОМОЩЬ ОБРАЗОВАТЕЛЬНЫМ ОРГАНИЗАЦИЯМ В РАЗРАБОТКЕ ИНДИВИДУАЛЬНЫХ ОБРАЗОВАТЕЛЬНЫХ МАРШРУТОВ ОБУЧАЮЩИХСЯ С ОВЗ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929" y="3439341"/>
            <a:ext cx="571500" cy="5715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326" y="3875873"/>
            <a:ext cx="355392" cy="391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795" y="3698937"/>
            <a:ext cx="355392" cy="391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3531670"/>
            <a:ext cx="355392" cy="3912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82" y="3623572"/>
            <a:ext cx="222953" cy="22295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79" y="3793859"/>
            <a:ext cx="222953" cy="22295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79" y="3964170"/>
            <a:ext cx="222953" cy="22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2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3601250" y="1381360"/>
            <a:ext cx="5435214" cy="5360008"/>
          </a:xfrm>
          <a:prstGeom prst="roundRect">
            <a:avLst>
              <a:gd name="adj" fmla="val 8491"/>
            </a:avLst>
          </a:prstGeom>
          <a:gradFill>
            <a:gsLst>
              <a:gs pos="0">
                <a:srgbClr val="F8D8BF"/>
              </a:gs>
              <a:gs pos="80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36954" y="1052736"/>
            <a:ext cx="266429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ИНДИВИДУАЛЬНЫЙ ОБРАЗОВАТЕЛЬНЫЙ МАРШРУТ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ребенка с ОВЗ в образовательной организации </a:t>
            </a:r>
          </a:p>
          <a:p>
            <a:pPr algn="just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система конкретных совместных действий администрации,  педагогов, междисциплинарной команды специалистов сопровождения образовательной организации, родителей в процессе включения ребенка с ОВЗ в образовательный процесс.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02176" y="1012028"/>
            <a:ext cx="3995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СТРУКТУРА ИОМ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27140441"/>
              </p:ext>
            </p:extLst>
          </p:nvPr>
        </p:nvGraphicFramePr>
        <p:xfrm>
          <a:off x="3902176" y="1535396"/>
          <a:ext cx="51125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8" name="Скругленный прямоугольник 57"/>
          <p:cNvSpPr/>
          <p:nvPr/>
        </p:nvSpPr>
        <p:spPr>
          <a:xfrm>
            <a:off x="971600" y="260648"/>
            <a:ext cx="6048672" cy="751380"/>
          </a:xfrm>
          <a:prstGeom prst="roundRect">
            <a:avLst/>
          </a:prstGeom>
          <a:gradFill>
            <a:gsLst>
              <a:gs pos="0">
                <a:srgbClr val="F8D8BF"/>
              </a:gs>
              <a:gs pos="73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ИНДИВИДУАЛЬНЫЙ ОБРАЗОВАТЕЛЬНЫЙ МАРШРУТ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(ИОМ)</a:t>
            </a:r>
          </a:p>
        </p:txBody>
      </p:sp>
    </p:spTree>
    <p:extLst>
      <p:ext uri="{BB962C8B-B14F-4D97-AF65-F5344CB8AC3E}">
        <p14:creationId xmlns:p14="http://schemas.microsoft.com/office/powerpoint/2010/main" val="33537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043608" y="260648"/>
            <a:ext cx="3096344" cy="648072"/>
            <a:chOff x="0" y="2613683"/>
            <a:chExt cx="2045027" cy="79743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2613683"/>
              <a:ext cx="2045027" cy="797432"/>
            </a:xfrm>
            <a:prstGeom prst="roundRect">
              <a:avLst/>
            </a:prstGeom>
            <a:solidFill>
              <a:srgbClr val="FFCC99"/>
            </a:solidFill>
            <a:sp3d prstMaterial="plastic">
              <a:bevelT w="127000" h="25400" prst="relaxedInset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7" name="Скругленный прямоугольник 4"/>
            <p:cNvSpPr/>
            <p:nvPr/>
          </p:nvSpPr>
          <p:spPr>
            <a:xfrm>
              <a:off x="38927" y="2652610"/>
              <a:ext cx="1967173" cy="7195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7150" tIns="28575" rIns="57150" bIns="285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/>
                <a:t>СОДЕРЖАНИЕ ИОМ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27748" y="1080992"/>
            <a:ext cx="204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ЧТО ВКЛЮЧАЕТ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36214" y="1432356"/>
            <a:ext cx="4529608" cy="5323282"/>
          </a:xfrm>
          <a:prstGeom prst="roundRect">
            <a:avLst>
              <a:gd name="adj" fmla="val 6372"/>
            </a:avLst>
          </a:prstGeom>
          <a:gradFill>
            <a:gsLst>
              <a:gs pos="0">
                <a:srgbClr val="F8D8BF"/>
              </a:gs>
              <a:gs pos="73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 b="23089"/>
          <a:stretch/>
        </p:blipFill>
        <p:spPr>
          <a:xfrm>
            <a:off x="1134457" y="1986482"/>
            <a:ext cx="714706" cy="51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970365" y="1522716"/>
            <a:ext cx="3455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УРОЧНАЯ ДЕЯТЕЛЬНОСТЬ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4457" y="2989709"/>
            <a:ext cx="641176" cy="641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854511" y="1963377"/>
            <a:ext cx="364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Учебная деятельность, коррекционно-развивающие предметы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4" t="11798" r="27688" b="24496"/>
          <a:stretch/>
        </p:blipFill>
        <p:spPr>
          <a:xfrm>
            <a:off x="1165449" y="3658463"/>
            <a:ext cx="617514" cy="501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35948" y="2579330"/>
            <a:ext cx="451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ВНЕУРОЧНАЯ ДЕЯТЕЛЬНОСТЬ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82963" y="3052947"/>
            <a:ext cx="3823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Занятия коррекционной направленности (не менее 5 часов в неделю)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77267" y="3710161"/>
            <a:ext cx="3823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Индивидуальные и групповые занятия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t="2050" b="73188"/>
          <a:stretch/>
        </p:blipFill>
        <p:spPr>
          <a:xfrm>
            <a:off x="1179284" y="4244290"/>
            <a:ext cx="603679" cy="560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3" t="70064" r="7020" b="7078"/>
          <a:stretch/>
        </p:blipFill>
        <p:spPr>
          <a:xfrm>
            <a:off x="1218112" y="5394016"/>
            <a:ext cx="592330" cy="592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1808420" y="4299612"/>
            <a:ext cx="3823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Экскурсии, кружки, секции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t="35557" r="1307" b="43491"/>
          <a:stretch/>
        </p:blipFill>
        <p:spPr>
          <a:xfrm>
            <a:off x="1195033" y="4845896"/>
            <a:ext cx="593554" cy="466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1817564" y="4901421"/>
            <a:ext cx="3823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Соревнования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08419" y="5377908"/>
            <a:ext cx="3823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Общественно полезные (трудовые) практики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04774" y="6020162"/>
            <a:ext cx="461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ПРОГРАММА СОТРУДНИЧЕСТВА С РОДИТЕЛЯМИ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00518" y="2369382"/>
            <a:ext cx="3387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КЕМ ОБЕСПЕЧИВАЕТСЯ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650323" y="2774667"/>
            <a:ext cx="3780174" cy="2416404"/>
            <a:chOff x="5724128" y="1444644"/>
            <a:chExt cx="3780174" cy="2416404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5724128" y="1444644"/>
              <a:ext cx="3312368" cy="2416404"/>
            </a:xfrm>
            <a:prstGeom prst="roundRect">
              <a:avLst>
                <a:gd name="adj" fmla="val 6372"/>
              </a:avLst>
            </a:prstGeom>
            <a:gradFill>
              <a:gsLst>
                <a:gs pos="0">
                  <a:srgbClr val="F8D8BF"/>
                </a:gs>
                <a:gs pos="73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846" b="62025"/>
            <a:stretch/>
          </p:blipFill>
          <p:spPr>
            <a:xfrm>
              <a:off x="5808288" y="1536597"/>
              <a:ext cx="650649" cy="5962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0" name="TextBox 29"/>
            <p:cNvSpPr txBox="1"/>
            <p:nvPr/>
          </p:nvSpPr>
          <p:spPr>
            <a:xfrm>
              <a:off x="6458937" y="1473278"/>
              <a:ext cx="300960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/>
                <a:t>Педагогические работники (учителя, дефектологи, логопеды, психологи, социальные педагоги, </a:t>
              </a:r>
              <a:r>
                <a:rPr lang="ru-RU" sz="1400" b="1" dirty="0" err="1"/>
                <a:t>тьюторы</a:t>
              </a:r>
              <a:r>
                <a:rPr lang="ru-RU" sz="1400" b="1" dirty="0"/>
                <a:t>) и др.</a:t>
              </a: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087" r="12846" b="29913"/>
            <a:stretch/>
          </p:blipFill>
          <p:spPr>
            <a:xfrm>
              <a:off x="5797222" y="2597350"/>
              <a:ext cx="650649" cy="5495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449" r="12846"/>
            <a:stretch/>
          </p:blipFill>
          <p:spPr>
            <a:xfrm>
              <a:off x="5808288" y="3226470"/>
              <a:ext cx="650649" cy="51110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6458937" y="2606638"/>
              <a:ext cx="30096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/>
                <a:t>Медицинские работники, врачи-специалисты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94695" y="3147075"/>
              <a:ext cx="30096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/>
                <a:t>Учебно-вспомогательный персонал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498877" y="1054416"/>
            <a:ext cx="2047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ПРОГРАММА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631670" y="1491728"/>
            <a:ext cx="3492354" cy="773656"/>
          </a:xfrm>
          <a:prstGeom prst="roundRect">
            <a:avLst>
              <a:gd name="adj" fmla="val 17832"/>
            </a:avLst>
          </a:prstGeom>
          <a:gradFill>
            <a:gsLst>
              <a:gs pos="0">
                <a:srgbClr val="F8D8BF"/>
              </a:gs>
              <a:gs pos="73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5600518" y="5273723"/>
            <a:ext cx="385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СПЕЦИАЛЬНЫЕ УСЛОВИЯ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21387"/>
            <a:ext cx="540265" cy="645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TextBox 37"/>
          <p:cNvSpPr txBox="1"/>
          <p:nvPr/>
        </p:nvSpPr>
        <p:spPr>
          <a:xfrm>
            <a:off x="6201745" y="1516617"/>
            <a:ext cx="298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ФАООП вариант 1</a:t>
            </a:r>
          </a:p>
          <a:p>
            <a:r>
              <a:rPr lang="ru-RU" sz="1400" b="1" dirty="0"/>
              <a:t>ФАООП вариант 2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0" b="23089"/>
          <a:stretch/>
        </p:blipFill>
        <p:spPr>
          <a:xfrm>
            <a:off x="8102462" y="1575680"/>
            <a:ext cx="478300" cy="341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" name="Скругленный прямоугольник 40"/>
          <p:cNvSpPr/>
          <p:nvPr/>
        </p:nvSpPr>
        <p:spPr>
          <a:xfrm>
            <a:off x="5606749" y="5640711"/>
            <a:ext cx="3399515" cy="998925"/>
          </a:xfrm>
          <a:prstGeom prst="roundRect">
            <a:avLst>
              <a:gd name="adj" fmla="val 17832"/>
            </a:avLst>
          </a:prstGeom>
          <a:gradFill>
            <a:gsLst>
              <a:gs pos="0">
                <a:srgbClr val="F8D8BF"/>
              </a:gs>
              <a:gs pos="73000">
                <a:schemeClr val="accent3">
                  <a:satMod val="110000"/>
                  <a:lumMod val="100000"/>
                  <a:shade val="100000"/>
                </a:schemeClr>
              </a:gs>
              <a:gs pos="100000">
                <a:schemeClr val="accent3">
                  <a:lumMod val="99000"/>
                  <a:satMod val="120000"/>
                  <a:shade val="78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5589443" y="5651241"/>
            <a:ext cx="3576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Специальные учебники, учебные пособия, рабочие тетради, дидактические пособия, технические средства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29014505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отчетРЦС</Template>
  <TotalTime>3724</TotalTime>
  <Words>1079</Words>
  <Application>Microsoft Office PowerPoint</Application>
  <PresentationFormat>Экран (4:3)</PresentationFormat>
  <Paragraphs>136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Adobe Caslon Pro Bold</vt:lpstr>
      <vt:lpstr>Arial</vt:lpstr>
      <vt:lpstr>Calibri</vt:lpstr>
      <vt:lpstr>Calibri Light</vt:lpstr>
      <vt:lpstr>Cambria Math</vt:lpstr>
      <vt:lpstr>Comic Sans MS</vt:lpstr>
      <vt:lpstr>Garamond</vt:lpstr>
      <vt:lpstr>Times New Roman</vt:lpstr>
      <vt:lpstr>Тема Office</vt:lpstr>
      <vt:lpstr>Презентация PowerPoint</vt:lpstr>
      <vt:lpstr>Презентация PowerPoint</vt:lpstr>
      <vt:lpstr>Региональный ресурсный центрпо сопровождению образовательного процесса</vt:lpstr>
      <vt:lpstr>ЦЕЛЬ </vt:lpstr>
      <vt:lpstr>НАПРАВЛЕНИЯ ДЕЯТЕЛЬНОСТИ РРЦ</vt:lpstr>
      <vt:lpstr> ПОДГОТОВКА  АДМИНИСТРАТИВНО-ПЕДАГОГИЧЕСКОГО РЕСУРСА МЕТОДИЧЕСКАЯ ПОМОЩЬ АДМИНИСТРАЦИИ И ПЕДАГОГАМ ОБЩЕОБРАЗОВАТЕЛЬНЫХ ОРГАНИЗАЦИЙ ПО ВОПРОСАМ СОЗДАНИЯ СПЕЦИАЛЬНЫХ УСЛОВИЙ ДЛЯ ОБРАЗОВАНИЯ ОБУЧАЮЩИХСЯ С ОВЗ </vt:lpstr>
      <vt:lpstr>СОПРОВОЖДЕНИЕ ОБРАЗОВАТЕЛЬНОГО ПРОЦЕССА ДЕТЕЙ-ИНВАЛИДОВ И ДЕТЕЙ С ОВЗ В УСЛОВИЯХ РЕАЛИЗАЦИИ ФГОС </vt:lpstr>
      <vt:lpstr>Презентация PowerPoint</vt:lpstr>
      <vt:lpstr>Презентация PowerPoint</vt:lpstr>
      <vt:lpstr>ИТОГ прохождения ИОМ  (освоения АООП)</vt:lpstr>
      <vt:lpstr> ПОДДЕРЖКА РОДИТЕЛЕЙ, ВОСПИТЫВАЮЩИХ  ДЕТЕЙ-ИНВАЛИДОВ И ДЕТЕЙ С ОВЗ</vt:lpstr>
      <vt:lpstr>ПЕРСПЕКТИВЫ РАЗВИТИЯ РРЦ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Спец-ИТ Спец-ИТ</cp:lastModifiedBy>
  <cp:revision>187</cp:revision>
  <dcterms:created xsi:type="dcterms:W3CDTF">2018-08-07T10:36:29Z</dcterms:created>
  <dcterms:modified xsi:type="dcterms:W3CDTF">2023-10-30T08:05:11Z</dcterms:modified>
</cp:coreProperties>
</file>