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notesMasterIdLst>
    <p:notesMasterId r:id="rId22"/>
  </p:notesMasterIdLst>
  <p:sldIdLst>
    <p:sldId id="256" r:id="rId7"/>
    <p:sldId id="290" r:id="rId8"/>
    <p:sldId id="259" r:id="rId9"/>
    <p:sldId id="257" r:id="rId10"/>
    <p:sldId id="258" r:id="rId11"/>
    <p:sldId id="268" r:id="rId12"/>
    <p:sldId id="265" r:id="rId13"/>
    <p:sldId id="260" r:id="rId14"/>
    <p:sldId id="286" r:id="rId15"/>
    <p:sldId id="293" r:id="rId16"/>
    <p:sldId id="287" r:id="rId17"/>
    <p:sldId id="285" r:id="rId18"/>
    <p:sldId id="294" r:id="rId19"/>
    <p:sldId id="291" r:id="rId20"/>
    <p:sldId id="28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4"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buNone/>
            </a:pPr>
            <a:r>
              <a:rPr lang="ru-RU" sz="4400" b="0" strike="noStrike" spc="-1">
                <a:latin typeface="Arial"/>
              </a:rPr>
              <a:t>Для перемещения страницы щёлкните мышью</a:t>
            </a:r>
          </a:p>
        </p:txBody>
      </p:sp>
      <p:sp>
        <p:nvSpPr>
          <p:cNvPr id="275"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ru-RU" sz="2000" b="0" strike="noStrike" spc="-1">
                <a:latin typeface="Arial"/>
              </a:rPr>
              <a:t>Для правки формата примечаний щёлкните мышью</a:t>
            </a:r>
          </a:p>
        </p:txBody>
      </p:sp>
      <p:sp>
        <p:nvSpPr>
          <p:cNvPr id="276"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ru-RU" sz="1400" b="0" strike="noStrike" spc="-1">
                <a:latin typeface="Times New Roman"/>
              </a:rPr>
              <a:t>&lt;верхний колонтитул&gt;</a:t>
            </a:r>
          </a:p>
        </p:txBody>
      </p:sp>
      <p:sp>
        <p:nvSpPr>
          <p:cNvPr id="277" name="PlaceHolder 4"/>
          <p:cNvSpPr>
            <a:spLocks noGrp="1"/>
          </p:cNvSpPr>
          <p:nvPr>
            <p:ph type="dt" idx="19"/>
          </p:nvPr>
        </p:nvSpPr>
        <p:spPr>
          <a:xfrm>
            <a:off x="4278960" y="0"/>
            <a:ext cx="3280680" cy="534240"/>
          </a:xfrm>
          <a:prstGeom prst="rect">
            <a:avLst/>
          </a:prstGeom>
          <a:noFill/>
          <a:ln w="0">
            <a:noFill/>
          </a:ln>
        </p:spPr>
        <p:txBody>
          <a:bodyPr lIns="0" tIns="0" rIns="0" bIns="0" anchor="t">
            <a:noAutofit/>
          </a:bodyPr>
          <a:lstStyle>
            <a:lvl1pPr algn="r">
              <a:buNone/>
              <a:defRPr lang="ru-RU" sz="1400" b="0" strike="noStrike" spc="-1">
                <a:latin typeface="Times New Roman"/>
              </a:defRPr>
            </a:lvl1pPr>
          </a:lstStyle>
          <a:p>
            <a:pPr algn="r">
              <a:buNone/>
            </a:pPr>
            <a:r>
              <a:rPr lang="ru-RU" sz="1400" b="0" strike="noStrike" spc="-1">
                <a:latin typeface="Times New Roman"/>
              </a:rPr>
              <a:t>&lt;дата/время&gt;</a:t>
            </a:r>
          </a:p>
        </p:txBody>
      </p:sp>
      <p:sp>
        <p:nvSpPr>
          <p:cNvPr id="278" name="PlaceHolder 5"/>
          <p:cNvSpPr>
            <a:spLocks noGrp="1"/>
          </p:cNvSpPr>
          <p:nvPr>
            <p:ph type="ftr" idx="20"/>
          </p:nvPr>
        </p:nvSpPr>
        <p:spPr>
          <a:xfrm>
            <a:off x="0" y="10157400"/>
            <a:ext cx="3280680" cy="534240"/>
          </a:xfrm>
          <a:prstGeom prst="rect">
            <a:avLst/>
          </a:prstGeom>
          <a:noFill/>
          <a:ln w="0">
            <a:noFill/>
          </a:ln>
        </p:spPr>
        <p:txBody>
          <a:bodyPr lIns="0" tIns="0" rIns="0" bIns="0" anchor="b">
            <a:noAutofit/>
          </a:bodyPr>
          <a:lstStyle>
            <a:lvl1pPr>
              <a:defRPr lang="ru-RU" sz="1400" b="0" strike="noStrike" spc="-1">
                <a:latin typeface="Times New Roman"/>
              </a:defRPr>
            </a:lvl1pPr>
          </a:lstStyle>
          <a:p>
            <a:r>
              <a:rPr lang="ru-RU" sz="1400" b="0" strike="noStrike" spc="-1">
                <a:latin typeface="Times New Roman"/>
              </a:rPr>
              <a:t>&lt;нижний колонтитул&gt;</a:t>
            </a:r>
          </a:p>
        </p:txBody>
      </p:sp>
      <p:sp>
        <p:nvSpPr>
          <p:cNvPr id="279" name="PlaceHolder 6"/>
          <p:cNvSpPr>
            <a:spLocks noGrp="1"/>
          </p:cNvSpPr>
          <p:nvPr>
            <p:ph type="sldNum" idx="21"/>
          </p:nvPr>
        </p:nvSpPr>
        <p:spPr>
          <a:xfrm>
            <a:off x="4278960" y="10157400"/>
            <a:ext cx="3280680" cy="534240"/>
          </a:xfrm>
          <a:prstGeom prst="rect">
            <a:avLst/>
          </a:prstGeom>
          <a:noFill/>
          <a:ln w="0">
            <a:noFill/>
          </a:ln>
        </p:spPr>
        <p:txBody>
          <a:bodyPr lIns="0" tIns="0" rIns="0" bIns="0" anchor="b">
            <a:noAutofit/>
          </a:bodyPr>
          <a:lstStyle>
            <a:lvl1pPr algn="r">
              <a:buNone/>
              <a:defRPr lang="ru-RU" sz="1400" b="0" strike="noStrike" spc="-1">
                <a:latin typeface="Times New Roman"/>
              </a:defRPr>
            </a:lvl1pPr>
          </a:lstStyle>
          <a:p>
            <a:pPr algn="r">
              <a:buNone/>
            </a:pPr>
            <a:fld id="{FFFB2F69-2AD7-4F56-AC77-B473BD510F72}" type="slidenum">
              <a:rPr lang="ru-RU" sz="1400" b="0" strike="noStrike" spc="-1">
                <a:latin typeface="Times New Roman"/>
              </a:rPr>
              <a:pPr algn="r">
                <a:buNone/>
              </a:pPr>
              <a:t>‹#›</a:t>
            </a:fld>
            <a:endParaRPr lang="ru-RU" sz="1400" b="0" strike="noStrike" spc="-1">
              <a:latin typeface="Times New Roman"/>
            </a:endParaRPr>
          </a:p>
        </p:txBody>
      </p:sp>
    </p:spTree>
    <p:extLst>
      <p:ext uri="{BB962C8B-B14F-4D97-AF65-F5344CB8AC3E}">
        <p14:creationId xmlns:p14="http://schemas.microsoft.com/office/powerpoint/2010/main" xmlns="" val="148579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587D089E-751E-4597-A3EE-CBB01047AAA7}" type="slidenum">
              <a:rPr/>
              <a:pPr/>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8"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9"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BCC83D56-E8E1-46C2-BFD0-F27788A744EF}" type="slidenum">
              <a:rPr/>
              <a:pPr/>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3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3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3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34"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A1414534-A9EA-4A54-82B7-1C98E1C4DB4F}" type="slidenum">
              <a:rPr/>
              <a:pPr/>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36" name="PlaceHolder 2"/>
          <p:cNvSpPr>
            <a:spLocks noGrp="1"/>
          </p:cNvSpPr>
          <p:nvPr>
            <p:ph/>
          </p:nvPr>
        </p:nvSpPr>
        <p:spPr>
          <a:xfrm>
            <a:off x="45720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37" name="PlaceHolder 3"/>
          <p:cNvSpPr>
            <a:spLocks noGrp="1"/>
          </p:cNvSpPr>
          <p:nvPr>
            <p:ph/>
          </p:nvPr>
        </p:nvSpPr>
        <p:spPr>
          <a:xfrm>
            <a:off x="323964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38" name="PlaceHolder 4"/>
          <p:cNvSpPr>
            <a:spLocks noGrp="1"/>
          </p:cNvSpPr>
          <p:nvPr>
            <p:ph/>
          </p:nvPr>
        </p:nvSpPr>
        <p:spPr>
          <a:xfrm>
            <a:off x="602208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39" name="PlaceHolder 5"/>
          <p:cNvSpPr>
            <a:spLocks noGrp="1"/>
          </p:cNvSpPr>
          <p:nvPr>
            <p:ph/>
          </p:nvPr>
        </p:nvSpPr>
        <p:spPr>
          <a:xfrm>
            <a:off x="45720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40" name="PlaceHolder 6"/>
          <p:cNvSpPr>
            <a:spLocks noGrp="1"/>
          </p:cNvSpPr>
          <p:nvPr>
            <p:ph/>
          </p:nvPr>
        </p:nvSpPr>
        <p:spPr>
          <a:xfrm>
            <a:off x="323964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41" name="PlaceHolder 7"/>
          <p:cNvSpPr>
            <a:spLocks noGrp="1"/>
          </p:cNvSpPr>
          <p:nvPr>
            <p:ph/>
          </p:nvPr>
        </p:nvSpPr>
        <p:spPr>
          <a:xfrm>
            <a:off x="602208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568E6501-B85B-4038-9C45-61016E9B3B7B}" type="slidenum">
              <a:rPr/>
              <a:pPr/>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EE17D4-F813-4972-A1A1-040A038DCD27}"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F6AD8-113F-42CD-B99E-EA6F3C86EA47}" type="slidenum">
              <a:rPr lang="en-US" smtClean="0"/>
              <a:pPr/>
              <a:t>‹#›</a:t>
            </a:fld>
            <a:endParaRPr lang="en-US"/>
          </a:p>
        </p:txBody>
      </p:sp>
    </p:spTree>
    <p:extLst>
      <p:ext uri="{BB962C8B-B14F-4D97-AF65-F5344CB8AC3E}">
        <p14:creationId xmlns:p14="http://schemas.microsoft.com/office/powerpoint/2010/main" xmlns="" val="3077310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E0A7CB2F-EDDB-412A-9941-03FD5F3EF3E3}" type="slidenum">
              <a:rPr/>
              <a:pPr/>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59"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5C0F0B9D-E832-4FE2-A149-8F36D442CEFF}" type="slidenum">
              <a:rPr/>
              <a:pPr/>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61"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DE987664-2D77-4F97-9864-D6FC13D4C90B}" type="slidenum">
              <a:rPr/>
              <a:pPr/>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6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B7CBE1AB-7188-45CF-9C14-A6A271E05C71}" type="slidenum">
              <a:rPr/>
              <a:pPr/>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876DCE72-5EC8-44ED-8C6B-FBF621E26563}" type="slidenum">
              <a:rPr/>
              <a:pPr/>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72A586B6-A578-4C6C-BB0E-8BF5B414481B}" type="slidenum">
              <a:rPr/>
              <a:pPr/>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7"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2A93CFB1-E508-4FB2-AB5D-424B3A236AD9}" type="slidenum">
              <a:rPr/>
              <a:pPr/>
              <a:t>‹#›</a:t>
            </a:fld>
            <a:endParaRPr/>
          </a:p>
        </p:txBody>
      </p:sp>
      <p:sp>
        <p:nvSpPr>
          <p:cNvPr id="2"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6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7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AEA1716D-9CC8-4E96-9C3C-865A7653FEAA}" type="slidenum">
              <a:rPr/>
              <a:pPr/>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7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7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74"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CD967866-2DD1-4FEE-85A7-C275EACAAD6C}" type="slidenum">
              <a:rPr/>
              <a:pPr/>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7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7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78"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1E6A6F31-4A0A-4ED3-8A96-72BB01D63FC2}" type="slidenum">
              <a:rPr/>
              <a:pPr/>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80"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81"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6AF0262B-DF79-4E71-8361-A2D61059A44F}" type="slidenum">
              <a:rPr/>
              <a:pPr/>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8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8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8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86"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F0563038-8B44-40A0-A96B-33869BCF1BA3}" type="slidenum">
              <a:rPr/>
              <a:pPr/>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88" name="PlaceHolder 2"/>
          <p:cNvSpPr>
            <a:spLocks noGrp="1"/>
          </p:cNvSpPr>
          <p:nvPr>
            <p:ph/>
          </p:nvPr>
        </p:nvSpPr>
        <p:spPr>
          <a:xfrm>
            <a:off x="45720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89" name="PlaceHolder 3"/>
          <p:cNvSpPr>
            <a:spLocks noGrp="1"/>
          </p:cNvSpPr>
          <p:nvPr>
            <p:ph/>
          </p:nvPr>
        </p:nvSpPr>
        <p:spPr>
          <a:xfrm>
            <a:off x="323964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90" name="PlaceHolder 4"/>
          <p:cNvSpPr>
            <a:spLocks noGrp="1"/>
          </p:cNvSpPr>
          <p:nvPr>
            <p:ph/>
          </p:nvPr>
        </p:nvSpPr>
        <p:spPr>
          <a:xfrm>
            <a:off x="602208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91" name="PlaceHolder 5"/>
          <p:cNvSpPr>
            <a:spLocks noGrp="1"/>
          </p:cNvSpPr>
          <p:nvPr>
            <p:ph/>
          </p:nvPr>
        </p:nvSpPr>
        <p:spPr>
          <a:xfrm>
            <a:off x="45720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92" name="PlaceHolder 6"/>
          <p:cNvSpPr>
            <a:spLocks noGrp="1"/>
          </p:cNvSpPr>
          <p:nvPr>
            <p:ph/>
          </p:nvPr>
        </p:nvSpPr>
        <p:spPr>
          <a:xfrm>
            <a:off x="323964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93" name="PlaceHolder 7"/>
          <p:cNvSpPr>
            <a:spLocks noGrp="1"/>
          </p:cNvSpPr>
          <p:nvPr>
            <p:ph/>
          </p:nvPr>
        </p:nvSpPr>
        <p:spPr>
          <a:xfrm>
            <a:off x="602208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7314713E-1030-4FB7-AEC2-7F1981418CF4}" type="slidenum">
              <a:rPr/>
              <a:pPr/>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8"/>
          </p:nvPr>
        </p:nvSpPr>
        <p:spPr/>
        <p:txBody>
          <a:bodyPr/>
          <a:lstStyle/>
          <a:p>
            <a:fld id="{7F0DC23A-BAC9-4583-AA3E-67D439084CA9}" type="slidenum">
              <a:rPr/>
              <a:pPr/>
              <a:t>‹#›</a:t>
            </a:fld>
            <a:endParaRPr/>
          </a:p>
        </p:txBody>
      </p:sp>
      <p:sp>
        <p:nvSpPr>
          <p:cNvPr id="4" name="PlaceHolder 3"/>
          <p:cNvSpPr>
            <a:spLocks noGrp="1"/>
          </p:cNvSpPr>
          <p:nvPr>
            <p:ph type="dt" idx="9"/>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11"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F8D8AF30-D461-4522-945B-0A23C2F1C243}" type="slidenum">
              <a:rPr/>
              <a:pPr/>
              <a:t>‹#›</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13"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8C12B24B-1D71-43B4-B9E4-FF39C6671A98}" type="slidenum">
              <a:rPr/>
              <a:pPr/>
              <a:t>‹#›</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1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1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DC32D7BE-1F96-4995-9B49-E0441A0621B1}" type="slidenum">
              <a:rPr/>
              <a:pPr/>
              <a:t>‹#›</a:t>
            </a:fld>
            <a:endParaRPr/>
          </a:p>
        </p:txBody>
      </p:sp>
      <p:sp>
        <p:nvSpPr>
          <p:cNvPr id="7" name="PlaceHolder 6"/>
          <p:cNvSpPr>
            <a:spLocks noGrp="1"/>
          </p:cNvSpPr>
          <p:nvPr>
            <p:ph type="dt" idx="9"/>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9"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311C2587-495C-45B0-A9C5-199C4257352A}" type="slidenum">
              <a:rPr/>
              <a:pPr/>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56D522EE-ABD4-4038-94EC-A00CF5283C0F}" type="slidenum">
              <a:rPr/>
              <a:pPr/>
              <a:t>‹#›</a:t>
            </a:fld>
            <a:endParaRPr/>
          </a:p>
        </p:txBody>
      </p:sp>
      <p:sp>
        <p:nvSpPr>
          <p:cNvPr id="5" name="PlaceHolder 4"/>
          <p:cNvSpPr>
            <a:spLocks noGrp="1"/>
          </p:cNvSpPr>
          <p:nvPr>
            <p:ph type="dt" idx="9"/>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6BD83807-37AA-49CB-88CC-AB53726568FC}" type="slidenum">
              <a:rPr/>
              <a:pPr/>
              <a:t>‹#›</a:t>
            </a:fld>
            <a:endParaRPr/>
          </a:p>
        </p:txBody>
      </p:sp>
      <p:sp>
        <p:nvSpPr>
          <p:cNvPr id="5" name="PlaceHolder 4"/>
          <p:cNvSpPr>
            <a:spLocks noGrp="1"/>
          </p:cNvSpPr>
          <p:nvPr>
            <p:ph type="dt" idx="9"/>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2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2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2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B4FE1A2C-4B1F-474F-BEC0-E7B8755CF574}" type="slidenum">
              <a:rPr/>
              <a:pPr/>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2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2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26"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D91D683E-CD39-4631-B35C-A1C60190457C}" type="slidenum">
              <a:rPr/>
              <a:pPr/>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2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2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30"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C227AF3E-9F00-440A-8B71-ADAAECC8B18C}" type="slidenum">
              <a:rPr/>
              <a:pPr/>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32"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33"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94A9DA5B-1434-4868-9548-3C9F14D94DB3}" type="slidenum">
              <a:rPr/>
              <a:pPr/>
              <a:t>‹#›</a:t>
            </a:fld>
            <a:endParaRPr/>
          </a:p>
        </p:txBody>
      </p:sp>
      <p:sp>
        <p:nvSpPr>
          <p:cNvPr id="7" name="PlaceHolder 6"/>
          <p:cNvSpPr>
            <a:spLocks noGrp="1"/>
          </p:cNvSpPr>
          <p:nvPr>
            <p:ph type="dt" idx="9"/>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3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3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3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38"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7" name="PlaceHolder 6"/>
          <p:cNvSpPr>
            <a:spLocks noGrp="1"/>
          </p:cNvSpPr>
          <p:nvPr>
            <p:ph type="ftr" idx="7"/>
          </p:nvPr>
        </p:nvSpPr>
        <p:spPr/>
        <p:txBody>
          <a:bodyPr/>
          <a:lstStyle/>
          <a:p>
            <a:r>
              <a:t>Footer</a:t>
            </a:r>
          </a:p>
        </p:txBody>
      </p:sp>
      <p:sp>
        <p:nvSpPr>
          <p:cNvPr id="8" name="PlaceHolder 7"/>
          <p:cNvSpPr>
            <a:spLocks noGrp="1"/>
          </p:cNvSpPr>
          <p:nvPr>
            <p:ph type="sldNum" idx="8"/>
          </p:nvPr>
        </p:nvSpPr>
        <p:spPr/>
        <p:txBody>
          <a:bodyPr/>
          <a:lstStyle/>
          <a:p>
            <a:fld id="{755112C0-090F-4F3C-9754-292A0C25AACE}" type="slidenum">
              <a:rPr/>
              <a:pPr/>
              <a:t>‹#›</a:t>
            </a:fld>
            <a:endParaRPr/>
          </a:p>
        </p:txBody>
      </p:sp>
      <p:sp>
        <p:nvSpPr>
          <p:cNvPr id="9" name="PlaceHolder 8"/>
          <p:cNvSpPr>
            <a:spLocks noGrp="1"/>
          </p:cNvSpPr>
          <p:nvPr>
            <p:ph type="dt" idx="9"/>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40" name="PlaceHolder 2"/>
          <p:cNvSpPr>
            <a:spLocks noGrp="1"/>
          </p:cNvSpPr>
          <p:nvPr>
            <p:ph/>
          </p:nvPr>
        </p:nvSpPr>
        <p:spPr>
          <a:xfrm>
            <a:off x="45720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141" name="PlaceHolder 3"/>
          <p:cNvSpPr>
            <a:spLocks noGrp="1"/>
          </p:cNvSpPr>
          <p:nvPr>
            <p:ph/>
          </p:nvPr>
        </p:nvSpPr>
        <p:spPr>
          <a:xfrm>
            <a:off x="323964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142" name="PlaceHolder 4"/>
          <p:cNvSpPr>
            <a:spLocks noGrp="1"/>
          </p:cNvSpPr>
          <p:nvPr>
            <p:ph/>
          </p:nvPr>
        </p:nvSpPr>
        <p:spPr>
          <a:xfrm>
            <a:off x="602208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143" name="PlaceHolder 5"/>
          <p:cNvSpPr>
            <a:spLocks noGrp="1"/>
          </p:cNvSpPr>
          <p:nvPr>
            <p:ph/>
          </p:nvPr>
        </p:nvSpPr>
        <p:spPr>
          <a:xfrm>
            <a:off x="45720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144" name="PlaceHolder 6"/>
          <p:cNvSpPr>
            <a:spLocks noGrp="1"/>
          </p:cNvSpPr>
          <p:nvPr>
            <p:ph/>
          </p:nvPr>
        </p:nvSpPr>
        <p:spPr>
          <a:xfrm>
            <a:off x="323964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145" name="PlaceHolder 7"/>
          <p:cNvSpPr>
            <a:spLocks noGrp="1"/>
          </p:cNvSpPr>
          <p:nvPr>
            <p:ph/>
          </p:nvPr>
        </p:nvSpPr>
        <p:spPr>
          <a:xfrm>
            <a:off x="602208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9" name="PlaceHolder 8"/>
          <p:cNvSpPr>
            <a:spLocks noGrp="1"/>
          </p:cNvSpPr>
          <p:nvPr>
            <p:ph type="ftr" idx="7"/>
          </p:nvPr>
        </p:nvSpPr>
        <p:spPr/>
        <p:txBody>
          <a:bodyPr/>
          <a:lstStyle/>
          <a:p>
            <a:r>
              <a:t>Footer</a:t>
            </a:r>
          </a:p>
        </p:txBody>
      </p:sp>
      <p:sp>
        <p:nvSpPr>
          <p:cNvPr id="10" name="PlaceHolder 9"/>
          <p:cNvSpPr>
            <a:spLocks noGrp="1"/>
          </p:cNvSpPr>
          <p:nvPr>
            <p:ph type="sldNum" idx="8"/>
          </p:nvPr>
        </p:nvSpPr>
        <p:spPr/>
        <p:txBody>
          <a:bodyPr/>
          <a:lstStyle/>
          <a:p>
            <a:fld id="{8DF3F81D-47A0-442B-8CE9-FBA7CA6E4DEE}" type="slidenum">
              <a:rPr/>
              <a:pPr/>
              <a:t>‹#›</a:t>
            </a:fld>
            <a:endParaRPr/>
          </a:p>
        </p:txBody>
      </p:sp>
      <p:sp>
        <p:nvSpPr>
          <p:cNvPr id="11" name="PlaceHolder 10"/>
          <p:cNvSpPr>
            <a:spLocks noGrp="1"/>
          </p:cNvSpPr>
          <p:nvPr>
            <p:ph type="dt" idx="9"/>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lstStyle/>
          <a:p>
            <a:r>
              <a:t>Footer</a:t>
            </a:r>
          </a:p>
        </p:txBody>
      </p:sp>
      <p:sp>
        <p:nvSpPr>
          <p:cNvPr id="3" name="PlaceHolder 2"/>
          <p:cNvSpPr>
            <a:spLocks noGrp="1"/>
          </p:cNvSpPr>
          <p:nvPr>
            <p:ph type="sldNum" idx="11"/>
          </p:nvPr>
        </p:nvSpPr>
        <p:spPr/>
        <p:txBody>
          <a:bodyPr/>
          <a:lstStyle/>
          <a:p>
            <a:fld id="{AE278795-4AF1-46AB-8530-5FB61A5295EF}" type="slidenum">
              <a:rPr/>
              <a:pPr/>
              <a:t>‹#›</a:t>
            </a:fld>
            <a:endParaRPr/>
          </a:p>
        </p:txBody>
      </p:sp>
      <p:sp>
        <p:nvSpPr>
          <p:cNvPr id="4" name="PlaceHolder 3"/>
          <p:cNvSpPr>
            <a:spLocks noGrp="1"/>
          </p:cNvSpPr>
          <p:nvPr>
            <p:ph type="dt" idx="12"/>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55"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332B5165-1D92-417F-8BD6-337903787D62}" type="slidenum">
              <a:rPr/>
              <a:pPr/>
              <a:t>‹#›</a:t>
            </a:fld>
            <a:endParaRPr/>
          </a:p>
        </p:txBody>
      </p:sp>
      <p:sp>
        <p:nvSpPr>
          <p:cNvPr id="6" name="PlaceHolder 5"/>
          <p:cNvSpPr>
            <a:spLocks noGrp="1"/>
          </p:cNvSpPr>
          <p:nvPr>
            <p:ph type="dt" idx="12"/>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ECD012F7-942C-4581-B103-103265145F69}" type="slidenum">
              <a:rPr/>
              <a:pPr/>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57"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40110CFF-99B1-4A48-810C-8B27A274A739}" type="slidenum">
              <a:rPr/>
              <a:pPr/>
              <a:t>‹#›</a:t>
            </a:fld>
            <a:endParaRPr/>
          </a:p>
        </p:txBody>
      </p:sp>
      <p:sp>
        <p:nvSpPr>
          <p:cNvPr id="6" name="PlaceHolder 5"/>
          <p:cNvSpPr>
            <a:spLocks noGrp="1"/>
          </p:cNvSpPr>
          <p:nvPr>
            <p:ph type="dt" idx="12"/>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5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6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5" name="PlaceHolder 4"/>
          <p:cNvSpPr>
            <a:spLocks noGrp="1"/>
          </p:cNvSpPr>
          <p:nvPr>
            <p:ph type="ftr" idx="10"/>
          </p:nvPr>
        </p:nvSpPr>
        <p:spPr/>
        <p:txBody>
          <a:bodyPr/>
          <a:lstStyle/>
          <a:p>
            <a:r>
              <a:t>Footer</a:t>
            </a:r>
          </a:p>
        </p:txBody>
      </p:sp>
      <p:sp>
        <p:nvSpPr>
          <p:cNvPr id="6" name="PlaceHolder 5"/>
          <p:cNvSpPr>
            <a:spLocks noGrp="1"/>
          </p:cNvSpPr>
          <p:nvPr>
            <p:ph type="sldNum" idx="11"/>
          </p:nvPr>
        </p:nvSpPr>
        <p:spPr/>
        <p:txBody>
          <a:bodyPr/>
          <a:lstStyle/>
          <a:p>
            <a:fld id="{D60EADCF-EC3B-46F7-B9D9-DDA94EA29147}" type="slidenum">
              <a:rPr/>
              <a:pPr/>
              <a:t>‹#›</a:t>
            </a:fld>
            <a:endParaRPr/>
          </a:p>
        </p:txBody>
      </p:sp>
      <p:sp>
        <p:nvSpPr>
          <p:cNvPr id="7" name="PlaceHolder 6"/>
          <p:cNvSpPr>
            <a:spLocks noGrp="1"/>
          </p:cNvSpPr>
          <p:nvPr>
            <p:ph type="dt" idx="12"/>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3" name="PlaceHolder 2"/>
          <p:cNvSpPr>
            <a:spLocks noGrp="1"/>
          </p:cNvSpPr>
          <p:nvPr>
            <p:ph type="ftr" idx="10"/>
          </p:nvPr>
        </p:nvSpPr>
        <p:spPr/>
        <p:txBody>
          <a:bodyPr/>
          <a:lstStyle/>
          <a:p>
            <a:r>
              <a:t>Footer</a:t>
            </a:r>
          </a:p>
        </p:txBody>
      </p:sp>
      <p:sp>
        <p:nvSpPr>
          <p:cNvPr id="4" name="PlaceHolder 3"/>
          <p:cNvSpPr>
            <a:spLocks noGrp="1"/>
          </p:cNvSpPr>
          <p:nvPr>
            <p:ph type="sldNum" idx="11"/>
          </p:nvPr>
        </p:nvSpPr>
        <p:spPr/>
        <p:txBody>
          <a:bodyPr/>
          <a:lstStyle/>
          <a:p>
            <a:fld id="{06F0781B-7E62-4520-8036-632C62F68FAC}" type="slidenum">
              <a:rPr/>
              <a:pPr/>
              <a:t>‹#›</a:t>
            </a:fld>
            <a:endParaRPr/>
          </a:p>
        </p:txBody>
      </p:sp>
      <p:sp>
        <p:nvSpPr>
          <p:cNvPr id="5" name="PlaceHolder 4"/>
          <p:cNvSpPr>
            <a:spLocks noGrp="1"/>
          </p:cNvSpPr>
          <p:nvPr>
            <p:ph type="dt" idx="12"/>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3" name="PlaceHolder 2"/>
          <p:cNvSpPr>
            <a:spLocks noGrp="1"/>
          </p:cNvSpPr>
          <p:nvPr>
            <p:ph type="ftr" idx="10"/>
          </p:nvPr>
        </p:nvSpPr>
        <p:spPr/>
        <p:txBody>
          <a:bodyPr/>
          <a:lstStyle/>
          <a:p>
            <a:r>
              <a:t>Footer</a:t>
            </a:r>
          </a:p>
        </p:txBody>
      </p:sp>
      <p:sp>
        <p:nvSpPr>
          <p:cNvPr id="4" name="PlaceHolder 3"/>
          <p:cNvSpPr>
            <a:spLocks noGrp="1"/>
          </p:cNvSpPr>
          <p:nvPr>
            <p:ph type="sldNum" idx="11"/>
          </p:nvPr>
        </p:nvSpPr>
        <p:spPr/>
        <p:txBody>
          <a:bodyPr/>
          <a:lstStyle/>
          <a:p>
            <a:fld id="{3415C045-1C07-40EF-B110-C7557C9F821F}" type="slidenum">
              <a:rPr/>
              <a:pPr/>
              <a:t>‹#›</a:t>
            </a:fld>
            <a:endParaRPr/>
          </a:p>
        </p:txBody>
      </p:sp>
      <p:sp>
        <p:nvSpPr>
          <p:cNvPr id="5" name="PlaceHolder 4"/>
          <p:cNvSpPr>
            <a:spLocks noGrp="1"/>
          </p:cNvSpPr>
          <p:nvPr>
            <p:ph type="dt" idx="12"/>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6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6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6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DC0E7578-D855-4452-AD78-B72EDC22BC88}" type="slidenum">
              <a:rPr/>
              <a:pPr/>
              <a:t>‹#›</a:t>
            </a:fld>
            <a:endParaRPr/>
          </a:p>
        </p:txBody>
      </p:sp>
      <p:sp>
        <p:nvSpPr>
          <p:cNvPr id="8" name="PlaceHolder 7"/>
          <p:cNvSpPr>
            <a:spLocks noGrp="1"/>
          </p:cNvSpPr>
          <p:nvPr>
            <p:ph type="dt" idx="12"/>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68"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6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70"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B05635F2-B3FE-4FDB-9C2A-80ADEF6FC982}" type="slidenum">
              <a:rPr/>
              <a:pPr/>
              <a:t>‹#›</a:t>
            </a:fld>
            <a:endParaRPr/>
          </a:p>
        </p:txBody>
      </p:sp>
      <p:sp>
        <p:nvSpPr>
          <p:cNvPr id="8" name="PlaceHolder 7"/>
          <p:cNvSpPr>
            <a:spLocks noGrp="1"/>
          </p:cNvSpPr>
          <p:nvPr>
            <p:ph type="dt" idx="12"/>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7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7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74"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A3B0E21E-8583-450C-8D01-6B5D3E2A261E}" type="slidenum">
              <a:rPr/>
              <a:pPr/>
              <a:t>‹#›</a:t>
            </a:fld>
            <a:endParaRPr/>
          </a:p>
        </p:txBody>
      </p:sp>
      <p:sp>
        <p:nvSpPr>
          <p:cNvPr id="8" name="PlaceHolder 7"/>
          <p:cNvSpPr>
            <a:spLocks noGrp="1"/>
          </p:cNvSpPr>
          <p:nvPr>
            <p:ph type="dt" idx="12"/>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76"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77"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5" name="PlaceHolder 4"/>
          <p:cNvSpPr>
            <a:spLocks noGrp="1"/>
          </p:cNvSpPr>
          <p:nvPr>
            <p:ph type="ftr" idx="10"/>
          </p:nvPr>
        </p:nvSpPr>
        <p:spPr/>
        <p:txBody>
          <a:bodyPr/>
          <a:lstStyle/>
          <a:p>
            <a:r>
              <a:t>Footer</a:t>
            </a:r>
          </a:p>
        </p:txBody>
      </p:sp>
      <p:sp>
        <p:nvSpPr>
          <p:cNvPr id="6" name="PlaceHolder 5"/>
          <p:cNvSpPr>
            <a:spLocks noGrp="1"/>
          </p:cNvSpPr>
          <p:nvPr>
            <p:ph type="sldNum" idx="11"/>
          </p:nvPr>
        </p:nvSpPr>
        <p:spPr/>
        <p:txBody>
          <a:bodyPr/>
          <a:lstStyle/>
          <a:p>
            <a:fld id="{25B8310E-7AC7-4EE1-8109-2E7D43F73E13}" type="slidenum">
              <a:rPr/>
              <a:pPr/>
              <a:t>‹#›</a:t>
            </a:fld>
            <a:endParaRPr/>
          </a:p>
        </p:txBody>
      </p:sp>
      <p:sp>
        <p:nvSpPr>
          <p:cNvPr id="7" name="PlaceHolder 6"/>
          <p:cNvSpPr>
            <a:spLocks noGrp="1"/>
          </p:cNvSpPr>
          <p:nvPr>
            <p:ph type="dt" idx="12"/>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7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8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8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82"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7" name="PlaceHolder 6"/>
          <p:cNvSpPr>
            <a:spLocks noGrp="1"/>
          </p:cNvSpPr>
          <p:nvPr>
            <p:ph type="ftr" idx="10"/>
          </p:nvPr>
        </p:nvSpPr>
        <p:spPr/>
        <p:txBody>
          <a:bodyPr/>
          <a:lstStyle/>
          <a:p>
            <a:r>
              <a:t>Footer</a:t>
            </a:r>
          </a:p>
        </p:txBody>
      </p:sp>
      <p:sp>
        <p:nvSpPr>
          <p:cNvPr id="8" name="PlaceHolder 7"/>
          <p:cNvSpPr>
            <a:spLocks noGrp="1"/>
          </p:cNvSpPr>
          <p:nvPr>
            <p:ph type="sldNum" idx="11"/>
          </p:nvPr>
        </p:nvSpPr>
        <p:spPr/>
        <p:txBody>
          <a:bodyPr/>
          <a:lstStyle/>
          <a:p>
            <a:fld id="{E83AEEA7-24A6-426E-B3A4-8D7CBE0FC9E7}" type="slidenum">
              <a:rPr/>
              <a:pPr/>
              <a:t>‹#›</a:t>
            </a:fld>
            <a:endParaRPr/>
          </a:p>
        </p:txBody>
      </p:sp>
      <p:sp>
        <p:nvSpPr>
          <p:cNvPr id="9" name="PlaceHolder 8"/>
          <p:cNvSpPr>
            <a:spLocks noGrp="1"/>
          </p:cNvSpPr>
          <p:nvPr>
            <p:ph type="dt" idx="12"/>
          </p:nvPr>
        </p:nvSpPr>
        <p:spPr/>
        <p:txBody>
          <a:body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84" name="PlaceHolder 2"/>
          <p:cNvSpPr>
            <a:spLocks noGrp="1"/>
          </p:cNvSpPr>
          <p:nvPr>
            <p:ph/>
          </p:nvPr>
        </p:nvSpPr>
        <p:spPr>
          <a:xfrm>
            <a:off x="45720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185" name="PlaceHolder 3"/>
          <p:cNvSpPr>
            <a:spLocks noGrp="1"/>
          </p:cNvSpPr>
          <p:nvPr>
            <p:ph/>
          </p:nvPr>
        </p:nvSpPr>
        <p:spPr>
          <a:xfrm>
            <a:off x="323964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186" name="PlaceHolder 4"/>
          <p:cNvSpPr>
            <a:spLocks noGrp="1"/>
          </p:cNvSpPr>
          <p:nvPr>
            <p:ph/>
          </p:nvPr>
        </p:nvSpPr>
        <p:spPr>
          <a:xfrm>
            <a:off x="602208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187" name="PlaceHolder 5"/>
          <p:cNvSpPr>
            <a:spLocks noGrp="1"/>
          </p:cNvSpPr>
          <p:nvPr>
            <p:ph/>
          </p:nvPr>
        </p:nvSpPr>
        <p:spPr>
          <a:xfrm>
            <a:off x="45720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188" name="PlaceHolder 6"/>
          <p:cNvSpPr>
            <a:spLocks noGrp="1"/>
          </p:cNvSpPr>
          <p:nvPr>
            <p:ph/>
          </p:nvPr>
        </p:nvSpPr>
        <p:spPr>
          <a:xfrm>
            <a:off x="323964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189" name="PlaceHolder 7"/>
          <p:cNvSpPr>
            <a:spLocks noGrp="1"/>
          </p:cNvSpPr>
          <p:nvPr>
            <p:ph/>
          </p:nvPr>
        </p:nvSpPr>
        <p:spPr>
          <a:xfrm>
            <a:off x="602208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9" name="PlaceHolder 8"/>
          <p:cNvSpPr>
            <a:spLocks noGrp="1"/>
          </p:cNvSpPr>
          <p:nvPr>
            <p:ph type="ftr" idx="10"/>
          </p:nvPr>
        </p:nvSpPr>
        <p:spPr/>
        <p:txBody>
          <a:bodyPr/>
          <a:lstStyle/>
          <a:p>
            <a:r>
              <a:t>Footer</a:t>
            </a:r>
          </a:p>
        </p:txBody>
      </p:sp>
      <p:sp>
        <p:nvSpPr>
          <p:cNvPr id="10" name="PlaceHolder 9"/>
          <p:cNvSpPr>
            <a:spLocks noGrp="1"/>
          </p:cNvSpPr>
          <p:nvPr>
            <p:ph type="sldNum" idx="11"/>
          </p:nvPr>
        </p:nvSpPr>
        <p:spPr/>
        <p:txBody>
          <a:bodyPr/>
          <a:lstStyle/>
          <a:p>
            <a:fld id="{15035920-A3C0-4646-94BC-26CD07E13D3D}" type="slidenum">
              <a:rPr/>
              <a:pPr/>
              <a:t>‹#›</a:t>
            </a:fld>
            <a:endParaRPr/>
          </a:p>
        </p:txBody>
      </p:sp>
      <p:sp>
        <p:nvSpPr>
          <p:cNvPr id="11" name="PlaceHolder 10"/>
          <p:cNvSpPr>
            <a:spLocks noGrp="1"/>
          </p:cNvSpPr>
          <p:nvPr>
            <p:ph type="dt" idx="12"/>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BEF9DEF8-6F38-4324-9B0B-0FD43A30B046}" type="slidenum">
              <a:rPr/>
              <a:pPr/>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lstStyle/>
          <a:p>
            <a:r>
              <a:t>Footer</a:t>
            </a:r>
          </a:p>
        </p:txBody>
      </p:sp>
      <p:sp>
        <p:nvSpPr>
          <p:cNvPr id="3" name="PlaceHolder 2"/>
          <p:cNvSpPr>
            <a:spLocks noGrp="1"/>
          </p:cNvSpPr>
          <p:nvPr>
            <p:ph type="sldNum" idx="14"/>
          </p:nvPr>
        </p:nvSpPr>
        <p:spPr/>
        <p:txBody>
          <a:bodyPr/>
          <a:lstStyle/>
          <a:p>
            <a:fld id="{0570DD8D-F403-4E77-A9CC-CCBD3C184AF5}" type="slidenum">
              <a:rPr/>
              <a:pPr/>
              <a:t>‹#›</a:t>
            </a:fld>
            <a:endParaRPr/>
          </a:p>
        </p:txBody>
      </p:sp>
      <p:sp>
        <p:nvSpPr>
          <p:cNvPr id="4" name="PlaceHolder 3"/>
          <p:cNvSpPr>
            <a:spLocks noGrp="1"/>
          </p:cNvSpPr>
          <p:nvPr>
            <p:ph type="dt" idx="15"/>
          </p:nvPr>
        </p:nvSpPr>
        <p:spPr/>
        <p:txBody>
          <a:body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97"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4" name="PlaceHolder 3"/>
          <p:cNvSpPr>
            <a:spLocks noGrp="1"/>
          </p:cNvSpPr>
          <p:nvPr>
            <p:ph type="ftr" idx="13"/>
          </p:nvPr>
        </p:nvSpPr>
        <p:spPr/>
        <p:txBody>
          <a:bodyPr/>
          <a:lstStyle/>
          <a:p>
            <a:r>
              <a:t>Footer</a:t>
            </a:r>
          </a:p>
        </p:txBody>
      </p:sp>
      <p:sp>
        <p:nvSpPr>
          <p:cNvPr id="5" name="PlaceHolder 4"/>
          <p:cNvSpPr>
            <a:spLocks noGrp="1"/>
          </p:cNvSpPr>
          <p:nvPr>
            <p:ph type="sldNum" idx="14"/>
          </p:nvPr>
        </p:nvSpPr>
        <p:spPr/>
        <p:txBody>
          <a:bodyPr/>
          <a:lstStyle/>
          <a:p>
            <a:fld id="{A9257A9C-F07E-496B-9AEE-88BAB61ABA16}" type="slidenum">
              <a:rPr/>
              <a:pPr/>
              <a:t>‹#›</a:t>
            </a:fld>
            <a:endParaRPr/>
          </a:p>
        </p:txBody>
      </p:sp>
      <p:sp>
        <p:nvSpPr>
          <p:cNvPr id="6" name="PlaceHolder 5"/>
          <p:cNvSpPr>
            <a:spLocks noGrp="1"/>
          </p:cNvSpPr>
          <p:nvPr>
            <p:ph type="dt" idx="15"/>
          </p:nvPr>
        </p:nvSpPr>
        <p:spPr/>
        <p:txBody>
          <a:body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99"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4" name="PlaceHolder 3"/>
          <p:cNvSpPr>
            <a:spLocks noGrp="1"/>
          </p:cNvSpPr>
          <p:nvPr>
            <p:ph type="ftr" idx="13"/>
          </p:nvPr>
        </p:nvSpPr>
        <p:spPr/>
        <p:txBody>
          <a:bodyPr/>
          <a:lstStyle/>
          <a:p>
            <a:r>
              <a:t>Footer</a:t>
            </a:r>
          </a:p>
        </p:txBody>
      </p:sp>
      <p:sp>
        <p:nvSpPr>
          <p:cNvPr id="5" name="PlaceHolder 4"/>
          <p:cNvSpPr>
            <a:spLocks noGrp="1"/>
          </p:cNvSpPr>
          <p:nvPr>
            <p:ph type="sldNum" idx="14"/>
          </p:nvPr>
        </p:nvSpPr>
        <p:spPr/>
        <p:txBody>
          <a:bodyPr/>
          <a:lstStyle/>
          <a:p>
            <a:fld id="{8E23C21F-F411-4182-87CA-E449D3844F60}" type="slidenum">
              <a:rPr/>
              <a:pPr/>
              <a:t>‹#›</a:t>
            </a:fld>
            <a:endParaRPr/>
          </a:p>
        </p:txBody>
      </p:sp>
      <p:sp>
        <p:nvSpPr>
          <p:cNvPr id="6" name="PlaceHolder 5"/>
          <p:cNvSpPr>
            <a:spLocks noGrp="1"/>
          </p:cNvSpPr>
          <p:nvPr>
            <p:ph type="dt" idx="15"/>
          </p:nvPr>
        </p:nvSpPr>
        <p:spPr/>
        <p:txBody>
          <a:body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0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0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5" name="PlaceHolder 4"/>
          <p:cNvSpPr>
            <a:spLocks noGrp="1"/>
          </p:cNvSpPr>
          <p:nvPr>
            <p:ph type="ftr" idx="13"/>
          </p:nvPr>
        </p:nvSpPr>
        <p:spPr/>
        <p:txBody>
          <a:bodyPr/>
          <a:lstStyle/>
          <a:p>
            <a:r>
              <a:t>Footer</a:t>
            </a:r>
          </a:p>
        </p:txBody>
      </p:sp>
      <p:sp>
        <p:nvSpPr>
          <p:cNvPr id="6" name="PlaceHolder 5"/>
          <p:cNvSpPr>
            <a:spLocks noGrp="1"/>
          </p:cNvSpPr>
          <p:nvPr>
            <p:ph type="sldNum" idx="14"/>
          </p:nvPr>
        </p:nvSpPr>
        <p:spPr/>
        <p:txBody>
          <a:bodyPr/>
          <a:lstStyle/>
          <a:p>
            <a:fld id="{0729FB66-1D36-466A-B79B-A6714D4BCC37}" type="slidenum">
              <a:rPr/>
              <a:pPr/>
              <a:t>‹#›</a:t>
            </a:fld>
            <a:endParaRPr/>
          </a:p>
        </p:txBody>
      </p:sp>
      <p:sp>
        <p:nvSpPr>
          <p:cNvPr id="7" name="PlaceHolder 6"/>
          <p:cNvSpPr>
            <a:spLocks noGrp="1"/>
          </p:cNvSpPr>
          <p:nvPr>
            <p:ph type="dt" idx="15"/>
          </p:nvPr>
        </p:nvSpPr>
        <p:spPr/>
        <p:txBody>
          <a:body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3" name="PlaceHolder 2"/>
          <p:cNvSpPr>
            <a:spLocks noGrp="1"/>
          </p:cNvSpPr>
          <p:nvPr>
            <p:ph type="ftr" idx="13"/>
          </p:nvPr>
        </p:nvSpPr>
        <p:spPr/>
        <p:txBody>
          <a:bodyPr/>
          <a:lstStyle/>
          <a:p>
            <a:r>
              <a:t>Footer</a:t>
            </a:r>
          </a:p>
        </p:txBody>
      </p:sp>
      <p:sp>
        <p:nvSpPr>
          <p:cNvPr id="4" name="PlaceHolder 3"/>
          <p:cNvSpPr>
            <a:spLocks noGrp="1"/>
          </p:cNvSpPr>
          <p:nvPr>
            <p:ph type="sldNum" idx="14"/>
          </p:nvPr>
        </p:nvSpPr>
        <p:spPr/>
        <p:txBody>
          <a:bodyPr/>
          <a:lstStyle/>
          <a:p>
            <a:fld id="{1B802D4C-1244-44AD-A7BA-17B207B0BBC6}" type="slidenum">
              <a:rPr/>
              <a:pPr/>
              <a:t>‹#›</a:t>
            </a:fld>
            <a:endParaRPr/>
          </a:p>
        </p:txBody>
      </p:sp>
      <p:sp>
        <p:nvSpPr>
          <p:cNvPr id="5" name="PlaceHolder 4"/>
          <p:cNvSpPr>
            <a:spLocks noGrp="1"/>
          </p:cNvSpPr>
          <p:nvPr>
            <p:ph type="dt" idx="15"/>
          </p:nvPr>
        </p:nvSpPr>
        <p:spPr/>
        <p:txBody>
          <a:body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4"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3" name="PlaceHolder 2"/>
          <p:cNvSpPr>
            <a:spLocks noGrp="1"/>
          </p:cNvSpPr>
          <p:nvPr>
            <p:ph type="ftr" idx="13"/>
          </p:nvPr>
        </p:nvSpPr>
        <p:spPr/>
        <p:txBody>
          <a:bodyPr/>
          <a:lstStyle/>
          <a:p>
            <a:r>
              <a:t>Footer</a:t>
            </a:r>
          </a:p>
        </p:txBody>
      </p:sp>
      <p:sp>
        <p:nvSpPr>
          <p:cNvPr id="4" name="PlaceHolder 3"/>
          <p:cNvSpPr>
            <a:spLocks noGrp="1"/>
          </p:cNvSpPr>
          <p:nvPr>
            <p:ph type="sldNum" idx="14"/>
          </p:nvPr>
        </p:nvSpPr>
        <p:spPr/>
        <p:txBody>
          <a:bodyPr/>
          <a:lstStyle/>
          <a:p>
            <a:fld id="{104A5580-4BB0-4F6F-B0DA-0041B3664AFA}" type="slidenum">
              <a:rPr/>
              <a:pPr/>
              <a:t>‹#›</a:t>
            </a:fld>
            <a:endParaRPr/>
          </a:p>
        </p:txBody>
      </p:sp>
      <p:sp>
        <p:nvSpPr>
          <p:cNvPr id="5" name="PlaceHolder 4"/>
          <p:cNvSpPr>
            <a:spLocks noGrp="1"/>
          </p:cNvSpPr>
          <p:nvPr>
            <p:ph type="dt" idx="15"/>
          </p:nvPr>
        </p:nvSpPr>
        <p:spPr/>
        <p:txBody>
          <a:body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0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0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0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 name="PlaceHolder 5"/>
          <p:cNvSpPr>
            <a:spLocks noGrp="1"/>
          </p:cNvSpPr>
          <p:nvPr>
            <p:ph type="ftr" idx="13"/>
          </p:nvPr>
        </p:nvSpPr>
        <p:spPr/>
        <p:txBody>
          <a:bodyPr/>
          <a:lstStyle/>
          <a:p>
            <a:r>
              <a:t>Footer</a:t>
            </a:r>
          </a:p>
        </p:txBody>
      </p:sp>
      <p:sp>
        <p:nvSpPr>
          <p:cNvPr id="7" name="PlaceHolder 6"/>
          <p:cNvSpPr>
            <a:spLocks noGrp="1"/>
          </p:cNvSpPr>
          <p:nvPr>
            <p:ph type="sldNum" idx="14"/>
          </p:nvPr>
        </p:nvSpPr>
        <p:spPr/>
        <p:txBody>
          <a:bodyPr/>
          <a:lstStyle/>
          <a:p>
            <a:fld id="{64CD76B1-4D50-4767-8428-916C17CC12F7}" type="slidenum">
              <a:rPr/>
              <a:pPr/>
              <a:t>‹#›</a:t>
            </a:fld>
            <a:endParaRPr/>
          </a:p>
        </p:txBody>
      </p:sp>
      <p:sp>
        <p:nvSpPr>
          <p:cNvPr id="8" name="PlaceHolder 7"/>
          <p:cNvSpPr>
            <a:spLocks noGrp="1"/>
          </p:cNvSpPr>
          <p:nvPr>
            <p:ph type="dt" idx="15"/>
          </p:nvPr>
        </p:nvSpPr>
        <p:spPr/>
        <p:txBody>
          <a:body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1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1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12"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 name="PlaceHolder 5"/>
          <p:cNvSpPr>
            <a:spLocks noGrp="1"/>
          </p:cNvSpPr>
          <p:nvPr>
            <p:ph type="ftr" idx="13"/>
          </p:nvPr>
        </p:nvSpPr>
        <p:spPr/>
        <p:txBody>
          <a:bodyPr/>
          <a:lstStyle/>
          <a:p>
            <a:r>
              <a:t>Footer</a:t>
            </a:r>
          </a:p>
        </p:txBody>
      </p:sp>
      <p:sp>
        <p:nvSpPr>
          <p:cNvPr id="7" name="PlaceHolder 6"/>
          <p:cNvSpPr>
            <a:spLocks noGrp="1"/>
          </p:cNvSpPr>
          <p:nvPr>
            <p:ph type="sldNum" idx="14"/>
          </p:nvPr>
        </p:nvSpPr>
        <p:spPr/>
        <p:txBody>
          <a:bodyPr/>
          <a:lstStyle/>
          <a:p>
            <a:fld id="{F6C5CC58-6742-40DE-B76E-B909F5FB5523}" type="slidenum">
              <a:rPr/>
              <a:pPr/>
              <a:t>‹#›</a:t>
            </a:fld>
            <a:endParaRPr/>
          </a:p>
        </p:txBody>
      </p:sp>
      <p:sp>
        <p:nvSpPr>
          <p:cNvPr id="8" name="PlaceHolder 7"/>
          <p:cNvSpPr>
            <a:spLocks noGrp="1"/>
          </p:cNvSpPr>
          <p:nvPr>
            <p:ph type="dt" idx="15"/>
          </p:nvPr>
        </p:nvSpPr>
        <p:spPr/>
        <p:txBody>
          <a:body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1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1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16"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 name="PlaceHolder 5"/>
          <p:cNvSpPr>
            <a:spLocks noGrp="1"/>
          </p:cNvSpPr>
          <p:nvPr>
            <p:ph type="ftr" idx="13"/>
          </p:nvPr>
        </p:nvSpPr>
        <p:spPr/>
        <p:txBody>
          <a:bodyPr/>
          <a:lstStyle/>
          <a:p>
            <a:r>
              <a:t>Footer</a:t>
            </a:r>
          </a:p>
        </p:txBody>
      </p:sp>
      <p:sp>
        <p:nvSpPr>
          <p:cNvPr id="7" name="PlaceHolder 6"/>
          <p:cNvSpPr>
            <a:spLocks noGrp="1"/>
          </p:cNvSpPr>
          <p:nvPr>
            <p:ph type="sldNum" idx="14"/>
          </p:nvPr>
        </p:nvSpPr>
        <p:spPr/>
        <p:txBody>
          <a:bodyPr/>
          <a:lstStyle/>
          <a:p>
            <a:fld id="{0BC56A08-07CA-4084-8BD5-7147387FF9A6}" type="slidenum">
              <a:rPr/>
              <a:pPr/>
              <a:t>‹#›</a:t>
            </a:fld>
            <a:endParaRPr/>
          </a:p>
        </p:txBody>
      </p:sp>
      <p:sp>
        <p:nvSpPr>
          <p:cNvPr id="8" name="PlaceHolder 7"/>
          <p:cNvSpPr>
            <a:spLocks noGrp="1"/>
          </p:cNvSpPr>
          <p:nvPr>
            <p:ph type="dt" idx="15"/>
          </p:nvPr>
        </p:nvSpPr>
        <p:spPr/>
        <p:txBody>
          <a:body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18"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19"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5" name="PlaceHolder 4"/>
          <p:cNvSpPr>
            <a:spLocks noGrp="1"/>
          </p:cNvSpPr>
          <p:nvPr>
            <p:ph type="ftr" idx="13"/>
          </p:nvPr>
        </p:nvSpPr>
        <p:spPr/>
        <p:txBody>
          <a:bodyPr/>
          <a:lstStyle/>
          <a:p>
            <a:r>
              <a:t>Footer</a:t>
            </a:r>
          </a:p>
        </p:txBody>
      </p:sp>
      <p:sp>
        <p:nvSpPr>
          <p:cNvPr id="6" name="PlaceHolder 5"/>
          <p:cNvSpPr>
            <a:spLocks noGrp="1"/>
          </p:cNvSpPr>
          <p:nvPr>
            <p:ph type="sldNum" idx="14"/>
          </p:nvPr>
        </p:nvSpPr>
        <p:spPr/>
        <p:txBody>
          <a:bodyPr/>
          <a:lstStyle/>
          <a:p>
            <a:fld id="{A3CE86C6-0DBE-485B-A70B-244D2A3A2B92}" type="slidenum">
              <a:rPr/>
              <a:pPr/>
              <a:t>‹#›</a:t>
            </a:fld>
            <a:endParaRPr/>
          </a:p>
        </p:txBody>
      </p:sp>
      <p:sp>
        <p:nvSpPr>
          <p:cNvPr id="7" name="PlaceHolder 6"/>
          <p:cNvSpPr>
            <a:spLocks noGrp="1"/>
          </p:cNvSpPr>
          <p:nvPr>
            <p:ph type="dt" idx="15"/>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C17C8666-43DE-4D42-9BF8-1B9B17CA608B}" type="slidenum">
              <a:rPr/>
              <a:pPr/>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2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2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24"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7" name="PlaceHolder 6"/>
          <p:cNvSpPr>
            <a:spLocks noGrp="1"/>
          </p:cNvSpPr>
          <p:nvPr>
            <p:ph type="ftr" idx="13"/>
          </p:nvPr>
        </p:nvSpPr>
        <p:spPr/>
        <p:txBody>
          <a:bodyPr/>
          <a:lstStyle/>
          <a:p>
            <a:r>
              <a:t>Footer</a:t>
            </a:r>
          </a:p>
        </p:txBody>
      </p:sp>
      <p:sp>
        <p:nvSpPr>
          <p:cNvPr id="8" name="PlaceHolder 7"/>
          <p:cNvSpPr>
            <a:spLocks noGrp="1"/>
          </p:cNvSpPr>
          <p:nvPr>
            <p:ph type="sldNum" idx="14"/>
          </p:nvPr>
        </p:nvSpPr>
        <p:spPr/>
        <p:txBody>
          <a:bodyPr/>
          <a:lstStyle/>
          <a:p>
            <a:fld id="{28489890-BC7C-4F67-8BA7-CA03887A5076}" type="slidenum">
              <a:rPr/>
              <a:pPr/>
              <a:t>‹#›</a:t>
            </a:fld>
            <a:endParaRPr/>
          </a:p>
        </p:txBody>
      </p:sp>
      <p:sp>
        <p:nvSpPr>
          <p:cNvPr id="9" name="PlaceHolder 8"/>
          <p:cNvSpPr>
            <a:spLocks noGrp="1"/>
          </p:cNvSpPr>
          <p:nvPr>
            <p:ph type="dt" idx="15"/>
          </p:nvPr>
        </p:nvSpPr>
        <p:spPr/>
        <p:txBody>
          <a:body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26" name="PlaceHolder 2"/>
          <p:cNvSpPr>
            <a:spLocks noGrp="1"/>
          </p:cNvSpPr>
          <p:nvPr>
            <p:ph/>
          </p:nvPr>
        </p:nvSpPr>
        <p:spPr>
          <a:xfrm>
            <a:off x="45720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227" name="PlaceHolder 3"/>
          <p:cNvSpPr>
            <a:spLocks noGrp="1"/>
          </p:cNvSpPr>
          <p:nvPr>
            <p:ph/>
          </p:nvPr>
        </p:nvSpPr>
        <p:spPr>
          <a:xfrm>
            <a:off x="323964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228" name="PlaceHolder 4"/>
          <p:cNvSpPr>
            <a:spLocks noGrp="1"/>
          </p:cNvSpPr>
          <p:nvPr>
            <p:ph/>
          </p:nvPr>
        </p:nvSpPr>
        <p:spPr>
          <a:xfrm>
            <a:off x="602208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229" name="PlaceHolder 5"/>
          <p:cNvSpPr>
            <a:spLocks noGrp="1"/>
          </p:cNvSpPr>
          <p:nvPr>
            <p:ph/>
          </p:nvPr>
        </p:nvSpPr>
        <p:spPr>
          <a:xfrm>
            <a:off x="45720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230" name="PlaceHolder 6"/>
          <p:cNvSpPr>
            <a:spLocks noGrp="1"/>
          </p:cNvSpPr>
          <p:nvPr>
            <p:ph/>
          </p:nvPr>
        </p:nvSpPr>
        <p:spPr>
          <a:xfrm>
            <a:off x="323964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231" name="PlaceHolder 7"/>
          <p:cNvSpPr>
            <a:spLocks noGrp="1"/>
          </p:cNvSpPr>
          <p:nvPr>
            <p:ph/>
          </p:nvPr>
        </p:nvSpPr>
        <p:spPr>
          <a:xfrm>
            <a:off x="602208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9" name="PlaceHolder 8"/>
          <p:cNvSpPr>
            <a:spLocks noGrp="1"/>
          </p:cNvSpPr>
          <p:nvPr>
            <p:ph type="ftr" idx="13"/>
          </p:nvPr>
        </p:nvSpPr>
        <p:spPr/>
        <p:txBody>
          <a:bodyPr/>
          <a:lstStyle/>
          <a:p>
            <a:r>
              <a:t>Footer</a:t>
            </a:r>
          </a:p>
        </p:txBody>
      </p:sp>
      <p:sp>
        <p:nvSpPr>
          <p:cNvPr id="10" name="PlaceHolder 9"/>
          <p:cNvSpPr>
            <a:spLocks noGrp="1"/>
          </p:cNvSpPr>
          <p:nvPr>
            <p:ph type="sldNum" idx="14"/>
          </p:nvPr>
        </p:nvSpPr>
        <p:spPr/>
        <p:txBody>
          <a:bodyPr/>
          <a:lstStyle/>
          <a:p>
            <a:fld id="{95C50AB2-292E-4580-8C0E-A64A22627F69}" type="slidenum">
              <a:rPr/>
              <a:pPr/>
              <a:t>‹#›</a:t>
            </a:fld>
            <a:endParaRPr/>
          </a:p>
        </p:txBody>
      </p:sp>
      <p:sp>
        <p:nvSpPr>
          <p:cNvPr id="11" name="PlaceHolder 10"/>
          <p:cNvSpPr>
            <a:spLocks noGrp="1"/>
          </p:cNvSpPr>
          <p:nvPr>
            <p:ph type="dt" idx="15"/>
          </p:nvPr>
        </p:nvSpPr>
        <p:spPr/>
        <p:txBody>
          <a:body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6"/>
          </p:nvPr>
        </p:nvSpPr>
        <p:spPr/>
        <p:txBody>
          <a:bodyPr/>
          <a:lstStyle/>
          <a:p>
            <a:r>
              <a:t>Footer</a:t>
            </a:r>
          </a:p>
        </p:txBody>
      </p:sp>
      <p:sp>
        <p:nvSpPr>
          <p:cNvPr id="3" name="PlaceHolder 2"/>
          <p:cNvSpPr>
            <a:spLocks noGrp="1"/>
          </p:cNvSpPr>
          <p:nvPr>
            <p:ph type="sldNum" idx="17"/>
          </p:nvPr>
        </p:nvSpPr>
        <p:spPr/>
        <p:txBody>
          <a:bodyPr/>
          <a:lstStyle/>
          <a:p>
            <a:fld id="{3137B83C-45AA-49B9-8C1E-3ACCD4B13E3B}" type="slidenum">
              <a:rPr/>
              <a:pPr/>
              <a:t>‹#›</a:t>
            </a:fld>
            <a:endParaRPr/>
          </a:p>
        </p:txBody>
      </p:sp>
      <p:sp>
        <p:nvSpPr>
          <p:cNvPr id="4" name="PlaceHolder 3"/>
          <p:cNvSpPr>
            <a:spLocks noGrp="1"/>
          </p:cNvSpPr>
          <p:nvPr>
            <p:ph type="dt" idx="18"/>
          </p:nvPr>
        </p:nvSpPr>
        <p:spPr/>
        <p:txBody>
          <a:body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8"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39"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4" name="PlaceHolder 3"/>
          <p:cNvSpPr>
            <a:spLocks noGrp="1"/>
          </p:cNvSpPr>
          <p:nvPr>
            <p:ph type="ftr" idx="16"/>
          </p:nvPr>
        </p:nvSpPr>
        <p:spPr/>
        <p:txBody>
          <a:bodyPr/>
          <a:lstStyle/>
          <a:p>
            <a:r>
              <a:t>Footer</a:t>
            </a:r>
          </a:p>
        </p:txBody>
      </p:sp>
      <p:sp>
        <p:nvSpPr>
          <p:cNvPr id="5" name="PlaceHolder 4"/>
          <p:cNvSpPr>
            <a:spLocks noGrp="1"/>
          </p:cNvSpPr>
          <p:nvPr>
            <p:ph type="sldNum" idx="17"/>
          </p:nvPr>
        </p:nvSpPr>
        <p:spPr/>
        <p:txBody>
          <a:bodyPr/>
          <a:lstStyle/>
          <a:p>
            <a:fld id="{47E70D94-DE50-495E-B1D8-6BF507755AB7}" type="slidenum">
              <a:rPr/>
              <a:pPr/>
              <a:t>‹#›</a:t>
            </a:fld>
            <a:endParaRPr/>
          </a:p>
        </p:txBody>
      </p:sp>
      <p:sp>
        <p:nvSpPr>
          <p:cNvPr id="6" name="PlaceHolder 5"/>
          <p:cNvSpPr>
            <a:spLocks noGrp="1"/>
          </p:cNvSpPr>
          <p:nvPr>
            <p:ph type="dt" idx="18"/>
          </p:nvPr>
        </p:nvSpPr>
        <p:spPr/>
        <p:txBody>
          <a:body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41"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4" name="PlaceHolder 3"/>
          <p:cNvSpPr>
            <a:spLocks noGrp="1"/>
          </p:cNvSpPr>
          <p:nvPr>
            <p:ph type="ftr" idx="16"/>
          </p:nvPr>
        </p:nvSpPr>
        <p:spPr/>
        <p:txBody>
          <a:bodyPr/>
          <a:lstStyle/>
          <a:p>
            <a:r>
              <a:t>Footer</a:t>
            </a:r>
          </a:p>
        </p:txBody>
      </p:sp>
      <p:sp>
        <p:nvSpPr>
          <p:cNvPr id="5" name="PlaceHolder 4"/>
          <p:cNvSpPr>
            <a:spLocks noGrp="1"/>
          </p:cNvSpPr>
          <p:nvPr>
            <p:ph type="sldNum" idx="17"/>
          </p:nvPr>
        </p:nvSpPr>
        <p:spPr/>
        <p:txBody>
          <a:bodyPr/>
          <a:lstStyle/>
          <a:p>
            <a:fld id="{40B14A48-7AA2-4E3B-AA6D-A3858A36D9CD}" type="slidenum">
              <a:rPr/>
              <a:pPr/>
              <a:t>‹#›</a:t>
            </a:fld>
            <a:endParaRPr/>
          </a:p>
        </p:txBody>
      </p:sp>
      <p:sp>
        <p:nvSpPr>
          <p:cNvPr id="6" name="PlaceHolder 5"/>
          <p:cNvSpPr>
            <a:spLocks noGrp="1"/>
          </p:cNvSpPr>
          <p:nvPr>
            <p:ph type="dt" idx="18"/>
          </p:nvPr>
        </p:nvSpPr>
        <p:spPr/>
        <p:txBody>
          <a:body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4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4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5" name="PlaceHolder 4"/>
          <p:cNvSpPr>
            <a:spLocks noGrp="1"/>
          </p:cNvSpPr>
          <p:nvPr>
            <p:ph type="ftr" idx="16"/>
          </p:nvPr>
        </p:nvSpPr>
        <p:spPr/>
        <p:txBody>
          <a:bodyPr/>
          <a:lstStyle/>
          <a:p>
            <a:r>
              <a:t>Footer</a:t>
            </a:r>
          </a:p>
        </p:txBody>
      </p:sp>
      <p:sp>
        <p:nvSpPr>
          <p:cNvPr id="6" name="PlaceHolder 5"/>
          <p:cNvSpPr>
            <a:spLocks noGrp="1"/>
          </p:cNvSpPr>
          <p:nvPr>
            <p:ph type="sldNum" idx="17"/>
          </p:nvPr>
        </p:nvSpPr>
        <p:spPr/>
        <p:txBody>
          <a:bodyPr/>
          <a:lstStyle/>
          <a:p>
            <a:fld id="{6545344F-66DE-4165-838D-7D7464C000E6}" type="slidenum">
              <a:rPr/>
              <a:pPr/>
              <a:t>‹#›</a:t>
            </a:fld>
            <a:endParaRPr/>
          </a:p>
        </p:txBody>
      </p:sp>
      <p:sp>
        <p:nvSpPr>
          <p:cNvPr id="7" name="PlaceHolder 6"/>
          <p:cNvSpPr>
            <a:spLocks noGrp="1"/>
          </p:cNvSpPr>
          <p:nvPr>
            <p:ph type="dt" idx="18"/>
          </p:nvPr>
        </p:nvSpPr>
        <p:spPr/>
        <p:txBody>
          <a:body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3" name="PlaceHolder 2"/>
          <p:cNvSpPr>
            <a:spLocks noGrp="1"/>
          </p:cNvSpPr>
          <p:nvPr>
            <p:ph type="ftr" idx="16"/>
          </p:nvPr>
        </p:nvSpPr>
        <p:spPr/>
        <p:txBody>
          <a:bodyPr/>
          <a:lstStyle/>
          <a:p>
            <a:r>
              <a:t>Footer</a:t>
            </a:r>
          </a:p>
        </p:txBody>
      </p:sp>
      <p:sp>
        <p:nvSpPr>
          <p:cNvPr id="4" name="PlaceHolder 3"/>
          <p:cNvSpPr>
            <a:spLocks noGrp="1"/>
          </p:cNvSpPr>
          <p:nvPr>
            <p:ph type="sldNum" idx="17"/>
          </p:nvPr>
        </p:nvSpPr>
        <p:spPr/>
        <p:txBody>
          <a:bodyPr/>
          <a:lstStyle/>
          <a:p>
            <a:fld id="{3CE0A2F5-95B4-4B6F-8234-B169F5D4AD4E}" type="slidenum">
              <a:rPr/>
              <a:pPr/>
              <a:t>‹#›</a:t>
            </a:fld>
            <a:endParaRPr/>
          </a:p>
        </p:txBody>
      </p:sp>
      <p:sp>
        <p:nvSpPr>
          <p:cNvPr id="5" name="PlaceHolder 4"/>
          <p:cNvSpPr>
            <a:spLocks noGrp="1"/>
          </p:cNvSpPr>
          <p:nvPr>
            <p:ph type="dt" idx="18"/>
          </p:nvPr>
        </p:nvSpPr>
        <p:spPr/>
        <p:txBody>
          <a:body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6"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3" name="PlaceHolder 2"/>
          <p:cNvSpPr>
            <a:spLocks noGrp="1"/>
          </p:cNvSpPr>
          <p:nvPr>
            <p:ph type="ftr" idx="16"/>
          </p:nvPr>
        </p:nvSpPr>
        <p:spPr/>
        <p:txBody>
          <a:bodyPr/>
          <a:lstStyle/>
          <a:p>
            <a:r>
              <a:t>Footer</a:t>
            </a:r>
          </a:p>
        </p:txBody>
      </p:sp>
      <p:sp>
        <p:nvSpPr>
          <p:cNvPr id="4" name="PlaceHolder 3"/>
          <p:cNvSpPr>
            <a:spLocks noGrp="1"/>
          </p:cNvSpPr>
          <p:nvPr>
            <p:ph type="sldNum" idx="17"/>
          </p:nvPr>
        </p:nvSpPr>
        <p:spPr/>
        <p:txBody>
          <a:bodyPr/>
          <a:lstStyle/>
          <a:p>
            <a:fld id="{01675A2F-409E-4148-9666-077B08504F9A}" type="slidenum">
              <a:rPr/>
              <a:pPr/>
              <a:t>‹#›</a:t>
            </a:fld>
            <a:endParaRPr/>
          </a:p>
        </p:txBody>
      </p:sp>
      <p:sp>
        <p:nvSpPr>
          <p:cNvPr id="5" name="PlaceHolder 4"/>
          <p:cNvSpPr>
            <a:spLocks noGrp="1"/>
          </p:cNvSpPr>
          <p:nvPr>
            <p:ph type="dt" idx="18"/>
          </p:nvPr>
        </p:nvSpPr>
        <p:spPr/>
        <p:txBody>
          <a:body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4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4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5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 name="PlaceHolder 5"/>
          <p:cNvSpPr>
            <a:spLocks noGrp="1"/>
          </p:cNvSpPr>
          <p:nvPr>
            <p:ph type="ftr" idx="16"/>
          </p:nvPr>
        </p:nvSpPr>
        <p:spPr/>
        <p:txBody>
          <a:bodyPr/>
          <a:lstStyle/>
          <a:p>
            <a:r>
              <a:t>Footer</a:t>
            </a:r>
          </a:p>
        </p:txBody>
      </p:sp>
      <p:sp>
        <p:nvSpPr>
          <p:cNvPr id="7" name="PlaceHolder 6"/>
          <p:cNvSpPr>
            <a:spLocks noGrp="1"/>
          </p:cNvSpPr>
          <p:nvPr>
            <p:ph type="sldNum" idx="17"/>
          </p:nvPr>
        </p:nvSpPr>
        <p:spPr/>
        <p:txBody>
          <a:bodyPr/>
          <a:lstStyle/>
          <a:p>
            <a:fld id="{455FECAA-4B03-418E-A2A0-4C8838F65C62}" type="slidenum">
              <a:rPr/>
              <a:pPr/>
              <a:t>‹#›</a:t>
            </a:fld>
            <a:endParaRPr/>
          </a:p>
        </p:txBody>
      </p:sp>
      <p:sp>
        <p:nvSpPr>
          <p:cNvPr id="8" name="PlaceHolder 7"/>
          <p:cNvSpPr>
            <a:spLocks noGrp="1"/>
          </p:cNvSpPr>
          <p:nvPr>
            <p:ph type="dt" idx="18"/>
          </p:nvPr>
        </p:nvSpPr>
        <p:spPr/>
        <p:txBody>
          <a:body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5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5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54"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 name="PlaceHolder 5"/>
          <p:cNvSpPr>
            <a:spLocks noGrp="1"/>
          </p:cNvSpPr>
          <p:nvPr>
            <p:ph type="ftr" idx="16"/>
          </p:nvPr>
        </p:nvSpPr>
        <p:spPr/>
        <p:txBody>
          <a:bodyPr/>
          <a:lstStyle/>
          <a:p>
            <a:r>
              <a:t>Footer</a:t>
            </a:r>
          </a:p>
        </p:txBody>
      </p:sp>
      <p:sp>
        <p:nvSpPr>
          <p:cNvPr id="7" name="PlaceHolder 6"/>
          <p:cNvSpPr>
            <a:spLocks noGrp="1"/>
          </p:cNvSpPr>
          <p:nvPr>
            <p:ph type="sldNum" idx="17"/>
          </p:nvPr>
        </p:nvSpPr>
        <p:spPr/>
        <p:txBody>
          <a:bodyPr/>
          <a:lstStyle/>
          <a:p>
            <a:fld id="{1B7CDBCD-A8DB-41D0-B0B5-8A30858C725F}" type="slidenum">
              <a:rPr/>
              <a:pPr/>
              <a:t>‹#›</a:t>
            </a:fld>
            <a:endParaRPr/>
          </a:p>
        </p:txBody>
      </p:sp>
      <p:sp>
        <p:nvSpPr>
          <p:cNvPr id="8" name="PlaceHolder 7"/>
          <p:cNvSpPr>
            <a:spLocks noGrp="1"/>
          </p:cNvSpPr>
          <p:nvPr>
            <p:ph type="dt" idx="18"/>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1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1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C09F5687-CF61-4DC4-A294-DF63562B2FFE}" type="slidenum">
              <a:rPr/>
              <a:pPr/>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5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5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58"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 name="PlaceHolder 5"/>
          <p:cNvSpPr>
            <a:spLocks noGrp="1"/>
          </p:cNvSpPr>
          <p:nvPr>
            <p:ph type="ftr" idx="16"/>
          </p:nvPr>
        </p:nvSpPr>
        <p:spPr/>
        <p:txBody>
          <a:bodyPr/>
          <a:lstStyle/>
          <a:p>
            <a:r>
              <a:t>Footer</a:t>
            </a:r>
          </a:p>
        </p:txBody>
      </p:sp>
      <p:sp>
        <p:nvSpPr>
          <p:cNvPr id="7" name="PlaceHolder 6"/>
          <p:cNvSpPr>
            <a:spLocks noGrp="1"/>
          </p:cNvSpPr>
          <p:nvPr>
            <p:ph type="sldNum" idx="17"/>
          </p:nvPr>
        </p:nvSpPr>
        <p:spPr/>
        <p:txBody>
          <a:bodyPr/>
          <a:lstStyle/>
          <a:p>
            <a:fld id="{32E1B7AB-4971-4040-AAE1-14A806D394D5}" type="slidenum">
              <a:rPr/>
              <a:pPr/>
              <a:t>‹#›</a:t>
            </a:fld>
            <a:endParaRPr/>
          </a:p>
        </p:txBody>
      </p:sp>
      <p:sp>
        <p:nvSpPr>
          <p:cNvPr id="8" name="PlaceHolder 7"/>
          <p:cNvSpPr>
            <a:spLocks noGrp="1"/>
          </p:cNvSpPr>
          <p:nvPr>
            <p:ph type="dt" idx="18"/>
          </p:nvPr>
        </p:nvSpPr>
        <p:spPr/>
        <p:txBody>
          <a:body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60"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61"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5" name="PlaceHolder 4"/>
          <p:cNvSpPr>
            <a:spLocks noGrp="1"/>
          </p:cNvSpPr>
          <p:nvPr>
            <p:ph type="ftr" idx="16"/>
          </p:nvPr>
        </p:nvSpPr>
        <p:spPr/>
        <p:txBody>
          <a:bodyPr/>
          <a:lstStyle/>
          <a:p>
            <a:r>
              <a:t>Footer</a:t>
            </a:r>
          </a:p>
        </p:txBody>
      </p:sp>
      <p:sp>
        <p:nvSpPr>
          <p:cNvPr id="6" name="PlaceHolder 5"/>
          <p:cNvSpPr>
            <a:spLocks noGrp="1"/>
          </p:cNvSpPr>
          <p:nvPr>
            <p:ph type="sldNum" idx="17"/>
          </p:nvPr>
        </p:nvSpPr>
        <p:spPr/>
        <p:txBody>
          <a:bodyPr/>
          <a:lstStyle/>
          <a:p>
            <a:fld id="{B5B41079-4C09-483F-A9AE-75B59D1FE5F8}" type="slidenum">
              <a:rPr/>
              <a:pPr/>
              <a:t>‹#›</a:t>
            </a:fld>
            <a:endParaRPr/>
          </a:p>
        </p:txBody>
      </p:sp>
      <p:sp>
        <p:nvSpPr>
          <p:cNvPr id="7" name="PlaceHolder 6"/>
          <p:cNvSpPr>
            <a:spLocks noGrp="1"/>
          </p:cNvSpPr>
          <p:nvPr>
            <p:ph type="dt" idx="18"/>
          </p:nvPr>
        </p:nvSpPr>
        <p:spPr/>
        <p:txBody>
          <a:body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6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6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6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66"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7" name="PlaceHolder 6"/>
          <p:cNvSpPr>
            <a:spLocks noGrp="1"/>
          </p:cNvSpPr>
          <p:nvPr>
            <p:ph type="ftr" idx="16"/>
          </p:nvPr>
        </p:nvSpPr>
        <p:spPr/>
        <p:txBody>
          <a:bodyPr/>
          <a:lstStyle/>
          <a:p>
            <a:r>
              <a:t>Footer</a:t>
            </a:r>
          </a:p>
        </p:txBody>
      </p:sp>
      <p:sp>
        <p:nvSpPr>
          <p:cNvPr id="8" name="PlaceHolder 7"/>
          <p:cNvSpPr>
            <a:spLocks noGrp="1"/>
          </p:cNvSpPr>
          <p:nvPr>
            <p:ph type="sldNum" idx="17"/>
          </p:nvPr>
        </p:nvSpPr>
        <p:spPr/>
        <p:txBody>
          <a:bodyPr/>
          <a:lstStyle/>
          <a:p>
            <a:fld id="{F36B3D1A-965C-4B80-A129-C8F1CA954513}" type="slidenum">
              <a:rPr/>
              <a:pPr/>
              <a:t>‹#›</a:t>
            </a:fld>
            <a:endParaRPr/>
          </a:p>
        </p:txBody>
      </p:sp>
      <p:sp>
        <p:nvSpPr>
          <p:cNvPr id="9" name="PlaceHolder 8"/>
          <p:cNvSpPr>
            <a:spLocks noGrp="1"/>
          </p:cNvSpPr>
          <p:nvPr>
            <p:ph type="dt" idx="18"/>
          </p:nvPr>
        </p:nvSpPr>
        <p:spPr/>
        <p:txBody>
          <a:body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68" name="PlaceHolder 2"/>
          <p:cNvSpPr>
            <a:spLocks noGrp="1"/>
          </p:cNvSpPr>
          <p:nvPr>
            <p:ph/>
          </p:nvPr>
        </p:nvSpPr>
        <p:spPr>
          <a:xfrm>
            <a:off x="45720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269" name="PlaceHolder 3"/>
          <p:cNvSpPr>
            <a:spLocks noGrp="1"/>
          </p:cNvSpPr>
          <p:nvPr>
            <p:ph/>
          </p:nvPr>
        </p:nvSpPr>
        <p:spPr>
          <a:xfrm>
            <a:off x="323964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270" name="PlaceHolder 4"/>
          <p:cNvSpPr>
            <a:spLocks noGrp="1"/>
          </p:cNvSpPr>
          <p:nvPr>
            <p:ph/>
          </p:nvPr>
        </p:nvSpPr>
        <p:spPr>
          <a:xfrm>
            <a:off x="6022080" y="160452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271" name="PlaceHolder 5"/>
          <p:cNvSpPr>
            <a:spLocks noGrp="1"/>
          </p:cNvSpPr>
          <p:nvPr>
            <p:ph/>
          </p:nvPr>
        </p:nvSpPr>
        <p:spPr>
          <a:xfrm>
            <a:off x="45720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272" name="PlaceHolder 6"/>
          <p:cNvSpPr>
            <a:spLocks noGrp="1"/>
          </p:cNvSpPr>
          <p:nvPr>
            <p:ph/>
          </p:nvPr>
        </p:nvSpPr>
        <p:spPr>
          <a:xfrm>
            <a:off x="323964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273" name="PlaceHolder 7"/>
          <p:cNvSpPr>
            <a:spLocks noGrp="1"/>
          </p:cNvSpPr>
          <p:nvPr>
            <p:ph/>
          </p:nvPr>
        </p:nvSpPr>
        <p:spPr>
          <a:xfrm>
            <a:off x="6022080" y="3682080"/>
            <a:ext cx="2649600" cy="1896840"/>
          </a:xfrm>
          <a:prstGeom prst="rect">
            <a:avLst/>
          </a:prstGeom>
          <a:noFill/>
          <a:ln w="0">
            <a:noFill/>
          </a:ln>
        </p:spPr>
        <p:txBody>
          <a:bodyPr lIns="0" tIns="0" rIns="0" bIns="0" anchor="t">
            <a:normAutofit fontScale="83000"/>
          </a:bodyPr>
          <a:lstStyle/>
          <a:p>
            <a:endParaRPr lang="ru-RU" sz="3200" b="0" strike="noStrike" spc="-1">
              <a:latin typeface="Arial"/>
            </a:endParaRPr>
          </a:p>
        </p:txBody>
      </p:sp>
      <p:sp>
        <p:nvSpPr>
          <p:cNvPr id="9" name="PlaceHolder 8"/>
          <p:cNvSpPr>
            <a:spLocks noGrp="1"/>
          </p:cNvSpPr>
          <p:nvPr>
            <p:ph type="ftr" idx="16"/>
          </p:nvPr>
        </p:nvSpPr>
        <p:spPr/>
        <p:txBody>
          <a:bodyPr/>
          <a:lstStyle/>
          <a:p>
            <a:r>
              <a:t>Footer</a:t>
            </a:r>
          </a:p>
        </p:txBody>
      </p:sp>
      <p:sp>
        <p:nvSpPr>
          <p:cNvPr id="10" name="PlaceHolder 9"/>
          <p:cNvSpPr>
            <a:spLocks noGrp="1"/>
          </p:cNvSpPr>
          <p:nvPr>
            <p:ph type="sldNum" idx="17"/>
          </p:nvPr>
        </p:nvSpPr>
        <p:spPr/>
        <p:txBody>
          <a:bodyPr/>
          <a:lstStyle/>
          <a:p>
            <a:fld id="{C5A0932E-C140-4DBC-9987-A945772727FF}" type="slidenum">
              <a:rPr/>
              <a:pPr/>
              <a:t>‹#›</a:t>
            </a:fld>
            <a:endParaRPr/>
          </a:p>
        </p:txBody>
      </p:sp>
      <p:sp>
        <p:nvSpPr>
          <p:cNvPr id="11" name="PlaceHolder 10"/>
          <p:cNvSpPr>
            <a:spLocks noGrp="1"/>
          </p:cNvSpPr>
          <p:nvPr>
            <p:ph type="dt" idx="18"/>
          </p:nvPr>
        </p:nvSpPr>
        <p:spPr/>
        <p:txBody>
          <a:body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EE17D4-F813-4972-A1A1-040A038DCD27}"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F6AD8-113F-42CD-B99E-EA6F3C86EA47}" type="slidenum">
              <a:rPr lang="en-US" smtClean="0"/>
              <a:pPr/>
              <a:t>‹#›</a:t>
            </a:fld>
            <a:endParaRPr lang="en-US"/>
          </a:p>
        </p:txBody>
      </p:sp>
    </p:spTree>
    <p:extLst>
      <p:ext uri="{BB962C8B-B14F-4D97-AF65-F5344CB8AC3E}">
        <p14:creationId xmlns:p14="http://schemas.microsoft.com/office/powerpoint/2010/main" xmlns="" val="27627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2"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16608503-0080-4E8D-95F8-7CF294D2F144}" type="slidenum">
              <a:rPr/>
              <a:pPr/>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a:noFill/>
          <a:ln w="0">
            <a:noFill/>
          </a:ln>
        </p:spPr>
        <p:txBody>
          <a:bodyPr lIns="0" tIns="0" rIns="0" bIns="0" anchor="ctr">
            <a:noAutofit/>
          </a:bodyPr>
          <a:lstStyle/>
          <a:p>
            <a:pPr algn="ctr">
              <a:buNone/>
            </a:pPr>
            <a:endParaRPr lang="ru-RU" sz="4400" b="0" strike="noStrike" spc="-1">
              <a:latin typeface="Arial"/>
            </a:endParaRPr>
          </a:p>
        </p:txBody>
      </p:sp>
      <p:sp>
        <p:nvSpPr>
          <p:cNvPr id="2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26"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7FA75457-EB6D-4707-9ACA-A747C4E44432}" type="slidenum">
              <a:rPr/>
              <a:pPr/>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6" name="Rectangle 6"/>
          <p:cNvSpPr/>
          <p:nvPr/>
        </p:nvSpPr>
        <p:spPr>
          <a:xfrm>
            <a:off x="182880" y="182880"/>
            <a:ext cx="8777520" cy="649152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p:style>
      </p:sp>
      <p:sp>
        <p:nvSpPr>
          <p:cNvPr id="7" name="PlaceHolder 1"/>
          <p:cNvSpPr>
            <a:spLocks noGrp="1"/>
          </p:cNvSpPr>
          <p:nvPr>
            <p:ph type="ftr" idx="1"/>
          </p:nvPr>
        </p:nvSpPr>
        <p:spPr>
          <a:xfrm>
            <a:off x="2961720" y="6223680"/>
            <a:ext cx="3537720" cy="364320"/>
          </a:xfrm>
          <a:prstGeom prst="rect">
            <a:avLst/>
          </a:prstGeom>
          <a:noFill/>
          <a:ln w="0">
            <a:noFill/>
          </a:ln>
        </p:spPr>
        <p:txBody>
          <a:bodyPr lIns="90000" tIns="45000" rIns="90000" bIns="45000" anchor="ctr">
            <a:noAutofit/>
          </a:bodyPr>
          <a:lstStyle>
            <a:lvl1pPr algn="ctr">
              <a:lnSpc>
                <a:spcPct val="100000"/>
              </a:lnSpc>
              <a:buNone/>
              <a:defRPr lang="ru-RU" sz="1400" b="0" strike="noStrike" spc="-1">
                <a:latin typeface="Times New Roman"/>
              </a:defRPr>
            </a:lvl1pPr>
          </a:lstStyle>
          <a:p>
            <a:pPr algn="ctr">
              <a:lnSpc>
                <a:spcPct val="100000"/>
              </a:lnSpc>
              <a:buNone/>
            </a:pPr>
            <a:r>
              <a:rPr lang="ru-RU" sz="1400" b="0" strike="noStrike" spc="-1">
                <a:latin typeface="Times New Roman"/>
              </a:rPr>
              <a:t>&lt;нижний колонтитул&gt;</a:t>
            </a:r>
          </a:p>
        </p:txBody>
      </p:sp>
      <p:sp>
        <p:nvSpPr>
          <p:cNvPr id="2" name="PlaceHolder 2"/>
          <p:cNvSpPr>
            <a:spLocks noGrp="1"/>
          </p:cNvSpPr>
          <p:nvPr>
            <p:ph type="sldNum" idx="2"/>
          </p:nvPr>
        </p:nvSpPr>
        <p:spPr>
          <a:xfrm>
            <a:off x="6997320" y="6223680"/>
            <a:ext cx="1279080" cy="364320"/>
          </a:xfrm>
          <a:prstGeom prst="rect">
            <a:avLst/>
          </a:prstGeom>
          <a:noFill/>
          <a:ln w="0">
            <a:noFill/>
          </a:ln>
        </p:spPr>
        <p:txBody>
          <a:bodyPr lIns="90000" tIns="45000" rIns="90000" bIns="45000" anchor="ctr">
            <a:noAutofit/>
          </a:bodyPr>
          <a:lstStyle>
            <a:lvl1pPr algn="r">
              <a:lnSpc>
                <a:spcPct val="100000"/>
              </a:lnSpc>
              <a:buNone/>
              <a:defRPr lang="ru-RU" sz="1000" b="0" strike="noStrike" spc="-1">
                <a:solidFill>
                  <a:srgbClr val="A6B727"/>
                </a:solidFill>
                <a:latin typeface="Corbel"/>
              </a:defRPr>
            </a:lvl1pPr>
          </a:lstStyle>
          <a:p>
            <a:pPr algn="r">
              <a:lnSpc>
                <a:spcPct val="100000"/>
              </a:lnSpc>
              <a:buNone/>
            </a:pPr>
            <a:fld id="{198982B7-FB55-420E-B3C9-51633660A1D0}" type="slidenum">
              <a:rPr lang="ru-RU" sz="1000" b="0" strike="noStrike" spc="-1">
                <a:solidFill>
                  <a:srgbClr val="A6B727"/>
                </a:solidFill>
                <a:latin typeface="Corbel"/>
              </a:rPr>
              <a:pPr algn="r">
                <a:lnSpc>
                  <a:spcPct val="100000"/>
                </a:lnSpc>
                <a:buNone/>
              </a:pPr>
              <a:t>‹#›</a:t>
            </a:fld>
            <a:endParaRPr lang="ru-RU" sz="1000" b="0" strike="noStrike" spc="-1">
              <a:latin typeface="Times New Roman"/>
            </a:endParaRPr>
          </a:p>
        </p:txBody>
      </p:sp>
      <p:sp>
        <p:nvSpPr>
          <p:cNvPr id="3" name="PlaceHolder 3"/>
          <p:cNvSpPr>
            <a:spLocks noGrp="1"/>
          </p:cNvSpPr>
          <p:nvPr>
            <p:ph type="dt" idx="3"/>
          </p:nvPr>
        </p:nvSpPr>
        <p:spPr>
          <a:xfrm>
            <a:off x="857160" y="6223680"/>
            <a:ext cx="1746000" cy="364320"/>
          </a:xfrm>
          <a:prstGeom prst="rect">
            <a:avLst/>
          </a:prstGeom>
          <a:noFill/>
          <a:ln w="0">
            <a:noFill/>
          </a:ln>
        </p:spPr>
        <p:txBody>
          <a:bodyPr lIns="90000" tIns="45000" rIns="90000" bIns="45000" anchor="ctr">
            <a:noAutofit/>
          </a:bodyPr>
          <a:lstStyle>
            <a:lvl1pPr>
              <a:defRPr lang="ru-RU" sz="1400" b="0" strike="noStrike" spc="-1">
                <a:latin typeface="Times New Roman"/>
              </a:defRPr>
            </a:lvl1pPr>
          </a:lstStyle>
          <a:p>
            <a:r>
              <a:rPr lang="ru-RU" sz="1400" b="0" strike="noStrike" spc="-1">
                <a:latin typeface="Times New Roman"/>
              </a:rPr>
              <a:t>&lt;дата/время&gt;</a:t>
            </a:r>
          </a:p>
        </p:txBody>
      </p:sp>
      <p:sp>
        <p:nvSpPr>
          <p:cNvPr id="4"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ru-RU" sz="4400" b="0" strike="noStrike" spc="-1">
                <a:latin typeface="Arial"/>
              </a:rPr>
              <a:t>Для правки текста заглавия щёлкните мышью</a:t>
            </a:r>
          </a:p>
        </p:txBody>
      </p:sp>
      <p:sp>
        <p:nvSpPr>
          <p:cNvPr id="5"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26" r:id="rId13"/>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2" name="Group 6"/>
          <p:cNvGrpSpPr/>
          <p:nvPr/>
        </p:nvGrpSpPr>
        <p:grpSpPr>
          <a:xfrm>
            <a:off x="0" y="-8640"/>
            <a:ext cx="9143280" cy="6866640"/>
            <a:chOff x="0" y="-8640"/>
            <a:chExt cx="9143280" cy="6866640"/>
          </a:xfrm>
        </p:grpSpPr>
        <p:sp>
          <p:nvSpPr>
            <p:cNvPr id="43" name="Straight Connector 19"/>
            <p:cNvSpPr/>
            <p:nvPr/>
          </p:nvSpPr>
          <p:spPr>
            <a:xfrm>
              <a:off x="7027920" y="0"/>
              <a:ext cx="914400" cy="6858000"/>
            </a:xfrm>
            <a:prstGeom prst="line">
              <a:avLst/>
            </a:prstGeom>
            <a:ln w="9525" cap="rnd">
              <a:solidFill>
                <a:srgbClr val="BFBFBF"/>
              </a:solidFill>
              <a:round/>
            </a:ln>
          </p:spPr>
          <p:style>
            <a:lnRef idx="2">
              <a:schemeClr val="accent1"/>
            </a:lnRef>
            <a:fillRef idx="0">
              <a:schemeClr val="accent1"/>
            </a:fillRef>
            <a:effectRef idx="1">
              <a:schemeClr val="accent1"/>
            </a:effectRef>
            <a:fontRef idx="minor"/>
          </p:style>
        </p:sp>
        <p:sp>
          <p:nvSpPr>
            <p:cNvPr id="44" name="Straight Connector 20"/>
            <p:cNvSpPr/>
            <p:nvPr/>
          </p:nvSpPr>
          <p:spPr>
            <a:xfrm flipH="1">
              <a:off x="5568840" y="3681360"/>
              <a:ext cx="3572640" cy="3176640"/>
            </a:xfrm>
            <a:prstGeom prst="line">
              <a:avLst/>
            </a:prstGeom>
            <a:ln w="9525" cap="rnd">
              <a:solidFill>
                <a:srgbClr val="D9D9D9"/>
              </a:solidFill>
              <a:round/>
            </a:ln>
          </p:spPr>
          <p:style>
            <a:lnRef idx="2">
              <a:schemeClr val="accent1"/>
            </a:lnRef>
            <a:fillRef idx="0">
              <a:schemeClr val="accent1"/>
            </a:fillRef>
            <a:effectRef idx="1">
              <a:schemeClr val="accent1"/>
            </a:effectRef>
            <a:fontRef idx="minor"/>
          </p:style>
        </p:sp>
        <p:sp>
          <p:nvSpPr>
            <p:cNvPr id="45" name="Rectangle 23"/>
            <p:cNvSpPr/>
            <p:nvPr/>
          </p:nvSpPr>
          <p:spPr>
            <a:xfrm>
              <a:off x="6886080" y="-8640"/>
              <a:ext cx="2254680" cy="686592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6" name="Rectangle 25"/>
            <p:cNvSpPr/>
            <p:nvPr/>
          </p:nvSpPr>
          <p:spPr>
            <a:xfrm>
              <a:off x="7202520" y="-8640"/>
              <a:ext cx="1940760" cy="686592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7" name="Isosceles Triangle 23"/>
            <p:cNvSpPr/>
            <p:nvPr/>
          </p:nvSpPr>
          <p:spPr>
            <a:xfrm>
              <a:off x="6699240" y="3048120"/>
              <a:ext cx="2444040" cy="380916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8" name="Rectangle 27"/>
            <p:cNvSpPr/>
            <p:nvPr/>
          </p:nvSpPr>
          <p:spPr>
            <a:xfrm>
              <a:off x="7000920" y="-8640"/>
              <a:ext cx="2140200" cy="686592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9" name="Rectangle 28"/>
            <p:cNvSpPr/>
            <p:nvPr/>
          </p:nvSpPr>
          <p:spPr>
            <a:xfrm>
              <a:off x="8174160" y="-8640"/>
              <a:ext cx="966960" cy="686592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 name="Rectangle 29"/>
            <p:cNvSpPr/>
            <p:nvPr/>
          </p:nvSpPr>
          <p:spPr>
            <a:xfrm>
              <a:off x="8204400" y="-8640"/>
              <a:ext cx="936720" cy="686592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 name="Isosceles Triangle 27"/>
            <p:cNvSpPr/>
            <p:nvPr/>
          </p:nvSpPr>
          <p:spPr>
            <a:xfrm>
              <a:off x="7778880" y="3589920"/>
              <a:ext cx="1362240" cy="326736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2" name="Isosceles Triangle 28"/>
            <p:cNvSpPr/>
            <p:nvPr/>
          </p:nvSpPr>
          <p:spPr>
            <a:xfrm>
              <a:off x="0" y="4013280"/>
              <a:ext cx="335880" cy="284400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53" name="PlaceHolder 1"/>
          <p:cNvSpPr>
            <a:spLocks noGrp="1"/>
          </p:cNvSpPr>
          <p:nvPr>
            <p:ph type="ftr" idx="4"/>
          </p:nvPr>
        </p:nvSpPr>
        <p:spPr>
          <a:xfrm>
            <a:off x="507960" y="6041520"/>
            <a:ext cx="4722480" cy="364320"/>
          </a:xfrm>
          <a:prstGeom prst="rect">
            <a:avLst/>
          </a:prstGeom>
          <a:noFill/>
          <a:ln w="0">
            <a:noFill/>
          </a:ln>
        </p:spPr>
        <p:txBody>
          <a:bodyPr lIns="90000" tIns="45000" rIns="90000" bIns="45000" anchor="ctr">
            <a:noAutofit/>
          </a:bodyPr>
          <a:lstStyle>
            <a:lvl1pPr algn="ctr">
              <a:lnSpc>
                <a:spcPct val="100000"/>
              </a:lnSpc>
              <a:buNone/>
              <a:defRPr lang="ru-RU" sz="1400" b="0" strike="noStrike" spc="-1">
                <a:latin typeface="Times New Roman"/>
              </a:defRPr>
            </a:lvl1pPr>
          </a:lstStyle>
          <a:p>
            <a:pPr algn="ctr">
              <a:lnSpc>
                <a:spcPct val="100000"/>
              </a:lnSpc>
              <a:buNone/>
            </a:pPr>
            <a:r>
              <a:rPr lang="ru-RU" sz="1400" b="0" strike="noStrike" spc="-1">
                <a:latin typeface="Times New Roman"/>
              </a:rPr>
              <a:t>&lt;нижний колонтитул&gt;</a:t>
            </a:r>
          </a:p>
        </p:txBody>
      </p:sp>
      <p:sp>
        <p:nvSpPr>
          <p:cNvPr id="54" name="PlaceHolder 2"/>
          <p:cNvSpPr>
            <a:spLocks noGrp="1"/>
          </p:cNvSpPr>
          <p:nvPr>
            <p:ph type="sldNum" idx="5"/>
          </p:nvPr>
        </p:nvSpPr>
        <p:spPr>
          <a:xfrm>
            <a:off x="6442920" y="6041520"/>
            <a:ext cx="511920" cy="364320"/>
          </a:xfrm>
          <a:prstGeom prst="rect">
            <a:avLst/>
          </a:prstGeom>
          <a:noFill/>
          <a:ln w="0">
            <a:noFill/>
          </a:ln>
        </p:spPr>
        <p:txBody>
          <a:bodyPr lIns="90000" tIns="45000" rIns="90000" bIns="45000" anchor="ctr">
            <a:noAutofit/>
          </a:bodyPr>
          <a:lstStyle>
            <a:lvl1pPr algn="r">
              <a:lnSpc>
                <a:spcPct val="100000"/>
              </a:lnSpc>
              <a:buNone/>
              <a:defRPr lang="en-US" sz="670" b="0" strike="noStrike" spc="-1">
                <a:solidFill>
                  <a:srgbClr val="90C226"/>
                </a:solidFill>
                <a:latin typeface="Trebuchet MS"/>
              </a:defRPr>
            </a:lvl1pPr>
          </a:lstStyle>
          <a:p>
            <a:pPr algn="r">
              <a:lnSpc>
                <a:spcPct val="100000"/>
              </a:lnSpc>
              <a:buNone/>
            </a:pPr>
            <a:fld id="{44E02C6B-0751-4B92-AE94-A0FD82EF52BC}" type="slidenum">
              <a:rPr lang="en-US" sz="670" b="0" strike="noStrike" spc="-1">
                <a:solidFill>
                  <a:srgbClr val="90C226"/>
                </a:solidFill>
                <a:latin typeface="Trebuchet MS"/>
              </a:rPr>
              <a:pPr algn="r">
                <a:lnSpc>
                  <a:spcPct val="100000"/>
                </a:lnSpc>
                <a:buNone/>
              </a:pPr>
              <a:t>‹#›</a:t>
            </a:fld>
            <a:endParaRPr lang="ru-RU" sz="670" b="0" strike="noStrike" spc="-1">
              <a:latin typeface="Times New Roman"/>
            </a:endParaRPr>
          </a:p>
        </p:txBody>
      </p:sp>
      <p:sp>
        <p:nvSpPr>
          <p:cNvPr id="55" name="PlaceHolder 3"/>
          <p:cNvSpPr>
            <a:spLocks noGrp="1"/>
          </p:cNvSpPr>
          <p:nvPr>
            <p:ph type="dt" idx="6"/>
          </p:nvPr>
        </p:nvSpPr>
        <p:spPr>
          <a:xfrm>
            <a:off x="5403960" y="6041520"/>
            <a:ext cx="683280" cy="364320"/>
          </a:xfrm>
          <a:prstGeom prst="rect">
            <a:avLst/>
          </a:prstGeom>
          <a:noFill/>
          <a:ln w="0">
            <a:noFill/>
          </a:ln>
        </p:spPr>
        <p:txBody>
          <a:bodyPr lIns="90000" tIns="45000" rIns="90000" bIns="45000" anchor="ctr">
            <a:noAutofit/>
          </a:bodyPr>
          <a:lstStyle>
            <a:lvl1pPr>
              <a:defRPr lang="ru-RU" sz="1400" b="0" strike="noStrike" spc="-1">
                <a:latin typeface="Times New Roman"/>
              </a:defRPr>
            </a:lvl1pPr>
          </a:lstStyle>
          <a:p>
            <a:r>
              <a:rPr lang="ru-RU" sz="1400" b="0" strike="noStrike" spc="-1">
                <a:latin typeface="Times New Roman"/>
              </a:rPr>
              <a:t>&lt;дата/время&gt;</a:t>
            </a:r>
          </a:p>
        </p:txBody>
      </p:sp>
      <p:sp>
        <p:nvSpPr>
          <p:cNvPr id="56"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ru-RU" sz="4400" b="0" strike="noStrike" spc="-1">
                <a:latin typeface="Arial"/>
              </a:rPr>
              <a:t>Для правки текста заглавия щёлкните мышью</a:t>
            </a:r>
          </a:p>
        </p:txBody>
      </p:sp>
      <p:sp>
        <p:nvSpPr>
          <p:cNvPr id="57"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4" name="Group 6"/>
          <p:cNvGrpSpPr/>
          <p:nvPr/>
        </p:nvGrpSpPr>
        <p:grpSpPr>
          <a:xfrm>
            <a:off x="0" y="-8640"/>
            <a:ext cx="9143280" cy="6866640"/>
            <a:chOff x="0" y="-8640"/>
            <a:chExt cx="9143280" cy="6866640"/>
          </a:xfrm>
        </p:grpSpPr>
        <p:sp>
          <p:nvSpPr>
            <p:cNvPr id="95" name="Straight Connector 19"/>
            <p:cNvSpPr/>
            <p:nvPr/>
          </p:nvSpPr>
          <p:spPr>
            <a:xfrm>
              <a:off x="7027920" y="0"/>
              <a:ext cx="914400" cy="6858000"/>
            </a:xfrm>
            <a:prstGeom prst="line">
              <a:avLst/>
            </a:prstGeom>
            <a:ln w="9525" cap="rnd">
              <a:solidFill>
                <a:srgbClr val="BFBFBF"/>
              </a:solidFill>
              <a:round/>
            </a:ln>
          </p:spPr>
          <p:style>
            <a:lnRef idx="2">
              <a:schemeClr val="accent1"/>
            </a:lnRef>
            <a:fillRef idx="0">
              <a:schemeClr val="accent1"/>
            </a:fillRef>
            <a:effectRef idx="1">
              <a:schemeClr val="accent1"/>
            </a:effectRef>
            <a:fontRef idx="minor"/>
          </p:style>
        </p:sp>
        <p:sp>
          <p:nvSpPr>
            <p:cNvPr id="96" name="Straight Connector 20"/>
            <p:cNvSpPr/>
            <p:nvPr/>
          </p:nvSpPr>
          <p:spPr>
            <a:xfrm flipH="1">
              <a:off x="5568840" y="3681360"/>
              <a:ext cx="3572640" cy="3176640"/>
            </a:xfrm>
            <a:prstGeom prst="line">
              <a:avLst/>
            </a:prstGeom>
            <a:ln w="9525" cap="rnd">
              <a:solidFill>
                <a:srgbClr val="D9D9D9"/>
              </a:solidFill>
              <a:round/>
            </a:ln>
          </p:spPr>
          <p:style>
            <a:lnRef idx="2">
              <a:schemeClr val="accent1"/>
            </a:lnRef>
            <a:fillRef idx="0">
              <a:schemeClr val="accent1"/>
            </a:fillRef>
            <a:effectRef idx="1">
              <a:schemeClr val="accent1"/>
            </a:effectRef>
            <a:fontRef idx="minor"/>
          </p:style>
        </p:sp>
        <p:sp>
          <p:nvSpPr>
            <p:cNvPr id="97" name="Rectangle 23"/>
            <p:cNvSpPr/>
            <p:nvPr/>
          </p:nvSpPr>
          <p:spPr>
            <a:xfrm>
              <a:off x="6886080" y="-8640"/>
              <a:ext cx="2254680" cy="686592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98" name="Rectangle 25"/>
            <p:cNvSpPr/>
            <p:nvPr/>
          </p:nvSpPr>
          <p:spPr>
            <a:xfrm>
              <a:off x="7202520" y="-8640"/>
              <a:ext cx="1940760" cy="686592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99" name="Isosceles Triangle 23"/>
            <p:cNvSpPr/>
            <p:nvPr/>
          </p:nvSpPr>
          <p:spPr>
            <a:xfrm>
              <a:off x="6699240" y="3048120"/>
              <a:ext cx="2444040" cy="3809160"/>
            </a:xfrm>
            <a:prstGeom prst="triangle">
              <a:avLst>
                <a:gd name="adj" fmla="val 100000"/>
              </a:avLst>
            </a:prstGeom>
            <a:solidFill>
              <a:schemeClr val="accent2">
                <a:alpha val="72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0" name="Rectangle 27"/>
            <p:cNvSpPr/>
            <p:nvPr/>
          </p:nvSpPr>
          <p:spPr>
            <a:xfrm>
              <a:off x="7000920" y="-8640"/>
              <a:ext cx="2140200" cy="686592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1" name="Rectangle 28"/>
            <p:cNvSpPr/>
            <p:nvPr/>
          </p:nvSpPr>
          <p:spPr>
            <a:xfrm>
              <a:off x="8174160" y="-8640"/>
              <a:ext cx="966960" cy="686592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2" name="Rectangle 29"/>
            <p:cNvSpPr/>
            <p:nvPr/>
          </p:nvSpPr>
          <p:spPr>
            <a:xfrm>
              <a:off x="8204400" y="-8640"/>
              <a:ext cx="936720" cy="686592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3" name="Isosceles Triangle 27"/>
            <p:cNvSpPr/>
            <p:nvPr/>
          </p:nvSpPr>
          <p:spPr>
            <a:xfrm>
              <a:off x="7778880" y="3589920"/>
              <a:ext cx="1362240" cy="3267360"/>
            </a:xfrm>
            <a:prstGeom prst="triangle">
              <a:avLst>
                <a:gd name="adj" fmla="val 100000"/>
              </a:avLst>
            </a:prstGeom>
            <a:solidFill>
              <a:schemeClr val="accent1">
                <a:alpha val="80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4" name="Isosceles Triangle 28"/>
            <p:cNvSpPr/>
            <p:nvPr/>
          </p:nvSpPr>
          <p:spPr>
            <a:xfrm>
              <a:off x="0" y="4013280"/>
              <a:ext cx="335880" cy="2844000"/>
            </a:xfrm>
            <a:prstGeom prst="triangle">
              <a:avLst>
                <a:gd name="adj" fmla="val 0"/>
              </a:avLst>
            </a:prstGeom>
            <a:solidFill>
              <a:schemeClr val="accent1">
                <a:alpha val="85000"/>
              </a:schemeClr>
            </a:solidFill>
            <a:ln>
              <a:noFill/>
            </a:ln>
            <a:effectLst>
              <a:outerShdw blurRad="38160" dist="2556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105" name="PlaceHolder 1"/>
          <p:cNvSpPr>
            <a:spLocks noGrp="1"/>
          </p:cNvSpPr>
          <p:nvPr>
            <p:ph type="ftr" idx="7"/>
          </p:nvPr>
        </p:nvSpPr>
        <p:spPr>
          <a:xfrm>
            <a:off x="507960" y="6041520"/>
            <a:ext cx="4722480" cy="364320"/>
          </a:xfrm>
          <a:prstGeom prst="rect">
            <a:avLst/>
          </a:prstGeom>
          <a:noFill/>
          <a:ln w="0">
            <a:noFill/>
          </a:ln>
        </p:spPr>
        <p:txBody>
          <a:bodyPr lIns="90000" tIns="45000" rIns="90000" bIns="45000" anchor="ctr">
            <a:noAutofit/>
          </a:bodyPr>
          <a:lstStyle>
            <a:lvl1pPr algn="ctr">
              <a:lnSpc>
                <a:spcPct val="100000"/>
              </a:lnSpc>
              <a:buNone/>
              <a:defRPr lang="ru-RU" sz="1400" b="0" strike="noStrike" spc="-1">
                <a:latin typeface="Times New Roman"/>
              </a:defRPr>
            </a:lvl1pPr>
          </a:lstStyle>
          <a:p>
            <a:pPr algn="ctr">
              <a:lnSpc>
                <a:spcPct val="100000"/>
              </a:lnSpc>
              <a:buNone/>
            </a:pPr>
            <a:r>
              <a:rPr lang="ru-RU" sz="1400" b="0" strike="noStrike" spc="-1">
                <a:latin typeface="Times New Roman"/>
              </a:rPr>
              <a:t>&lt;нижний колонтитул&gt;</a:t>
            </a:r>
          </a:p>
        </p:txBody>
      </p:sp>
      <p:sp>
        <p:nvSpPr>
          <p:cNvPr id="106" name="PlaceHolder 2"/>
          <p:cNvSpPr>
            <a:spLocks noGrp="1"/>
          </p:cNvSpPr>
          <p:nvPr>
            <p:ph type="sldNum" idx="8"/>
          </p:nvPr>
        </p:nvSpPr>
        <p:spPr>
          <a:xfrm>
            <a:off x="6442920" y="6041520"/>
            <a:ext cx="511920" cy="364320"/>
          </a:xfrm>
          <a:prstGeom prst="rect">
            <a:avLst/>
          </a:prstGeom>
          <a:noFill/>
          <a:ln w="0">
            <a:noFill/>
          </a:ln>
        </p:spPr>
        <p:txBody>
          <a:bodyPr lIns="90000" tIns="45000" rIns="90000" bIns="45000" anchor="ctr">
            <a:noAutofit/>
          </a:bodyPr>
          <a:lstStyle>
            <a:lvl1pPr algn="r">
              <a:lnSpc>
                <a:spcPct val="100000"/>
              </a:lnSpc>
              <a:buNone/>
              <a:defRPr lang="en-US" sz="670" b="0" strike="noStrike" spc="-1">
                <a:solidFill>
                  <a:srgbClr val="90C226"/>
                </a:solidFill>
                <a:latin typeface="Trebuchet MS"/>
              </a:defRPr>
            </a:lvl1pPr>
          </a:lstStyle>
          <a:p>
            <a:pPr algn="r">
              <a:lnSpc>
                <a:spcPct val="100000"/>
              </a:lnSpc>
              <a:buNone/>
            </a:pPr>
            <a:fld id="{D8DCD532-AC9E-4FB2-AF88-0165C59E349A}" type="slidenum">
              <a:rPr lang="en-US" sz="670" b="0" strike="noStrike" spc="-1">
                <a:solidFill>
                  <a:srgbClr val="90C226"/>
                </a:solidFill>
                <a:latin typeface="Trebuchet MS"/>
              </a:rPr>
              <a:pPr algn="r">
                <a:lnSpc>
                  <a:spcPct val="100000"/>
                </a:lnSpc>
                <a:buNone/>
              </a:pPr>
              <a:t>‹#›</a:t>
            </a:fld>
            <a:endParaRPr lang="ru-RU" sz="670" b="0" strike="noStrike" spc="-1">
              <a:latin typeface="Times New Roman"/>
            </a:endParaRPr>
          </a:p>
        </p:txBody>
      </p:sp>
      <p:sp>
        <p:nvSpPr>
          <p:cNvPr id="107" name="PlaceHolder 3"/>
          <p:cNvSpPr>
            <a:spLocks noGrp="1"/>
          </p:cNvSpPr>
          <p:nvPr>
            <p:ph type="dt" idx="9"/>
          </p:nvPr>
        </p:nvSpPr>
        <p:spPr>
          <a:xfrm>
            <a:off x="5403960" y="6041520"/>
            <a:ext cx="683280" cy="364320"/>
          </a:xfrm>
          <a:prstGeom prst="rect">
            <a:avLst/>
          </a:prstGeom>
          <a:noFill/>
          <a:ln w="0">
            <a:noFill/>
          </a:ln>
        </p:spPr>
        <p:txBody>
          <a:bodyPr lIns="90000" tIns="45000" rIns="90000" bIns="45000" anchor="ctr">
            <a:noAutofit/>
          </a:bodyPr>
          <a:lstStyle>
            <a:lvl1pPr>
              <a:defRPr lang="ru-RU" sz="1400" b="0" strike="noStrike" spc="-1">
                <a:latin typeface="Times New Roman"/>
              </a:defRPr>
            </a:lvl1pPr>
          </a:lstStyle>
          <a:p>
            <a:r>
              <a:rPr lang="ru-RU" sz="1400" b="0" strike="noStrike" spc="-1">
                <a:latin typeface="Times New Roman"/>
              </a:rPr>
              <a:t>&lt;дата/время&gt;</a:t>
            </a:r>
          </a:p>
        </p:txBody>
      </p:sp>
      <p:sp>
        <p:nvSpPr>
          <p:cNvPr id="108"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ru-RU" sz="4400" b="0" strike="noStrike" spc="-1">
                <a:latin typeface="Arial"/>
              </a:rPr>
              <a:t>Для правки текста заглавия щёлкните мышью</a:t>
            </a:r>
          </a:p>
        </p:txBody>
      </p:sp>
      <p:sp>
        <p:nvSpPr>
          <p:cNvPr id="109"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146" name="Rectangle 6" hidden="1"/>
          <p:cNvSpPr/>
          <p:nvPr/>
        </p:nvSpPr>
        <p:spPr>
          <a:xfrm>
            <a:off x="182880" y="182880"/>
            <a:ext cx="8777520" cy="649152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p:style>
      </p:sp>
      <p:sp>
        <p:nvSpPr>
          <p:cNvPr id="147" name="Rectangle 6"/>
          <p:cNvSpPr/>
          <p:nvPr/>
        </p:nvSpPr>
        <p:spPr>
          <a:xfrm>
            <a:off x="182880" y="182880"/>
            <a:ext cx="8777520" cy="6491520"/>
          </a:xfrm>
          <a:prstGeom prst="rect">
            <a:avLst/>
          </a:prstGeom>
          <a:solidFill>
            <a:schemeClr val="accent1"/>
          </a:solidFill>
          <a:ln w="12700">
            <a:solidFill>
              <a:srgbClr val="FFFFFF"/>
            </a:solidFill>
            <a:round/>
          </a:ln>
        </p:spPr>
        <p:style>
          <a:lnRef idx="2">
            <a:schemeClr val="accent1">
              <a:shade val="50000"/>
            </a:schemeClr>
          </a:lnRef>
          <a:fillRef idx="1">
            <a:schemeClr val="accent1"/>
          </a:fillRef>
          <a:effectRef idx="0">
            <a:schemeClr val="accent1"/>
          </a:effectRef>
          <a:fontRef idx="minor"/>
        </p:style>
      </p:sp>
      <p:sp>
        <p:nvSpPr>
          <p:cNvPr id="148" name="Straight Connector 7"/>
          <p:cNvSpPr/>
          <p:nvPr/>
        </p:nvSpPr>
        <p:spPr>
          <a:xfrm>
            <a:off x="1483920" y="3733560"/>
            <a:ext cx="6172200" cy="360"/>
          </a:xfrm>
          <a:prstGeom prst="line">
            <a:avLst/>
          </a:prstGeom>
          <a:ln>
            <a:solidFill>
              <a:srgbClr val="FFFFFF"/>
            </a:solidFill>
            <a:round/>
          </a:ln>
        </p:spPr>
        <p:style>
          <a:lnRef idx="1">
            <a:schemeClr val="accent1"/>
          </a:lnRef>
          <a:fillRef idx="0">
            <a:schemeClr val="accent1"/>
          </a:fillRef>
          <a:effectRef idx="0">
            <a:schemeClr val="accent1"/>
          </a:effectRef>
          <a:fontRef idx="minor"/>
        </p:style>
      </p:sp>
      <p:sp>
        <p:nvSpPr>
          <p:cNvPr id="149" name="PlaceHolder 1"/>
          <p:cNvSpPr>
            <a:spLocks noGrp="1"/>
          </p:cNvSpPr>
          <p:nvPr>
            <p:ph type="title"/>
          </p:nvPr>
        </p:nvSpPr>
        <p:spPr>
          <a:xfrm>
            <a:off x="457200" y="273600"/>
            <a:ext cx="8228880" cy="1144440"/>
          </a:xfrm>
          <a:prstGeom prst="rect">
            <a:avLst/>
          </a:prstGeom>
          <a:noFill/>
          <a:ln w="0">
            <a:noFill/>
          </a:ln>
        </p:spPr>
        <p:txBody>
          <a:bodyPr lIns="0" tIns="0" rIns="0" bIns="0" anchor="ctr">
            <a:noAutofit/>
          </a:bodyPr>
          <a:lstStyle/>
          <a:p>
            <a:r>
              <a:rPr lang="ru-RU" sz="1800" b="0" strike="noStrike" spc="-1">
                <a:latin typeface="Arial"/>
              </a:rPr>
              <a:t>Для правки текста заглавия щёлкните мышью</a:t>
            </a:r>
          </a:p>
        </p:txBody>
      </p:sp>
      <p:sp>
        <p:nvSpPr>
          <p:cNvPr id="150" name="PlaceHolder 2"/>
          <p:cNvSpPr>
            <a:spLocks noGrp="1"/>
          </p:cNvSpPr>
          <p:nvPr>
            <p:ph type="ftr" idx="10"/>
          </p:nvPr>
        </p:nvSpPr>
        <p:spPr>
          <a:xfrm>
            <a:off x="2961720" y="6223680"/>
            <a:ext cx="3537720" cy="364320"/>
          </a:xfrm>
          <a:prstGeom prst="rect">
            <a:avLst/>
          </a:prstGeom>
          <a:noFill/>
          <a:ln w="0">
            <a:noFill/>
          </a:ln>
        </p:spPr>
        <p:txBody>
          <a:bodyPr lIns="90000" tIns="45000" rIns="90000" bIns="45000" anchor="ctr">
            <a:noAutofit/>
          </a:bodyPr>
          <a:lstStyle>
            <a:lvl1pPr algn="ctr">
              <a:lnSpc>
                <a:spcPct val="100000"/>
              </a:lnSpc>
              <a:buNone/>
              <a:defRPr lang="ru-RU" sz="1400" b="0" strike="noStrike" spc="-1">
                <a:latin typeface="Times New Roman"/>
              </a:defRPr>
            </a:lvl1pPr>
          </a:lstStyle>
          <a:p>
            <a:pPr algn="ctr">
              <a:lnSpc>
                <a:spcPct val="100000"/>
              </a:lnSpc>
              <a:buNone/>
            </a:pPr>
            <a:r>
              <a:rPr lang="ru-RU" sz="1400" b="0" strike="noStrike" spc="-1">
                <a:latin typeface="Times New Roman"/>
              </a:rPr>
              <a:t>&lt;нижний колонтитул&gt;</a:t>
            </a:r>
          </a:p>
        </p:txBody>
      </p:sp>
      <p:sp>
        <p:nvSpPr>
          <p:cNvPr id="151" name="PlaceHolder 3"/>
          <p:cNvSpPr>
            <a:spLocks noGrp="1"/>
          </p:cNvSpPr>
          <p:nvPr>
            <p:ph type="sldNum" idx="11"/>
          </p:nvPr>
        </p:nvSpPr>
        <p:spPr>
          <a:xfrm>
            <a:off x="6997320" y="6223680"/>
            <a:ext cx="1279080" cy="364320"/>
          </a:xfrm>
          <a:prstGeom prst="rect">
            <a:avLst/>
          </a:prstGeom>
          <a:noFill/>
          <a:ln w="0">
            <a:noFill/>
          </a:ln>
        </p:spPr>
        <p:txBody>
          <a:bodyPr lIns="90000" tIns="45000" rIns="90000" bIns="45000" anchor="ctr">
            <a:noAutofit/>
          </a:bodyPr>
          <a:lstStyle>
            <a:lvl1pPr algn="r">
              <a:lnSpc>
                <a:spcPct val="100000"/>
              </a:lnSpc>
              <a:buNone/>
              <a:defRPr lang="ru-RU" sz="1000" b="0" strike="noStrike" spc="-1">
                <a:solidFill>
                  <a:srgbClr val="FFFFFF"/>
                </a:solidFill>
                <a:latin typeface="Corbel"/>
              </a:defRPr>
            </a:lvl1pPr>
          </a:lstStyle>
          <a:p>
            <a:pPr algn="r">
              <a:lnSpc>
                <a:spcPct val="100000"/>
              </a:lnSpc>
              <a:buNone/>
            </a:pPr>
            <a:fld id="{F7600DAE-0EB9-4A1D-943E-74194A1866B9}" type="slidenum">
              <a:rPr lang="ru-RU" sz="1000" b="0" strike="noStrike" spc="-1">
                <a:solidFill>
                  <a:srgbClr val="FFFFFF"/>
                </a:solidFill>
                <a:latin typeface="Corbel"/>
              </a:rPr>
              <a:pPr algn="r">
                <a:lnSpc>
                  <a:spcPct val="100000"/>
                </a:lnSpc>
                <a:buNone/>
              </a:pPr>
              <a:t>‹#›</a:t>
            </a:fld>
            <a:endParaRPr lang="ru-RU" sz="1000" b="0" strike="noStrike" spc="-1">
              <a:latin typeface="Times New Roman"/>
            </a:endParaRPr>
          </a:p>
        </p:txBody>
      </p:sp>
      <p:sp>
        <p:nvSpPr>
          <p:cNvPr id="152" name="PlaceHolder 4"/>
          <p:cNvSpPr>
            <a:spLocks noGrp="1"/>
          </p:cNvSpPr>
          <p:nvPr>
            <p:ph type="dt" idx="12"/>
          </p:nvPr>
        </p:nvSpPr>
        <p:spPr>
          <a:xfrm>
            <a:off x="857160" y="6223680"/>
            <a:ext cx="1746000" cy="364320"/>
          </a:xfrm>
          <a:prstGeom prst="rect">
            <a:avLst/>
          </a:prstGeom>
          <a:noFill/>
          <a:ln w="0">
            <a:noFill/>
          </a:ln>
        </p:spPr>
        <p:txBody>
          <a:bodyPr lIns="90000" tIns="45000" rIns="90000" bIns="45000" anchor="ctr">
            <a:noAutofit/>
          </a:bodyPr>
          <a:lstStyle>
            <a:lvl1pPr>
              <a:defRPr lang="ru-RU" sz="1400" b="0" strike="noStrike" spc="-1">
                <a:latin typeface="Times New Roman"/>
              </a:defRPr>
            </a:lvl1pPr>
          </a:lstStyle>
          <a:p>
            <a:r>
              <a:rPr lang="ru-RU" sz="1400" b="0" strike="noStrike" spc="-1">
                <a:latin typeface="Times New Roman"/>
              </a:rPr>
              <a:t>&lt;дата/время&gt;</a:t>
            </a:r>
          </a:p>
        </p:txBody>
      </p:sp>
      <p:sp>
        <p:nvSpPr>
          <p:cNvPr id="153"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190" name="Rectangle 6"/>
          <p:cNvSpPr/>
          <p:nvPr/>
        </p:nvSpPr>
        <p:spPr>
          <a:xfrm>
            <a:off x="182880" y="182880"/>
            <a:ext cx="8777520" cy="649152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p:style>
      </p:sp>
      <p:sp>
        <p:nvSpPr>
          <p:cNvPr id="191" name="PlaceHolder 1"/>
          <p:cNvSpPr>
            <a:spLocks noGrp="1"/>
          </p:cNvSpPr>
          <p:nvPr>
            <p:ph type="title"/>
          </p:nvPr>
        </p:nvSpPr>
        <p:spPr>
          <a:xfrm>
            <a:off x="457200" y="273600"/>
            <a:ext cx="8228880" cy="1144440"/>
          </a:xfrm>
          <a:prstGeom prst="rect">
            <a:avLst/>
          </a:prstGeom>
          <a:noFill/>
          <a:ln w="0">
            <a:noFill/>
          </a:ln>
        </p:spPr>
        <p:txBody>
          <a:bodyPr lIns="0" tIns="0" rIns="0" bIns="0" anchor="ctr">
            <a:noAutofit/>
          </a:bodyPr>
          <a:lstStyle/>
          <a:p>
            <a:r>
              <a:rPr lang="ru-RU" sz="1800" b="0" strike="noStrike" spc="-1">
                <a:latin typeface="Arial"/>
              </a:rPr>
              <a:t>Для правки текста заглавия щёлкните мышью</a:t>
            </a:r>
          </a:p>
        </p:txBody>
      </p:sp>
      <p:sp>
        <p:nvSpPr>
          <p:cNvPr id="192" name="PlaceHolder 2"/>
          <p:cNvSpPr>
            <a:spLocks noGrp="1"/>
          </p:cNvSpPr>
          <p:nvPr>
            <p:ph type="ftr" idx="13"/>
          </p:nvPr>
        </p:nvSpPr>
        <p:spPr>
          <a:xfrm>
            <a:off x="2961720" y="6223680"/>
            <a:ext cx="3537720" cy="364320"/>
          </a:xfrm>
          <a:prstGeom prst="rect">
            <a:avLst/>
          </a:prstGeom>
          <a:noFill/>
          <a:ln w="0">
            <a:noFill/>
          </a:ln>
        </p:spPr>
        <p:txBody>
          <a:bodyPr lIns="90000" tIns="45000" rIns="90000" bIns="45000" anchor="ctr">
            <a:noAutofit/>
          </a:bodyPr>
          <a:lstStyle>
            <a:lvl1pPr algn="ctr">
              <a:lnSpc>
                <a:spcPct val="100000"/>
              </a:lnSpc>
              <a:buNone/>
              <a:defRPr lang="ru-RU" sz="1400" b="0" strike="noStrike" spc="-1">
                <a:latin typeface="Times New Roman"/>
              </a:defRPr>
            </a:lvl1pPr>
          </a:lstStyle>
          <a:p>
            <a:pPr algn="ctr">
              <a:lnSpc>
                <a:spcPct val="100000"/>
              </a:lnSpc>
              <a:buNone/>
            </a:pPr>
            <a:r>
              <a:rPr lang="ru-RU" sz="1400" b="0" strike="noStrike" spc="-1">
                <a:latin typeface="Times New Roman"/>
              </a:rPr>
              <a:t>&lt;нижний колонтитул&gt;</a:t>
            </a:r>
          </a:p>
        </p:txBody>
      </p:sp>
      <p:sp>
        <p:nvSpPr>
          <p:cNvPr id="193" name="PlaceHolder 3"/>
          <p:cNvSpPr>
            <a:spLocks noGrp="1"/>
          </p:cNvSpPr>
          <p:nvPr>
            <p:ph type="sldNum" idx="14"/>
          </p:nvPr>
        </p:nvSpPr>
        <p:spPr>
          <a:xfrm>
            <a:off x="6997320" y="6223680"/>
            <a:ext cx="1279080" cy="364320"/>
          </a:xfrm>
          <a:prstGeom prst="rect">
            <a:avLst/>
          </a:prstGeom>
          <a:noFill/>
          <a:ln w="0">
            <a:noFill/>
          </a:ln>
        </p:spPr>
        <p:txBody>
          <a:bodyPr lIns="90000" tIns="45000" rIns="90000" bIns="45000" anchor="ctr">
            <a:noAutofit/>
          </a:bodyPr>
          <a:lstStyle>
            <a:lvl1pPr algn="r">
              <a:lnSpc>
                <a:spcPct val="100000"/>
              </a:lnSpc>
              <a:buNone/>
              <a:defRPr lang="ru-RU" sz="1000" b="0" strike="noStrike" spc="-1">
                <a:solidFill>
                  <a:srgbClr val="A6B727"/>
                </a:solidFill>
                <a:latin typeface="Corbel"/>
              </a:defRPr>
            </a:lvl1pPr>
          </a:lstStyle>
          <a:p>
            <a:pPr algn="r">
              <a:lnSpc>
                <a:spcPct val="100000"/>
              </a:lnSpc>
              <a:buNone/>
            </a:pPr>
            <a:fld id="{E684A3DF-8486-4775-A6A4-EE80D56656F6}" type="slidenum">
              <a:rPr lang="ru-RU" sz="1000" b="0" strike="noStrike" spc="-1">
                <a:solidFill>
                  <a:srgbClr val="A6B727"/>
                </a:solidFill>
                <a:latin typeface="Corbel"/>
              </a:rPr>
              <a:pPr algn="r">
                <a:lnSpc>
                  <a:spcPct val="100000"/>
                </a:lnSpc>
                <a:buNone/>
              </a:pPr>
              <a:t>‹#›</a:t>
            </a:fld>
            <a:endParaRPr lang="ru-RU" sz="1000" b="0" strike="noStrike" spc="-1">
              <a:latin typeface="Times New Roman"/>
            </a:endParaRPr>
          </a:p>
        </p:txBody>
      </p:sp>
      <p:sp>
        <p:nvSpPr>
          <p:cNvPr id="194" name="PlaceHolder 4"/>
          <p:cNvSpPr>
            <a:spLocks noGrp="1"/>
          </p:cNvSpPr>
          <p:nvPr>
            <p:ph type="dt" idx="15"/>
          </p:nvPr>
        </p:nvSpPr>
        <p:spPr>
          <a:xfrm>
            <a:off x="857160" y="6223680"/>
            <a:ext cx="1746000" cy="364320"/>
          </a:xfrm>
          <a:prstGeom prst="rect">
            <a:avLst/>
          </a:prstGeom>
          <a:noFill/>
          <a:ln w="0">
            <a:noFill/>
          </a:ln>
        </p:spPr>
        <p:txBody>
          <a:bodyPr lIns="90000" tIns="45000" rIns="90000" bIns="45000" anchor="ctr">
            <a:noAutofit/>
          </a:bodyPr>
          <a:lstStyle>
            <a:lvl1pPr>
              <a:defRPr lang="ru-RU" sz="1400" b="0" strike="noStrike" spc="-1">
                <a:latin typeface="Times New Roman"/>
              </a:defRPr>
            </a:lvl1pPr>
          </a:lstStyle>
          <a:p>
            <a:r>
              <a:rPr lang="ru-RU" sz="1400" b="0" strike="noStrike" spc="-1">
                <a:latin typeface="Times New Roman"/>
              </a:rPr>
              <a:t>&lt;дата/время&gt;</a:t>
            </a:r>
          </a:p>
        </p:txBody>
      </p:sp>
      <p:sp>
        <p:nvSpPr>
          <p:cNvPr id="195"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A6B727"/>
        </a:solidFill>
        <a:effectLst/>
      </p:bgPr>
    </p:bg>
    <p:spTree>
      <p:nvGrpSpPr>
        <p:cNvPr id="1" name=""/>
        <p:cNvGrpSpPr/>
        <p:nvPr/>
      </p:nvGrpSpPr>
      <p:grpSpPr>
        <a:xfrm>
          <a:off x="0" y="0"/>
          <a:ext cx="0" cy="0"/>
          <a:chOff x="0" y="0"/>
          <a:chExt cx="0" cy="0"/>
        </a:xfrm>
      </p:grpSpPr>
      <p:sp>
        <p:nvSpPr>
          <p:cNvPr id="232" name="Rectangle 6"/>
          <p:cNvSpPr/>
          <p:nvPr/>
        </p:nvSpPr>
        <p:spPr>
          <a:xfrm>
            <a:off x="182880" y="182880"/>
            <a:ext cx="8777520" cy="649152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p:style>
      </p:sp>
      <p:sp>
        <p:nvSpPr>
          <p:cNvPr id="233" name="PlaceHolder 1"/>
          <p:cNvSpPr>
            <a:spLocks noGrp="1"/>
          </p:cNvSpPr>
          <p:nvPr>
            <p:ph type="ftr" idx="16"/>
          </p:nvPr>
        </p:nvSpPr>
        <p:spPr>
          <a:xfrm>
            <a:off x="2961720" y="6223680"/>
            <a:ext cx="3537720" cy="364320"/>
          </a:xfrm>
          <a:prstGeom prst="rect">
            <a:avLst/>
          </a:prstGeom>
          <a:noFill/>
          <a:ln w="0">
            <a:noFill/>
          </a:ln>
        </p:spPr>
        <p:txBody>
          <a:bodyPr lIns="90000" tIns="45000" rIns="90000" bIns="45000" anchor="ctr">
            <a:noAutofit/>
          </a:bodyPr>
          <a:lstStyle>
            <a:lvl1pPr algn="ctr">
              <a:lnSpc>
                <a:spcPct val="100000"/>
              </a:lnSpc>
              <a:buNone/>
              <a:defRPr lang="ru-RU" sz="1400" b="0" strike="noStrike" spc="-1">
                <a:latin typeface="Times New Roman"/>
              </a:defRPr>
            </a:lvl1pPr>
          </a:lstStyle>
          <a:p>
            <a:pPr algn="ctr">
              <a:lnSpc>
                <a:spcPct val="100000"/>
              </a:lnSpc>
              <a:buNone/>
            </a:pPr>
            <a:r>
              <a:rPr lang="ru-RU" sz="1400" b="0" strike="noStrike" spc="-1">
                <a:latin typeface="Times New Roman"/>
              </a:rPr>
              <a:t>&lt;нижний колонтитул&gt;</a:t>
            </a:r>
          </a:p>
        </p:txBody>
      </p:sp>
      <p:sp>
        <p:nvSpPr>
          <p:cNvPr id="234" name="PlaceHolder 2"/>
          <p:cNvSpPr>
            <a:spLocks noGrp="1"/>
          </p:cNvSpPr>
          <p:nvPr>
            <p:ph type="sldNum" idx="17"/>
          </p:nvPr>
        </p:nvSpPr>
        <p:spPr>
          <a:xfrm>
            <a:off x="6997320" y="6223680"/>
            <a:ext cx="1279080" cy="364320"/>
          </a:xfrm>
          <a:prstGeom prst="rect">
            <a:avLst/>
          </a:prstGeom>
          <a:noFill/>
          <a:ln w="0">
            <a:noFill/>
          </a:ln>
        </p:spPr>
        <p:txBody>
          <a:bodyPr lIns="90000" tIns="45000" rIns="90000" bIns="45000" anchor="ctr">
            <a:noAutofit/>
          </a:bodyPr>
          <a:lstStyle>
            <a:lvl1pPr algn="r">
              <a:lnSpc>
                <a:spcPct val="100000"/>
              </a:lnSpc>
              <a:buNone/>
              <a:defRPr lang="ru-RU" sz="1000" b="0" strike="noStrike" spc="-1">
                <a:solidFill>
                  <a:srgbClr val="A6B727"/>
                </a:solidFill>
                <a:latin typeface="Corbel"/>
              </a:defRPr>
            </a:lvl1pPr>
          </a:lstStyle>
          <a:p>
            <a:pPr algn="r">
              <a:lnSpc>
                <a:spcPct val="100000"/>
              </a:lnSpc>
              <a:buNone/>
            </a:pPr>
            <a:fld id="{1406A515-32C7-4AF4-8B13-34F9D1E45DC5}" type="slidenum">
              <a:rPr lang="ru-RU" sz="1000" b="0" strike="noStrike" spc="-1">
                <a:solidFill>
                  <a:srgbClr val="A6B727"/>
                </a:solidFill>
                <a:latin typeface="Corbel"/>
              </a:rPr>
              <a:pPr algn="r">
                <a:lnSpc>
                  <a:spcPct val="100000"/>
                </a:lnSpc>
                <a:buNone/>
              </a:pPr>
              <a:t>‹#›</a:t>
            </a:fld>
            <a:endParaRPr lang="ru-RU" sz="1000" b="0" strike="noStrike" spc="-1">
              <a:latin typeface="Times New Roman"/>
            </a:endParaRPr>
          </a:p>
        </p:txBody>
      </p:sp>
      <p:sp>
        <p:nvSpPr>
          <p:cNvPr id="235" name="PlaceHolder 3"/>
          <p:cNvSpPr>
            <a:spLocks noGrp="1"/>
          </p:cNvSpPr>
          <p:nvPr>
            <p:ph type="dt" idx="18"/>
          </p:nvPr>
        </p:nvSpPr>
        <p:spPr>
          <a:xfrm>
            <a:off x="857160" y="6223680"/>
            <a:ext cx="1746000" cy="364320"/>
          </a:xfrm>
          <a:prstGeom prst="rect">
            <a:avLst/>
          </a:prstGeom>
          <a:noFill/>
          <a:ln w="0">
            <a:noFill/>
          </a:ln>
        </p:spPr>
        <p:txBody>
          <a:bodyPr lIns="90000" tIns="45000" rIns="90000" bIns="45000" anchor="ctr">
            <a:noAutofit/>
          </a:bodyPr>
          <a:lstStyle>
            <a:lvl1pPr>
              <a:defRPr lang="ru-RU" sz="1400" b="0" strike="noStrike" spc="-1">
                <a:latin typeface="Times New Roman"/>
              </a:defRPr>
            </a:lvl1pPr>
          </a:lstStyle>
          <a:p>
            <a:r>
              <a:rPr lang="ru-RU" sz="1400" b="0" strike="noStrike" spc="-1">
                <a:latin typeface="Times New Roman"/>
              </a:rPr>
              <a:t>&lt;дата/время&gt;</a:t>
            </a:r>
          </a:p>
        </p:txBody>
      </p:sp>
      <p:sp>
        <p:nvSpPr>
          <p:cNvPr id="236"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ru-RU" sz="4400" b="0" strike="noStrike" spc="-1">
                <a:latin typeface="Arial"/>
              </a:rPr>
              <a:t>Для правки текста заглавия щёлкните мышью</a:t>
            </a:r>
          </a:p>
        </p:txBody>
      </p:sp>
      <p:sp>
        <p:nvSpPr>
          <p:cNvPr id="237"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7" r:id="rId13"/>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PlaceHolder 1"/>
          <p:cNvSpPr>
            <a:spLocks noGrp="1"/>
          </p:cNvSpPr>
          <p:nvPr>
            <p:ph type="title"/>
          </p:nvPr>
        </p:nvSpPr>
        <p:spPr>
          <a:xfrm>
            <a:off x="-567227" y="449895"/>
            <a:ext cx="8164285" cy="900000"/>
          </a:xfrm>
          <a:prstGeom prst="rect">
            <a:avLst/>
          </a:prstGeom>
          <a:noFill/>
          <a:ln w="0">
            <a:noFill/>
          </a:ln>
        </p:spPr>
        <p:txBody>
          <a:bodyPr lIns="90000" tIns="45000" rIns="90000" bIns="45000" anchor="ctr">
            <a:normAutofit/>
          </a:bodyPr>
          <a:lstStyle/>
          <a:p>
            <a:pPr>
              <a:lnSpc>
                <a:spcPct val="90000"/>
              </a:lnSpc>
              <a:buNone/>
            </a:pPr>
            <a:r>
              <a:rPr lang="ru-RU" sz="2800" b="0" strike="noStrike" spc="-1" dirty="0">
                <a:latin typeface="Arial"/>
              </a:rPr>
              <a:t>                       </a:t>
            </a:r>
            <a:r>
              <a:rPr lang="ru-RU" sz="2800" spc="-1" dirty="0">
                <a:solidFill>
                  <a:srgbClr val="002060"/>
                </a:solidFill>
                <a:latin typeface="Arial"/>
              </a:rPr>
              <a:t>Практика: «Активное долголетие»</a:t>
            </a:r>
            <a:endParaRPr lang="ru-RU" sz="2800" b="0" strike="noStrike" spc="-1" dirty="0">
              <a:latin typeface="Arial"/>
            </a:endParaRPr>
          </a:p>
        </p:txBody>
      </p:sp>
      <p:sp>
        <p:nvSpPr>
          <p:cNvPr id="281" name="PlaceHolder 2"/>
          <p:cNvSpPr>
            <a:spLocks noGrp="1"/>
          </p:cNvSpPr>
          <p:nvPr>
            <p:ph/>
          </p:nvPr>
        </p:nvSpPr>
        <p:spPr>
          <a:xfrm>
            <a:off x="489497" y="1098359"/>
            <a:ext cx="8228880" cy="5579640"/>
          </a:xfrm>
          <a:prstGeom prst="rect">
            <a:avLst/>
          </a:prstGeom>
          <a:noFill/>
          <a:ln w="0">
            <a:noFill/>
          </a:ln>
        </p:spPr>
        <p:txBody>
          <a:bodyPr lIns="90000" tIns="45000" rIns="90000" bIns="45000" anchor="t">
            <a:normAutofit lnSpcReduction="10000"/>
          </a:bodyPr>
          <a:lstStyle/>
          <a:p>
            <a:pPr algn="ctr">
              <a:lnSpc>
                <a:spcPct val="90000"/>
              </a:lnSpc>
              <a:spcBef>
                <a:spcPts val="1001"/>
              </a:spcBef>
              <a:buNone/>
              <a:tabLst>
                <a:tab pos="0" algn="l"/>
              </a:tabLst>
            </a:pPr>
            <a:r>
              <a:rPr lang="ru-RU" sz="2200" spc="-1" dirty="0">
                <a:solidFill>
                  <a:srgbClr val="7030A0"/>
                </a:solidFill>
                <a:latin typeface="Arial"/>
              </a:rPr>
              <a:t>Направление</a:t>
            </a:r>
            <a:r>
              <a:rPr lang="ru-RU" sz="2200" b="0" strike="noStrike" spc="-1" dirty="0">
                <a:solidFill>
                  <a:srgbClr val="7030A0"/>
                </a:solidFill>
                <a:latin typeface="Arial"/>
              </a:rPr>
              <a:t>: «</a:t>
            </a:r>
            <a:r>
              <a:rPr lang="ru-RU" sz="2200" spc="-1" dirty="0">
                <a:solidFill>
                  <a:srgbClr val="7030A0"/>
                </a:solidFill>
                <a:latin typeface="Arial"/>
              </a:rPr>
              <a:t>Медицинский и социальный уход, общественная забота и профилактика» </a:t>
            </a:r>
            <a:endParaRPr lang="ru-RU" sz="1800" strike="noStrike" spc="-1" dirty="0">
              <a:solidFill>
                <a:srgbClr val="002060"/>
              </a:solidFill>
              <a:latin typeface="Arial"/>
            </a:endParaRPr>
          </a:p>
          <a:p>
            <a:pPr algn="ctr">
              <a:lnSpc>
                <a:spcPct val="90000"/>
              </a:lnSpc>
              <a:spcBef>
                <a:spcPts val="1001"/>
              </a:spcBef>
              <a:buNone/>
              <a:tabLst>
                <a:tab pos="0" algn="l"/>
              </a:tabLst>
            </a:pPr>
            <a:r>
              <a:rPr lang="ru-RU" sz="1800" b="0" strike="noStrike" spc="-1" dirty="0">
                <a:latin typeface="Arial"/>
              </a:rPr>
              <a:t>«Ступеньки к жизни»</a:t>
            </a:r>
          </a:p>
          <a:p>
            <a:pPr algn="ctr">
              <a:lnSpc>
                <a:spcPct val="90000"/>
              </a:lnSpc>
              <a:spcBef>
                <a:spcPts val="1001"/>
              </a:spcBef>
              <a:buNone/>
              <a:tabLst>
                <a:tab pos="0" algn="l"/>
              </a:tabLst>
            </a:pPr>
            <a:endParaRPr lang="ru-RU" spc="-1" dirty="0">
              <a:latin typeface="Arial"/>
            </a:endParaRPr>
          </a:p>
          <a:p>
            <a:pPr algn="ctr">
              <a:lnSpc>
                <a:spcPct val="90000"/>
              </a:lnSpc>
              <a:spcBef>
                <a:spcPts val="1001"/>
              </a:spcBef>
              <a:buNone/>
              <a:tabLst>
                <a:tab pos="0" algn="l"/>
              </a:tabLst>
            </a:pPr>
            <a:endParaRPr lang="ru-RU" sz="1800" b="0" strike="noStrike" spc="-1" dirty="0">
              <a:latin typeface="Arial"/>
            </a:endParaRPr>
          </a:p>
          <a:p>
            <a:pPr algn="ctr">
              <a:lnSpc>
                <a:spcPct val="90000"/>
              </a:lnSpc>
              <a:spcBef>
                <a:spcPts val="1001"/>
              </a:spcBef>
              <a:buNone/>
              <a:tabLst>
                <a:tab pos="0" algn="l"/>
              </a:tabLst>
            </a:pPr>
            <a:endParaRPr lang="ru-RU" spc="-1" dirty="0">
              <a:latin typeface="Arial"/>
            </a:endParaRPr>
          </a:p>
          <a:p>
            <a:pPr algn="ctr">
              <a:lnSpc>
                <a:spcPct val="90000"/>
              </a:lnSpc>
              <a:spcBef>
                <a:spcPts val="1001"/>
              </a:spcBef>
              <a:buNone/>
              <a:tabLst>
                <a:tab pos="0" algn="l"/>
              </a:tabLst>
            </a:pPr>
            <a:endParaRPr lang="ru-RU" sz="1800" b="0" strike="noStrike" spc="-1" dirty="0">
              <a:latin typeface="Arial"/>
            </a:endParaRPr>
          </a:p>
          <a:p>
            <a:pPr algn="ctr">
              <a:lnSpc>
                <a:spcPct val="90000"/>
              </a:lnSpc>
              <a:spcBef>
                <a:spcPts val="1001"/>
              </a:spcBef>
              <a:buNone/>
              <a:tabLst>
                <a:tab pos="0" algn="l"/>
              </a:tabLst>
            </a:pPr>
            <a:endParaRPr lang="ru-RU" sz="1800" b="0" strike="noStrike" spc="-1" dirty="0">
              <a:solidFill>
                <a:srgbClr val="002060"/>
              </a:solidFill>
              <a:latin typeface="Arial"/>
            </a:endParaRPr>
          </a:p>
          <a:p>
            <a:pPr algn="ctr">
              <a:lnSpc>
                <a:spcPct val="90000"/>
              </a:lnSpc>
              <a:spcBef>
                <a:spcPts val="1001"/>
              </a:spcBef>
              <a:buNone/>
              <a:tabLst>
                <a:tab pos="0" algn="l"/>
              </a:tabLst>
            </a:pPr>
            <a:endParaRPr lang="ru-RU" spc="-1" dirty="0">
              <a:solidFill>
                <a:srgbClr val="002060"/>
              </a:solidFill>
              <a:latin typeface="Arial"/>
            </a:endParaRPr>
          </a:p>
          <a:p>
            <a:pPr algn="ctr">
              <a:lnSpc>
                <a:spcPct val="90000"/>
              </a:lnSpc>
              <a:spcBef>
                <a:spcPts val="1001"/>
              </a:spcBef>
              <a:buNone/>
              <a:tabLst>
                <a:tab pos="0" algn="l"/>
              </a:tabLst>
            </a:pPr>
            <a:endParaRPr lang="ru-RU" sz="1800" b="0" strike="noStrike" spc="-1" dirty="0">
              <a:solidFill>
                <a:srgbClr val="002060"/>
              </a:solidFill>
              <a:latin typeface="Arial"/>
            </a:endParaRPr>
          </a:p>
          <a:p>
            <a:pPr algn="ctr">
              <a:lnSpc>
                <a:spcPct val="90000"/>
              </a:lnSpc>
              <a:spcBef>
                <a:spcPts val="1001"/>
              </a:spcBef>
              <a:buNone/>
              <a:tabLst>
                <a:tab pos="0" algn="l"/>
              </a:tabLst>
            </a:pPr>
            <a:endParaRPr lang="ru-RU" spc="-1" dirty="0">
              <a:solidFill>
                <a:srgbClr val="002060"/>
              </a:solidFill>
              <a:latin typeface="Arial"/>
            </a:endParaRPr>
          </a:p>
          <a:p>
            <a:pPr algn="ctr">
              <a:lnSpc>
                <a:spcPct val="90000"/>
              </a:lnSpc>
              <a:spcBef>
                <a:spcPts val="1001"/>
              </a:spcBef>
              <a:buNone/>
              <a:tabLst>
                <a:tab pos="0" algn="l"/>
              </a:tabLst>
            </a:pPr>
            <a:r>
              <a:rPr lang="ru-RU" sz="1800" b="0" strike="noStrike" spc="-1" dirty="0">
                <a:solidFill>
                  <a:srgbClr val="002060"/>
                </a:solidFill>
                <a:latin typeface="Arial"/>
              </a:rPr>
              <a:t>Участник практики: </a:t>
            </a:r>
            <a:r>
              <a:rPr lang="ru-RU" sz="1800" b="0" strike="noStrike" spc="-1" dirty="0" err="1">
                <a:solidFill>
                  <a:srgbClr val="002060"/>
                </a:solidFill>
                <a:latin typeface="Arial"/>
              </a:rPr>
              <a:t>Сёмина</a:t>
            </a:r>
            <a:r>
              <a:rPr lang="ru-RU" sz="1800" b="0" strike="noStrike" spc="-1" dirty="0">
                <a:solidFill>
                  <a:srgbClr val="002060"/>
                </a:solidFill>
                <a:latin typeface="Arial"/>
              </a:rPr>
              <a:t> Елена Александровна заведующая </a:t>
            </a:r>
            <a:r>
              <a:rPr lang="ru-RU" spc="-1" dirty="0">
                <a:solidFill>
                  <a:srgbClr val="002060"/>
                </a:solidFill>
                <a:latin typeface="Arial"/>
              </a:rPr>
              <a:t>о</a:t>
            </a:r>
            <a:r>
              <a:rPr lang="ru-RU" sz="1800" b="0" strike="noStrike" spc="-1" dirty="0">
                <a:solidFill>
                  <a:srgbClr val="002060"/>
                </a:solidFill>
                <a:latin typeface="Arial"/>
              </a:rPr>
              <a:t>тделением социально-медицинского обслуживания на дому </a:t>
            </a:r>
            <a:r>
              <a:rPr lang="ru-RU" spc="-1" dirty="0">
                <a:solidFill>
                  <a:srgbClr val="002060"/>
                </a:solidFill>
                <a:latin typeface="Arial"/>
              </a:rPr>
              <a:t>г</a:t>
            </a:r>
            <a:r>
              <a:rPr lang="ru-RU" sz="1800" b="0" strike="noStrike" spc="-1" dirty="0">
                <a:solidFill>
                  <a:srgbClr val="002060"/>
                </a:solidFill>
                <a:latin typeface="Arial"/>
              </a:rPr>
              <a:t>осударственного бюджетного учреждения «Комплексный центр социального обслуживания населения </a:t>
            </a:r>
            <a:r>
              <a:rPr lang="ru-RU" sz="1800" b="0" strike="noStrike" spc="-1" dirty="0" err="1">
                <a:solidFill>
                  <a:srgbClr val="002060"/>
                </a:solidFill>
                <a:latin typeface="Arial"/>
              </a:rPr>
              <a:t>Балахнинского</a:t>
            </a:r>
            <a:r>
              <a:rPr lang="ru-RU" sz="1800" b="0" strike="noStrike" spc="-1" dirty="0">
                <a:solidFill>
                  <a:srgbClr val="002060"/>
                </a:solidFill>
                <a:latin typeface="Arial"/>
              </a:rPr>
              <a:t> муниципального округа»</a:t>
            </a:r>
          </a:p>
          <a:p>
            <a:pPr algn="ctr">
              <a:lnSpc>
                <a:spcPct val="90000"/>
              </a:lnSpc>
              <a:spcBef>
                <a:spcPts val="1001"/>
              </a:spcBef>
              <a:buNone/>
              <a:tabLst>
                <a:tab pos="0" algn="l"/>
              </a:tabLst>
            </a:pPr>
            <a:r>
              <a:rPr lang="ru-RU" spc="-1" dirty="0">
                <a:solidFill>
                  <a:srgbClr val="002060"/>
                </a:solidFill>
                <a:latin typeface="Arial"/>
              </a:rPr>
              <a:t>2023год</a:t>
            </a:r>
            <a:endParaRPr lang="ru-RU" sz="1800" b="0" strike="noStrike" spc="-1" dirty="0">
              <a:solidFill>
                <a:srgbClr val="002060"/>
              </a:solidFill>
              <a:latin typeface="Arial"/>
            </a:endParaRPr>
          </a:p>
        </p:txBody>
      </p:sp>
      <p:pic>
        <p:nvPicPr>
          <p:cNvPr id="282" name="Рисунок 1"/>
          <p:cNvPicPr/>
          <p:nvPr/>
        </p:nvPicPr>
        <p:blipFill>
          <a:blip r:embed="rId2" cstate="print"/>
          <a:srcRect/>
          <a:stretch/>
        </p:blipFill>
        <p:spPr>
          <a:xfrm rot="1200">
            <a:off x="3406651" y="2088558"/>
            <a:ext cx="2330699" cy="2680884"/>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xmlns="" id="{AE0E6328-289C-E9DF-2E4C-6DAADC851C8F}"/>
              </a:ext>
            </a:extLst>
          </p:cNvPr>
          <p:cNvSpPr>
            <a:spLocks noGrp="1"/>
          </p:cNvSpPr>
          <p:nvPr>
            <p:ph type="subTitle"/>
          </p:nvPr>
        </p:nvSpPr>
        <p:spPr>
          <a:xfrm>
            <a:off x="457200" y="221040"/>
            <a:ext cx="8044453" cy="1119432"/>
          </a:xfrm>
        </p:spPr>
        <p:txBody>
          <a:bodyPr/>
          <a:lstStyle/>
          <a:p>
            <a:r>
              <a:rPr lang="ru-RU" sz="2800" b="1" i="1" dirty="0"/>
              <a:t>      </a:t>
            </a:r>
            <a:r>
              <a:rPr lang="ru-RU" sz="2800" b="1" i="1" dirty="0">
                <a:solidFill>
                  <a:srgbClr val="C00000"/>
                </a:solidFill>
              </a:rPr>
              <a:t>Четвёртый день Марафона здоровья</a:t>
            </a:r>
            <a:endParaRPr lang="ru-RU" sz="2800" b="1" i="1" dirty="0"/>
          </a:p>
        </p:txBody>
      </p:sp>
      <p:sp>
        <p:nvSpPr>
          <p:cNvPr id="5" name="Подзаголовок 2">
            <a:extLst>
              <a:ext uri="{FF2B5EF4-FFF2-40B4-BE49-F238E27FC236}">
                <a16:creationId xmlns:a16="http://schemas.microsoft.com/office/drawing/2014/main" xmlns="" id="{4ED0A5B0-F8AD-1BBF-2C43-4372912DDBE2}"/>
              </a:ext>
            </a:extLst>
          </p:cNvPr>
          <p:cNvSpPr>
            <a:spLocks noGrp="1"/>
          </p:cNvSpPr>
          <p:nvPr>
            <p:ph type="subTitle"/>
          </p:nvPr>
        </p:nvSpPr>
        <p:spPr>
          <a:xfrm>
            <a:off x="556162" y="1340472"/>
            <a:ext cx="7945491" cy="2519009"/>
          </a:xfrm>
        </p:spPr>
        <p:txBody>
          <a:bodyPr anchor="b"/>
          <a:lstStyle/>
          <a:p>
            <a:pPr algn="ctr"/>
            <a:r>
              <a:rPr lang="ru-RU" sz="2400" b="1" i="1" dirty="0">
                <a:solidFill>
                  <a:schemeClr val="tx1"/>
                </a:solidFill>
              </a:rPr>
              <a:t>        </a:t>
            </a:r>
            <a:r>
              <a:rPr lang="ru-RU" sz="2400" b="1" i="1" u="sng" dirty="0" err="1">
                <a:solidFill>
                  <a:schemeClr val="tx1"/>
                </a:solidFill>
              </a:rPr>
              <a:t>Нейрогимнастика</a:t>
            </a:r>
            <a:endParaRPr lang="ru-RU" sz="2400" b="1" i="1" dirty="0">
              <a:solidFill>
                <a:schemeClr val="tx1"/>
              </a:solidFill>
            </a:endParaRPr>
          </a:p>
          <a:p>
            <a:pPr algn="ctr"/>
            <a:r>
              <a:rPr lang="ru-RU" sz="2400" b="1" i="1" dirty="0">
                <a:solidFill>
                  <a:schemeClr val="tx1"/>
                </a:solidFill>
              </a:rPr>
              <a:t>      Это комплекс упражнений на развитие мелкой моторики, который развивает концентрацию и произвольность внимания. По мере овладения упражнениями, люди старшего возраста становятся более уверенными в себе, и таким образом улучшается их эмоциональное состояние.</a:t>
            </a:r>
          </a:p>
        </p:txBody>
      </p:sp>
      <p:pic>
        <p:nvPicPr>
          <p:cNvPr id="10" name="Рисунок 9">
            <a:extLst>
              <a:ext uri="{FF2B5EF4-FFF2-40B4-BE49-F238E27FC236}">
                <a16:creationId xmlns:a16="http://schemas.microsoft.com/office/drawing/2014/main" xmlns="" id="{830CA27B-A084-84DB-AE79-2FEBB9F3136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9252" y="4048406"/>
            <a:ext cx="1811176" cy="2414902"/>
          </a:xfrm>
          <a:prstGeom prst="rect">
            <a:avLst/>
          </a:prstGeom>
        </p:spPr>
      </p:pic>
      <p:pic>
        <p:nvPicPr>
          <p:cNvPr id="11" name="Рисунок 10">
            <a:extLst>
              <a:ext uri="{FF2B5EF4-FFF2-40B4-BE49-F238E27FC236}">
                <a16:creationId xmlns:a16="http://schemas.microsoft.com/office/drawing/2014/main" xmlns="" id="{A93AD81E-0A95-6ADD-A2EF-5478DEAF160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61668" y="4048406"/>
            <a:ext cx="1811177" cy="2414902"/>
          </a:xfrm>
          <a:prstGeom prst="rect">
            <a:avLst/>
          </a:prstGeom>
        </p:spPr>
      </p:pic>
      <p:pic>
        <p:nvPicPr>
          <p:cNvPr id="12" name="Рисунок 11">
            <a:extLst>
              <a:ext uri="{FF2B5EF4-FFF2-40B4-BE49-F238E27FC236}">
                <a16:creationId xmlns:a16="http://schemas.microsoft.com/office/drawing/2014/main" xmlns="" id="{E0908255-5B6A-BF5C-CD75-5A7138E500D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75043" y="4048406"/>
            <a:ext cx="1811176" cy="2420445"/>
          </a:xfrm>
          <a:prstGeom prst="rect">
            <a:avLst/>
          </a:prstGeom>
        </p:spPr>
      </p:pic>
      <p:pic>
        <p:nvPicPr>
          <p:cNvPr id="13" name="Рисунок 12">
            <a:extLst>
              <a:ext uri="{FF2B5EF4-FFF2-40B4-BE49-F238E27FC236}">
                <a16:creationId xmlns:a16="http://schemas.microsoft.com/office/drawing/2014/main" xmlns="" id="{B1014DDD-8549-4562-4FF0-93D5A6EA010C}"/>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94798" y="4048406"/>
            <a:ext cx="1987262" cy="2414901"/>
          </a:xfrm>
          <a:prstGeom prst="rect">
            <a:avLst/>
          </a:prstGeom>
        </p:spPr>
      </p:pic>
    </p:spTree>
    <p:extLst>
      <p:ext uri="{BB962C8B-B14F-4D97-AF65-F5344CB8AC3E}">
        <p14:creationId xmlns:p14="http://schemas.microsoft.com/office/powerpoint/2010/main" xmlns="" val="800952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0CCDE36-C451-12A7-5566-2130A1A57D17}"/>
              </a:ext>
            </a:extLst>
          </p:cNvPr>
          <p:cNvSpPr>
            <a:spLocks noGrp="1"/>
          </p:cNvSpPr>
          <p:nvPr>
            <p:ph type="title"/>
          </p:nvPr>
        </p:nvSpPr>
        <p:spPr>
          <a:xfrm>
            <a:off x="457381" y="281400"/>
            <a:ext cx="8260188" cy="721307"/>
          </a:xfrm>
          <a:ln>
            <a:solidFill>
              <a:schemeClr val="bg1"/>
            </a:solidFill>
          </a:ln>
        </p:spPr>
        <p:style>
          <a:lnRef idx="2">
            <a:schemeClr val="dk1"/>
          </a:lnRef>
          <a:fillRef idx="1">
            <a:schemeClr val="lt1"/>
          </a:fillRef>
          <a:effectRef idx="0">
            <a:schemeClr val="dk1"/>
          </a:effectRef>
          <a:fontRef idx="minor">
            <a:schemeClr val="dk1"/>
          </a:fontRef>
        </p:style>
        <p:txBody>
          <a:bodyPr/>
          <a:lstStyle/>
          <a:p>
            <a:r>
              <a:rPr lang="ru-RU" sz="3200" b="1" i="1" dirty="0">
                <a:solidFill>
                  <a:srgbClr val="C00000"/>
                </a:solidFill>
                <a:latin typeface="Times New Roman" panose="02020603050405020304" pitchFamily="18" charset="0"/>
                <a:cs typeface="Times New Roman" panose="02020603050405020304" pitchFamily="18" charset="0"/>
              </a:rPr>
              <a:t>              Пятый день Марафона </a:t>
            </a:r>
          </a:p>
        </p:txBody>
      </p:sp>
      <p:sp>
        <p:nvSpPr>
          <p:cNvPr id="4" name="Заголовок 1">
            <a:extLst>
              <a:ext uri="{FF2B5EF4-FFF2-40B4-BE49-F238E27FC236}">
                <a16:creationId xmlns:a16="http://schemas.microsoft.com/office/drawing/2014/main" xmlns="" id="{456ED5A8-53F1-A84E-9C62-7DB0DA91C47A}"/>
              </a:ext>
            </a:extLst>
          </p:cNvPr>
          <p:cNvSpPr>
            <a:spLocks noGrp="1"/>
          </p:cNvSpPr>
          <p:nvPr>
            <p:ph type="title"/>
          </p:nvPr>
        </p:nvSpPr>
        <p:spPr>
          <a:xfrm>
            <a:off x="2168147" y="3293308"/>
            <a:ext cx="6616718" cy="1641646"/>
          </a:xfrm>
        </p:spPr>
        <p:style>
          <a:lnRef idx="2">
            <a:schemeClr val="dk1"/>
          </a:lnRef>
          <a:fillRef idx="1">
            <a:schemeClr val="lt1"/>
          </a:fillRef>
          <a:effectRef idx="0">
            <a:schemeClr val="dk1"/>
          </a:effectRef>
          <a:fontRef idx="minor">
            <a:schemeClr val="dk1"/>
          </a:fontRef>
        </p:style>
        <p:txBody>
          <a:bodyPr anchor="t"/>
          <a:lstStyle/>
          <a:p>
            <a:pPr algn="ctr"/>
            <a:r>
              <a:rPr lang="ru-RU" sz="2800" b="1" i="1" dirty="0">
                <a:solidFill>
                  <a:schemeClr val="tx1"/>
                </a:solidFill>
                <a:latin typeface="Times New Roman" panose="02020603050405020304" pitchFamily="18" charset="0"/>
                <a:cs typeface="Times New Roman" panose="02020603050405020304" pitchFamily="18" charset="0"/>
              </a:rPr>
              <a:t>               </a:t>
            </a:r>
            <a:r>
              <a:rPr lang="ru-RU" sz="2800" b="1" i="1" u="sng" dirty="0" err="1">
                <a:solidFill>
                  <a:schemeClr val="tx1"/>
                </a:solidFill>
                <a:latin typeface="Times New Roman" panose="02020603050405020304" pitchFamily="18" charset="0"/>
                <a:cs typeface="Times New Roman" panose="02020603050405020304" pitchFamily="18" charset="0"/>
              </a:rPr>
              <a:t>Пластилинография</a:t>
            </a:r>
            <a:r>
              <a:rPr lang="ru-RU" sz="2800" b="1" i="1" dirty="0">
                <a:solidFill>
                  <a:schemeClr val="tx1"/>
                </a:solidFill>
                <a:latin typeface="Times New Roman" panose="02020603050405020304" pitchFamily="18" charset="0"/>
                <a:cs typeface="Times New Roman" panose="02020603050405020304" pitchFamily="18" charset="0"/>
              </a:rPr>
              <a:t> </a:t>
            </a:r>
            <a:br>
              <a:rPr lang="ru-RU" sz="2800" b="1" i="1" dirty="0">
                <a:solidFill>
                  <a:schemeClr val="tx1"/>
                </a:solidFill>
                <a:latin typeface="Times New Roman" panose="02020603050405020304" pitchFamily="18" charset="0"/>
                <a:cs typeface="Times New Roman" panose="02020603050405020304" pitchFamily="18" charset="0"/>
              </a:rPr>
            </a:br>
            <a:r>
              <a:rPr lang="ru-RU" sz="2800" b="1" i="1" dirty="0">
                <a:solidFill>
                  <a:schemeClr val="tx1"/>
                </a:solidFill>
                <a:latin typeface="Times New Roman" panose="02020603050405020304" pitchFamily="18" charset="0"/>
                <a:cs typeface="Times New Roman" panose="02020603050405020304" pitchFamily="18" charset="0"/>
              </a:rPr>
              <a:t>погружаясь в процесс создания картины из пластилина, пожилые учатся выражать свои эмоции и настроение. </a:t>
            </a:r>
          </a:p>
        </p:txBody>
      </p:sp>
      <p:sp>
        <p:nvSpPr>
          <p:cNvPr id="6" name="Заголовок 1">
            <a:extLst>
              <a:ext uri="{FF2B5EF4-FFF2-40B4-BE49-F238E27FC236}">
                <a16:creationId xmlns:a16="http://schemas.microsoft.com/office/drawing/2014/main" xmlns="" id="{C2710B83-0FB9-2048-274D-0165EB51F138}"/>
              </a:ext>
            </a:extLst>
          </p:cNvPr>
          <p:cNvSpPr>
            <a:spLocks noGrp="1"/>
          </p:cNvSpPr>
          <p:nvPr>
            <p:ph type="title"/>
          </p:nvPr>
        </p:nvSpPr>
        <p:spPr>
          <a:xfrm>
            <a:off x="201522" y="4934954"/>
            <a:ext cx="7063659" cy="1641646"/>
          </a:xfrm>
        </p:spPr>
        <p:style>
          <a:lnRef idx="2">
            <a:schemeClr val="dk1"/>
          </a:lnRef>
          <a:fillRef idx="1">
            <a:schemeClr val="lt1"/>
          </a:fillRef>
          <a:effectRef idx="0">
            <a:schemeClr val="dk1"/>
          </a:effectRef>
          <a:fontRef idx="minor">
            <a:schemeClr val="dk1"/>
          </a:fontRef>
        </p:style>
        <p:txBody>
          <a:bodyPr/>
          <a:lstStyle/>
          <a:p>
            <a:pPr algn="ctr"/>
            <a:r>
              <a:rPr lang="ru-RU" sz="2800" b="1" i="1" dirty="0">
                <a:solidFill>
                  <a:schemeClr val="tx1"/>
                </a:solidFill>
                <a:latin typeface="Times New Roman" panose="02020603050405020304" pitchFamily="18" charset="0"/>
                <a:cs typeface="Times New Roman" panose="02020603050405020304" pitchFamily="18" charset="0"/>
              </a:rPr>
              <a:t>     </a:t>
            </a:r>
            <a:r>
              <a:rPr lang="ru-RU" sz="2800" b="1" i="1" u="sng" dirty="0" err="1">
                <a:solidFill>
                  <a:schemeClr val="tx1"/>
                </a:solidFill>
                <a:latin typeface="Times New Roman" panose="02020603050405020304" pitchFamily="18" charset="0"/>
                <a:cs typeface="Times New Roman" panose="02020603050405020304" pitchFamily="18" charset="0"/>
              </a:rPr>
              <a:t>Изотерапия</a:t>
            </a:r>
            <a:r>
              <a:rPr lang="ru-RU" sz="2800" b="1" i="1" dirty="0">
                <a:solidFill>
                  <a:schemeClr val="tx1"/>
                </a:solidFill>
                <a:latin typeface="Times New Roman" panose="02020603050405020304" pitchFamily="18" charset="0"/>
                <a:cs typeface="Times New Roman" panose="02020603050405020304" pitchFamily="18" charset="0"/>
              </a:rPr>
              <a:t/>
            </a:r>
            <a:br>
              <a:rPr lang="ru-RU" sz="2800" b="1" i="1" dirty="0">
                <a:solidFill>
                  <a:schemeClr val="tx1"/>
                </a:solidFill>
                <a:latin typeface="Times New Roman" panose="02020603050405020304" pitchFamily="18" charset="0"/>
                <a:cs typeface="Times New Roman" panose="02020603050405020304" pitchFamily="18" charset="0"/>
              </a:rPr>
            </a:br>
            <a:r>
              <a:rPr lang="ru-RU" sz="2800" b="1" i="1" dirty="0">
                <a:solidFill>
                  <a:schemeClr val="tx1"/>
                </a:solidFill>
                <a:latin typeface="Times New Roman" panose="02020603050405020304" pitchFamily="18" charset="0"/>
                <a:cs typeface="Times New Roman" panose="02020603050405020304" pitchFamily="18" charset="0"/>
              </a:rPr>
              <a:t>  применяется для восстановления моторики рук и улучшения  психологического состояния. </a:t>
            </a:r>
          </a:p>
        </p:txBody>
      </p:sp>
      <p:pic>
        <p:nvPicPr>
          <p:cNvPr id="21" name="Рисунок 21">
            <a:extLst>
              <a:ext uri="{FF2B5EF4-FFF2-40B4-BE49-F238E27FC236}">
                <a16:creationId xmlns:a16="http://schemas.microsoft.com/office/drawing/2014/main" xmlns="" id="{9ABE0564-CCD5-77A1-E324-A25E338963F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3729" y="3117669"/>
            <a:ext cx="1447742" cy="1817285"/>
          </a:xfrm>
          <a:prstGeom prst="rect">
            <a:avLst/>
          </a:prstGeom>
        </p:spPr>
      </p:pic>
      <p:pic>
        <p:nvPicPr>
          <p:cNvPr id="25" name="Рисунок 25">
            <a:extLst>
              <a:ext uri="{FF2B5EF4-FFF2-40B4-BE49-F238E27FC236}">
                <a16:creationId xmlns:a16="http://schemas.microsoft.com/office/drawing/2014/main" xmlns="" id="{941E8E56-F380-E069-77A7-8AE726A2638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80825" y="4934954"/>
            <a:ext cx="1136743" cy="1641646"/>
          </a:xfrm>
          <a:prstGeom prst="rect">
            <a:avLst/>
          </a:prstGeom>
        </p:spPr>
      </p:pic>
      <p:sp>
        <p:nvSpPr>
          <p:cNvPr id="5" name="Заголовок 1">
            <a:extLst>
              <a:ext uri="{FF2B5EF4-FFF2-40B4-BE49-F238E27FC236}">
                <a16:creationId xmlns:a16="http://schemas.microsoft.com/office/drawing/2014/main" xmlns="" id="{3112F84B-924D-1B3A-518B-DE8CF894DC73}"/>
              </a:ext>
            </a:extLst>
          </p:cNvPr>
          <p:cNvSpPr>
            <a:spLocks noGrp="1"/>
          </p:cNvSpPr>
          <p:nvPr>
            <p:ph type="title"/>
          </p:nvPr>
        </p:nvSpPr>
        <p:spPr>
          <a:xfrm>
            <a:off x="426432" y="921461"/>
            <a:ext cx="8291136" cy="2277455"/>
          </a:xfrm>
          <a:ln>
            <a:solidFill>
              <a:schemeClr val="bg1"/>
            </a:solidFill>
          </a:ln>
        </p:spPr>
        <p:style>
          <a:lnRef idx="2">
            <a:schemeClr val="dk1"/>
          </a:lnRef>
          <a:fillRef idx="1">
            <a:schemeClr val="lt1"/>
          </a:fillRef>
          <a:effectRef idx="0">
            <a:schemeClr val="dk1"/>
          </a:effectRef>
          <a:fontRef idx="minor">
            <a:schemeClr val="dk1"/>
          </a:fontRef>
        </p:style>
        <p:txBody>
          <a:bodyPr/>
          <a:lstStyle/>
          <a:p>
            <a:pPr algn="ctr"/>
            <a:r>
              <a:rPr lang="ru-RU" sz="3200" b="1" i="1" dirty="0">
                <a:solidFill>
                  <a:srgbClr val="C00000"/>
                </a:solidFill>
                <a:latin typeface="Times New Roman" panose="02020603050405020304" pitchFamily="18" charset="0"/>
                <a:cs typeface="Times New Roman" panose="02020603050405020304" pitchFamily="18" charset="0"/>
              </a:rPr>
              <a:t/>
            </a:r>
            <a:br>
              <a:rPr lang="ru-RU" sz="3200" b="1" i="1" dirty="0">
                <a:solidFill>
                  <a:srgbClr val="C00000"/>
                </a:solidFill>
                <a:latin typeface="Times New Roman" panose="02020603050405020304" pitchFamily="18" charset="0"/>
                <a:cs typeface="Times New Roman" panose="02020603050405020304" pitchFamily="18" charset="0"/>
              </a:rPr>
            </a:br>
            <a:r>
              <a:rPr lang="ru-RU" sz="3200" b="1" i="1" dirty="0">
                <a:solidFill>
                  <a:schemeClr val="tx1"/>
                </a:solidFill>
                <a:latin typeface="Times New Roman" panose="02020603050405020304" pitchFamily="18" charset="0"/>
                <a:cs typeface="Times New Roman" panose="02020603050405020304" pitchFamily="18" charset="0"/>
              </a:rPr>
              <a:t> После пятого дня Марафона, обслуживаемые выбирают любые из предложенных технологий для оздоровления.</a:t>
            </a:r>
            <a:endParaRPr lang="ru-RU" sz="32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58902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859" y="314753"/>
            <a:ext cx="8402690" cy="544347"/>
          </a:xfrm>
        </p:spPr>
        <p:txBody>
          <a:bodyPr>
            <a:normAutofit/>
          </a:bodyPr>
          <a:lstStyle/>
          <a:p>
            <a:r>
              <a:rPr lang="ru-RU" sz="3200" b="1" i="1" dirty="0">
                <a:solidFill>
                  <a:srgbClr val="FF0000"/>
                </a:solidFill>
                <a:latin typeface="Times New Roman" panose="02020603050405020304" pitchFamily="18" charset="0"/>
                <a:cs typeface="Times New Roman" panose="02020603050405020304" pitchFamily="18" charset="0"/>
              </a:rPr>
              <a:t>              Полученные результаты практики:</a:t>
            </a:r>
          </a:p>
        </p:txBody>
      </p:sp>
      <p:sp>
        <p:nvSpPr>
          <p:cNvPr id="3" name="Объект 2"/>
          <p:cNvSpPr>
            <a:spLocks noGrp="1"/>
          </p:cNvSpPr>
          <p:nvPr>
            <p:ph idx="1"/>
          </p:nvPr>
        </p:nvSpPr>
        <p:spPr>
          <a:xfrm>
            <a:off x="296883" y="1196532"/>
            <a:ext cx="8600322" cy="2528002"/>
          </a:xfrm>
        </p:spPr>
        <p:style>
          <a:lnRef idx="2">
            <a:schemeClr val="dk1"/>
          </a:lnRef>
          <a:fillRef idx="1">
            <a:schemeClr val="lt1"/>
          </a:fillRef>
          <a:effectRef idx="0">
            <a:schemeClr val="dk1"/>
          </a:effectRef>
          <a:fontRef idx="minor">
            <a:schemeClr val="dk1"/>
          </a:fontRef>
        </p:style>
        <p:txBody>
          <a:bodyPr>
            <a:noAutofit/>
          </a:bodyPr>
          <a:lstStyle/>
          <a:p>
            <a:pPr marL="285750" lvl="1" indent="-285750" algn="just">
              <a:buFont typeface="Arial" panose="020B0604020202020204" pitchFamily="34" charset="0"/>
              <a:buChar char="•"/>
            </a:pPr>
            <a:r>
              <a:rPr lang="ru-RU" sz="3200" i="1" dirty="0">
                <a:latin typeface="Times New Roman" panose="02020603050405020304" pitchFamily="18" charset="0"/>
                <a:cs typeface="Times New Roman" panose="02020603050405020304" pitchFamily="18" charset="0"/>
              </a:rPr>
              <a:t>Пожилые стали более самостоятельными;    </a:t>
            </a:r>
          </a:p>
          <a:p>
            <a:pPr marL="285750" lvl="1" indent="-285750" algn="just">
              <a:buFont typeface="Arial" panose="020B0604020202020204" pitchFamily="34" charset="0"/>
              <a:buChar char="•"/>
            </a:pPr>
            <a:r>
              <a:rPr lang="ru-RU" sz="3200" i="1" dirty="0">
                <a:latin typeface="Times New Roman" panose="02020603050405020304" pitchFamily="18" charset="0"/>
                <a:cs typeface="Times New Roman" panose="02020603050405020304" pitchFamily="18" charset="0"/>
              </a:rPr>
              <a:t> стало восстанавливаться  координация движений, память, речь;</a:t>
            </a:r>
          </a:p>
          <a:p>
            <a:pPr marL="285750" lvl="1" indent="-285750" algn="just">
              <a:buFont typeface="Arial" panose="020B0604020202020204" pitchFamily="34" charset="0"/>
              <a:buChar char="•"/>
            </a:pPr>
            <a:r>
              <a:rPr lang="ru-RU" sz="3200" i="1" dirty="0">
                <a:latin typeface="Times New Roman" panose="02020603050405020304" pitchFamily="18" charset="0"/>
                <a:cs typeface="Times New Roman" panose="02020603050405020304" pitchFamily="18" charset="0"/>
              </a:rPr>
              <a:t>были созданы более комфортные </a:t>
            </a:r>
            <a:r>
              <a:rPr lang="ru-RU" sz="3200" i="1">
                <a:latin typeface="Times New Roman" panose="02020603050405020304" pitchFamily="18" charset="0"/>
                <a:cs typeface="Times New Roman" panose="02020603050405020304" pitchFamily="18" charset="0"/>
              </a:rPr>
              <a:t>условия </a:t>
            </a:r>
            <a:r>
              <a:rPr lang="ru-RU" sz="3200" i="1" smtClean="0">
                <a:latin typeface="Times New Roman" panose="02020603050405020304" pitchFamily="18" charset="0"/>
                <a:cs typeface="Times New Roman" panose="02020603050405020304" pitchFamily="18" charset="0"/>
              </a:rPr>
              <a:t>для </a:t>
            </a:r>
            <a:r>
              <a:rPr lang="ru-RU" sz="3200" i="1" dirty="0">
                <a:latin typeface="Times New Roman" panose="02020603050405020304" pitchFamily="18" charset="0"/>
                <a:cs typeface="Times New Roman" panose="02020603050405020304" pitchFamily="18" charset="0"/>
              </a:rPr>
              <a:t>жизни.</a:t>
            </a:r>
          </a:p>
          <a:p>
            <a:pPr lvl="1" algn="just"/>
            <a:r>
              <a:rPr lang="ru-RU" sz="3200" i="1" dirty="0">
                <a:latin typeface="Times New Roman" panose="02020603050405020304" pitchFamily="18" charset="0"/>
                <a:cs typeface="Times New Roman" panose="02020603050405020304" pitchFamily="18" charset="0"/>
              </a:rPr>
              <a:t>       </a:t>
            </a:r>
          </a:p>
        </p:txBody>
      </p:sp>
      <p:pic>
        <p:nvPicPr>
          <p:cNvPr id="5" name="Picture 2">
            <a:extLst>
              <a:ext uri="{FF2B5EF4-FFF2-40B4-BE49-F238E27FC236}">
                <a16:creationId xmlns:a16="http://schemas.microsoft.com/office/drawing/2014/main" xmlns="" id="{69592BCC-E69A-37C0-3B9D-E5BFFD27F488}"/>
              </a:ext>
            </a:extLst>
          </p:cNvPr>
          <p:cNvPicPr>
            <a:picLocks noChangeAspect="1" noChangeArrowheads="1"/>
          </p:cNvPicPr>
          <p:nvPr/>
        </p:nvPicPr>
        <p:blipFill>
          <a:blip r:embed="rId2" cstate="print"/>
          <a:srcRect/>
          <a:stretch/>
        </p:blipFill>
        <p:spPr bwMode="auto">
          <a:xfrm>
            <a:off x="836670" y="4192350"/>
            <a:ext cx="1790295" cy="229769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a:extLst>
              <a:ext uri="{FF2B5EF4-FFF2-40B4-BE49-F238E27FC236}">
                <a16:creationId xmlns:a16="http://schemas.microsoft.com/office/drawing/2014/main" xmlns="" id="{9B1DA156-F882-82F1-19C3-26F78CD2BA9D}"/>
              </a:ext>
            </a:extLst>
          </p:cNvPr>
          <p:cNvPicPr>
            <a:picLocks noChangeAspect="1" noChangeArrowheads="1"/>
          </p:cNvPicPr>
          <p:nvPr/>
        </p:nvPicPr>
        <p:blipFill>
          <a:blip r:embed="rId3" cstate="print"/>
          <a:srcRect/>
          <a:stretch/>
        </p:blipFill>
        <p:spPr bwMode="auto">
          <a:xfrm flipH="1">
            <a:off x="3512473" y="4158111"/>
            <a:ext cx="1941215" cy="230224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a:extLst>
              <a:ext uri="{FF2B5EF4-FFF2-40B4-BE49-F238E27FC236}">
                <a16:creationId xmlns:a16="http://schemas.microsoft.com/office/drawing/2014/main" xmlns="" id="{73A3A55B-5F70-0311-7505-97CA735879CE}"/>
              </a:ext>
            </a:extLst>
          </p:cNvPr>
          <p:cNvPicPr>
            <a:picLocks noChangeAspect="1" noChangeArrowheads="1"/>
          </p:cNvPicPr>
          <p:nvPr/>
        </p:nvPicPr>
        <p:blipFill>
          <a:blip r:embed="rId4" cstate="print"/>
          <a:srcRect/>
          <a:stretch/>
        </p:blipFill>
        <p:spPr bwMode="auto">
          <a:xfrm>
            <a:off x="6123280" y="4158112"/>
            <a:ext cx="1976529" cy="230224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a:extLst>
              <a:ext uri="{FF2B5EF4-FFF2-40B4-BE49-F238E27FC236}">
                <a16:creationId xmlns:a16="http://schemas.microsoft.com/office/drawing/2014/main" xmlns="" id="{FA4DAC29-3225-CBA4-C1D7-95A3CA8C9439}"/>
              </a:ext>
            </a:extLst>
          </p:cNvPr>
          <p:cNvPicPr>
            <a:picLocks noChangeAspect="1" noChangeArrowheads="1"/>
          </p:cNvPicPr>
          <p:nvPr/>
        </p:nvPicPr>
        <p:blipFill>
          <a:blip r:embed="rId3" cstate="print"/>
          <a:srcRect/>
          <a:stretch/>
        </p:blipFill>
        <p:spPr bwMode="auto">
          <a:xfrm flipH="1">
            <a:off x="3664873" y="4310511"/>
            <a:ext cx="1941215" cy="23022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5278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A7C8628-AB64-7792-F600-3AF2440D1C1E}"/>
              </a:ext>
            </a:extLst>
          </p:cNvPr>
          <p:cNvSpPr>
            <a:spLocks noGrp="1"/>
          </p:cNvSpPr>
          <p:nvPr>
            <p:ph type="title"/>
          </p:nvPr>
        </p:nvSpPr>
        <p:spPr/>
        <p:txBody>
          <a:bodyPr/>
          <a:lstStyle/>
          <a:p>
            <a:pPr algn="ctr"/>
            <a:r>
              <a:rPr lang="ru-RU" sz="2400" b="1" i="1" dirty="0"/>
              <a:t>            </a:t>
            </a:r>
            <a:r>
              <a:rPr lang="ru-RU" sz="2400" b="1" i="1" dirty="0">
                <a:solidFill>
                  <a:srgbClr val="C00000"/>
                </a:solidFill>
              </a:rPr>
              <a:t>Опрос о качестве оказанных услуг с людьми старшего поколения, участвующих в практике «Ступеньки к жизни».</a:t>
            </a:r>
            <a:endParaRPr lang="ru-RU" sz="2400" b="1" i="1" dirty="0"/>
          </a:p>
        </p:txBody>
      </p:sp>
      <p:sp>
        <p:nvSpPr>
          <p:cNvPr id="3" name="Объект 2">
            <a:extLst>
              <a:ext uri="{FF2B5EF4-FFF2-40B4-BE49-F238E27FC236}">
                <a16:creationId xmlns:a16="http://schemas.microsoft.com/office/drawing/2014/main" xmlns="" id="{29A0DA22-1B64-719D-E7DB-17E6A30C2029}"/>
              </a:ext>
            </a:extLst>
          </p:cNvPr>
          <p:cNvSpPr>
            <a:spLocks noGrp="1"/>
          </p:cNvSpPr>
          <p:nvPr>
            <p:ph idx="1"/>
          </p:nvPr>
        </p:nvSpPr>
        <p:spPr>
          <a:xfrm>
            <a:off x="457200" y="1604520"/>
            <a:ext cx="8116425" cy="4504076"/>
          </a:xfrm>
        </p:spPr>
        <p:txBody>
          <a:bodyPr>
            <a:noAutofit/>
          </a:bodyPr>
          <a:lstStyle/>
          <a:p>
            <a:r>
              <a:rPr lang="ru-RU" sz="900" b="1" dirty="0"/>
              <a:t>     Удовлетворены ли Вы качеством, полнотой и доступностью оказанных услуг организации:		</a:t>
            </a:r>
          </a:p>
          <a:p>
            <a:r>
              <a:rPr lang="ru-RU" sz="900" b="1" dirty="0"/>
              <a:t>_полностью удовлетворен(а) - ответили 100% получателей услуг.		</a:t>
            </a:r>
          </a:p>
          <a:p>
            <a:r>
              <a:rPr lang="ru-RU" sz="900" b="1" dirty="0"/>
              <a:t>_частично удовлетворен(а) -0				 			</a:t>
            </a:r>
          </a:p>
          <a:p>
            <a:r>
              <a:rPr lang="ru-RU" sz="900" b="1" dirty="0"/>
              <a:t>_не удовлетворен(а) – 0</a:t>
            </a:r>
          </a:p>
          <a:p>
            <a:r>
              <a:rPr lang="ru-RU" sz="900" b="1" dirty="0"/>
              <a:t>     Удовлетворены ли Вы условиями жизни, которые создали сотрудники учреждения:			</a:t>
            </a:r>
          </a:p>
          <a:p>
            <a:r>
              <a:rPr lang="ru-RU" sz="900" b="1" dirty="0"/>
              <a:t>_полностью удовлетворен(а) -  ответили 100%	получателей	услуг.	 </a:t>
            </a:r>
          </a:p>
          <a:p>
            <a:r>
              <a:rPr lang="ru-RU" sz="900" b="1" dirty="0"/>
              <a:t>_частично удовлетворен(а) - 0			 				</a:t>
            </a:r>
          </a:p>
          <a:p>
            <a:r>
              <a:rPr lang="ru-RU" sz="900" b="1" dirty="0"/>
              <a:t>_не удовлетворен(а) – 0</a:t>
            </a:r>
          </a:p>
          <a:p>
            <a:r>
              <a:rPr lang="ru-RU" sz="900" b="1" dirty="0"/>
              <a:t>     Удовлетворены ли Вы комфортностью предоставления услуг?				</a:t>
            </a:r>
          </a:p>
          <a:p>
            <a:r>
              <a:rPr lang="ru-RU" sz="900" b="1" dirty="0"/>
              <a:t>_полностью удовлетворен(а) - ответили 100% получателей услуг. 				</a:t>
            </a:r>
          </a:p>
          <a:p>
            <a:r>
              <a:rPr lang="ru-RU" sz="900" b="1" dirty="0"/>
              <a:t>_частично удовлетворен(а) - 0 						 	</a:t>
            </a:r>
          </a:p>
          <a:p>
            <a:r>
              <a:rPr lang="ru-RU" sz="900" b="1" dirty="0"/>
              <a:t>_не удовлетворен(а) - 0</a:t>
            </a:r>
          </a:p>
          <a:p>
            <a:r>
              <a:rPr lang="ru-RU" sz="900" b="1" dirty="0"/>
              <a:t>     Своевременно ли Вам были предоставлены услуги?			 	</a:t>
            </a:r>
          </a:p>
          <a:p>
            <a:r>
              <a:rPr lang="ru-RU" sz="900" b="1" dirty="0"/>
              <a:t>_своевременно - ответили 100% получателей услуг.				 	</a:t>
            </a:r>
          </a:p>
          <a:p>
            <a:r>
              <a:rPr lang="ru-RU" sz="900" b="1" dirty="0"/>
              <a:t>_частично - 0					 			</a:t>
            </a:r>
          </a:p>
          <a:p>
            <a:r>
              <a:rPr lang="ru-RU" sz="900" b="1" dirty="0"/>
              <a:t>_не своевременно – 0</a:t>
            </a:r>
          </a:p>
          <a:p>
            <a:r>
              <a:rPr lang="ru-RU" sz="900" b="1" dirty="0"/>
              <a:t>     Удовлетворены ли Вы доступностью услуг? 				</a:t>
            </a:r>
          </a:p>
          <a:p>
            <a:r>
              <a:rPr lang="ru-RU" sz="900" b="1" dirty="0"/>
              <a:t>_удовлетворен(а)  полностью-  ответили 100% получателей услуг.				 </a:t>
            </a:r>
          </a:p>
          <a:p>
            <a:r>
              <a:rPr lang="ru-RU" sz="900" b="1" dirty="0"/>
              <a:t>_частично удовлетворен(а) - 0 						 	</a:t>
            </a:r>
          </a:p>
          <a:p>
            <a:r>
              <a:rPr lang="ru-RU" sz="900" b="1" dirty="0"/>
              <a:t>_не удовлетворен(а) – 0</a:t>
            </a:r>
          </a:p>
          <a:p>
            <a:r>
              <a:rPr lang="ru-RU" sz="900" b="1" dirty="0"/>
              <a:t>					 		      </a:t>
            </a:r>
          </a:p>
          <a:p>
            <a:r>
              <a:rPr lang="ru-RU" sz="900" b="1" dirty="0"/>
              <a:t>    Удовлетворены доброжелательностью, вежливостью работников организации, обеспечивающих непосредственное оказание услуги? _полностью удовлетворен(а) - ответили 100% получателей услуг.			</a:t>
            </a:r>
          </a:p>
          <a:p>
            <a:r>
              <a:rPr lang="ru-RU" sz="900" b="1" dirty="0"/>
              <a:t>_частично удовлетворен(а) - 0 						 	</a:t>
            </a:r>
          </a:p>
          <a:p>
            <a:r>
              <a:rPr lang="ru-RU" sz="900" b="1" dirty="0"/>
              <a:t>_не удовлетворен(а) - 0 						 	</a:t>
            </a:r>
          </a:p>
          <a:p>
            <a:r>
              <a:rPr lang="ru-RU" sz="900" b="1" dirty="0"/>
              <a:t>      Довольны ли Вы эффектом от проведенной практики?</a:t>
            </a:r>
          </a:p>
          <a:p>
            <a:r>
              <a:rPr lang="ru-RU" sz="900" b="1" dirty="0"/>
              <a:t>_да - ответили 100% получателей услуг.				 		</a:t>
            </a:r>
          </a:p>
          <a:p>
            <a:r>
              <a:rPr lang="ru-RU" sz="900" b="1" dirty="0"/>
              <a:t>_нет - 0				 				</a:t>
            </a:r>
          </a:p>
          <a:p>
            <a:r>
              <a:rPr lang="ru-RU" sz="900" b="1" dirty="0"/>
              <a:t>_не знаю - 0					 		</a:t>
            </a:r>
          </a:p>
          <a:p>
            <a:r>
              <a:rPr lang="ru-RU" sz="900" b="1" dirty="0"/>
              <a:t>    Удовлетворены ли Вы в целом условиями оказания услуг в организации?				 </a:t>
            </a:r>
          </a:p>
          <a:p>
            <a:r>
              <a:rPr lang="ru-RU" sz="900" b="1" dirty="0"/>
              <a:t>_полностью удовлетворен(а) - ответили 100% получателя услуг. </a:t>
            </a:r>
          </a:p>
          <a:p>
            <a:r>
              <a:rPr lang="ru-RU" sz="900" b="1" dirty="0"/>
              <a:t>_ частично удовлетворен(а) - 0 						 	</a:t>
            </a:r>
          </a:p>
          <a:p>
            <a:r>
              <a:rPr lang="ru-RU" sz="900" b="1" dirty="0"/>
              <a:t>_не удовлетворен(а) - 0 									                                      Дата опроса 25 октября 2023года.</a:t>
            </a:r>
          </a:p>
        </p:txBody>
      </p:sp>
    </p:spTree>
    <p:extLst>
      <p:ext uri="{BB962C8B-B14F-4D97-AF65-F5344CB8AC3E}">
        <p14:creationId xmlns:p14="http://schemas.microsoft.com/office/powerpoint/2010/main" xmlns="" val="237365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3C2E41D-20B5-BAD1-6F55-EE70DCF08FBB}"/>
              </a:ext>
            </a:extLst>
          </p:cNvPr>
          <p:cNvSpPr>
            <a:spLocks noGrp="1"/>
          </p:cNvSpPr>
          <p:nvPr>
            <p:ph type="title"/>
          </p:nvPr>
        </p:nvSpPr>
        <p:spPr/>
        <p:txBody>
          <a:bodyPr/>
          <a:lstStyle/>
          <a:p>
            <a:pPr algn="ctr"/>
            <a:r>
              <a:rPr lang="ru-RU" sz="3600" i="1" dirty="0"/>
              <a:t>     </a:t>
            </a:r>
            <a:r>
              <a:rPr lang="ru-RU" sz="3600" i="1" dirty="0">
                <a:solidFill>
                  <a:srgbClr val="C00000"/>
                </a:solidFill>
              </a:rPr>
              <a:t>Вывод:</a:t>
            </a:r>
            <a:endParaRPr lang="ru-RU" sz="3600" i="1" dirty="0"/>
          </a:p>
        </p:txBody>
      </p:sp>
      <p:sp>
        <p:nvSpPr>
          <p:cNvPr id="3" name="Объект 2">
            <a:extLst>
              <a:ext uri="{FF2B5EF4-FFF2-40B4-BE49-F238E27FC236}">
                <a16:creationId xmlns:a16="http://schemas.microsoft.com/office/drawing/2014/main" xmlns="" id="{EF9ADFF6-8760-CFBE-2FB1-B144BDAB05DB}"/>
              </a:ext>
            </a:extLst>
          </p:cNvPr>
          <p:cNvSpPr>
            <a:spLocks noGrp="1"/>
          </p:cNvSpPr>
          <p:nvPr>
            <p:ph idx="1"/>
          </p:nvPr>
        </p:nvSpPr>
        <p:spPr>
          <a:xfrm>
            <a:off x="457200" y="1322479"/>
            <a:ext cx="8229240" cy="4894074"/>
          </a:xfrm>
        </p:spPr>
        <p:txBody>
          <a:bodyPr>
            <a:normAutofit fontScale="92500" lnSpcReduction="10000"/>
          </a:bodyPr>
          <a:lstStyle/>
          <a:p>
            <a:pPr algn="ctr"/>
            <a:r>
              <a:rPr lang="ru-RU" sz="2800" dirty="0"/>
              <a:t>  </a:t>
            </a:r>
          </a:p>
          <a:p>
            <a:pPr algn="ctr"/>
            <a:r>
              <a:rPr lang="ru-RU" sz="2800" i="1" dirty="0"/>
              <a:t>При поступлении на обслуживание люди пожилого возраста были очень пассивны и считали, что жизнь их закончена. Своей практикой </a:t>
            </a:r>
            <a:r>
              <a:rPr lang="ru-RU" sz="2800" i="1"/>
              <a:t>мы доказали </a:t>
            </a:r>
            <a:r>
              <a:rPr lang="ru-RU" sz="2800" i="1" dirty="0"/>
              <a:t>им, что после выхода на пенсию нужно жить также активно и тогда не одна болезнь не пристанет.</a:t>
            </a:r>
            <a:r>
              <a:rPr lang="ru-RU" sz="2800" dirty="0"/>
              <a:t>  </a:t>
            </a:r>
            <a:r>
              <a:rPr lang="ru-RU" sz="2800" i="1" dirty="0"/>
              <a:t>Данная практика имеет наглядные результаты. У обслуживаемых повысилась мотивация к оздоровлению организма, двигательной активности, улучшения самочувствия. В связи с высокой эффективностью планируется дальнейшее применение данной практики в работе отделения.</a:t>
            </a:r>
            <a:endParaRPr lang="ru-RU" sz="2800" dirty="0"/>
          </a:p>
        </p:txBody>
      </p:sp>
    </p:spTree>
    <p:extLst>
      <p:ext uri="{BB962C8B-B14F-4D97-AF65-F5344CB8AC3E}">
        <p14:creationId xmlns:p14="http://schemas.microsoft.com/office/powerpoint/2010/main" xmlns="" val="3380980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5EBB7B9-17E1-D67A-A946-514B6C9AD2D8}"/>
              </a:ext>
            </a:extLst>
          </p:cNvPr>
          <p:cNvSpPr>
            <a:spLocks noGrp="1"/>
          </p:cNvSpPr>
          <p:nvPr>
            <p:ph type="title"/>
          </p:nvPr>
        </p:nvSpPr>
        <p:spPr/>
        <p:txBody>
          <a:bodyPr/>
          <a:lstStyle/>
          <a:p>
            <a:r>
              <a:rPr lang="ru-RU" sz="2800" dirty="0"/>
              <a:t>        </a:t>
            </a:r>
            <a:r>
              <a:rPr lang="ru-RU" sz="2800" b="1" i="1" dirty="0">
                <a:solidFill>
                  <a:srgbClr val="C00000"/>
                </a:solidFill>
                <a:latin typeface="Times New Roman" panose="02020603050405020304" pitchFamily="18" charset="0"/>
                <a:cs typeface="Times New Roman" panose="02020603050405020304" pitchFamily="18" charset="0"/>
              </a:rPr>
              <a:t>         Благодарности от обслуживаемых.</a:t>
            </a:r>
            <a:endParaRPr lang="ru-RU" sz="2800" dirty="0"/>
          </a:p>
        </p:txBody>
      </p:sp>
      <p:pic>
        <p:nvPicPr>
          <p:cNvPr id="6" name="Рисунок 6">
            <a:extLst>
              <a:ext uri="{FF2B5EF4-FFF2-40B4-BE49-F238E27FC236}">
                <a16:creationId xmlns:a16="http://schemas.microsoft.com/office/drawing/2014/main" xmlns="" id="{C26B4235-D0E1-25EC-928B-556AD80F136A}"/>
              </a:ext>
            </a:extLst>
          </p:cNvPr>
          <p:cNvPicPr>
            <a:picLocks noChangeAspect="1"/>
          </p:cNvPicPr>
          <p:nvPr/>
        </p:nvPicPr>
        <p:blipFill>
          <a:blip r:embed="rId2" cstate="print"/>
          <a:srcRect/>
          <a:stretch/>
        </p:blipFill>
        <p:spPr>
          <a:xfrm>
            <a:off x="1294511" y="1398276"/>
            <a:ext cx="3333006" cy="4692326"/>
          </a:xfrm>
          <a:prstGeom prst="rect">
            <a:avLst/>
          </a:prstGeom>
        </p:spPr>
      </p:pic>
      <p:pic>
        <p:nvPicPr>
          <p:cNvPr id="7" name="Рисунок 7">
            <a:extLst>
              <a:ext uri="{FF2B5EF4-FFF2-40B4-BE49-F238E27FC236}">
                <a16:creationId xmlns:a16="http://schemas.microsoft.com/office/drawing/2014/main" xmlns="" id="{21E222B3-BE39-8246-717F-037C9EB153B3}"/>
              </a:ext>
            </a:extLst>
          </p:cNvPr>
          <p:cNvPicPr>
            <a:picLocks noChangeAspect="1"/>
          </p:cNvPicPr>
          <p:nvPr/>
        </p:nvPicPr>
        <p:blipFill>
          <a:blip r:embed="rId3" cstate="print"/>
          <a:srcRect/>
          <a:stretch/>
        </p:blipFill>
        <p:spPr>
          <a:xfrm>
            <a:off x="4921885" y="1502409"/>
            <a:ext cx="3289452" cy="4566304"/>
          </a:xfrm>
          <a:prstGeom prst="rect">
            <a:avLst/>
          </a:prstGeom>
        </p:spPr>
      </p:pic>
    </p:spTree>
    <p:extLst>
      <p:ext uri="{BB962C8B-B14F-4D97-AF65-F5344CB8AC3E}">
        <p14:creationId xmlns:p14="http://schemas.microsoft.com/office/powerpoint/2010/main" xmlns="" val="3422754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4590ADF-F014-9C61-5714-8F2707DCC38D}"/>
              </a:ext>
            </a:extLst>
          </p:cNvPr>
          <p:cNvSpPr>
            <a:spLocks noGrp="1"/>
          </p:cNvSpPr>
          <p:nvPr>
            <p:ph type="title"/>
          </p:nvPr>
        </p:nvSpPr>
        <p:spPr/>
        <p:txBody>
          <a:bodyPr/>
          <a:lstStyle/>
          <a:p>
            <a:r>
              <a:rPr lang="ru-RU" dirty="0"/>
              <a:t>          </a:t>
            </a:r>
            <a:r>
              <a:rPr lang="ru-RU" sz="2800" dirty="0">
                <a:solidFill>
                  <a:srgbClr val="C00000"/>
                </a:solidFill>
              </a:rPr>
              <a:t>            Практика «Ступеньки к жизни»</a:t>
            </a:r>
            <a:endParaRPr lang="ru-RU" dirty="0"/>
          </a:p>
        </p:txBody>
      </p:sp>
      <p:sp>
        <p:nvSpPr>
          <p:cNvPr id="3" name="Подзаголовок 2">
            <a:extLst>
              <a:ext uri="{FF2B5EF4-FFF2-40B4-BE49-F238E27FC236}">
                <a16:creationId xmlns:a16="http://schemas.microsoft.com/office/drawing/2014/main" xmlns="" id="{8206B8BD-5AD8-E5B0-7E3C-549AA0DE3A83}"/>
              </a:ext>
            </a:extLst>
          </p:cNvPr>
          <p:cNvSpPr>
            <a:spLocks noGrp="1"/>
          </p:cNvSpPr>
          <p:nvPr>
            <p:ph type="subTitle"/>
          </p:nvPr>
        </p:nvSpPr>
        <p:spPr>
          <a:xfrm>
            <a:off x="457200" y="1313484"/>
            <a:ext cx="8229240" cy="3058796"/>
          </a:xfrm>
        </p:spPr>
        <p:txBody>
          <a:bodyPr anchor="b"/>
          <a:lstStyle/>
          <a:p>
            <a:pPr algn="ctr"/>
            <a:r>
              <a:rPr lang="ru-RU" sz="2400" i="1" dirty="0"/>
              <a:t>    Данный проект был разработан и реализуется на базе отделения социально-медицинского обслуживания на дому Государственного бюджетного учреждения «Комплексный центр социального обслуживания населения </a:t>
            </a:r>
            <a:r>
              <a:rPr lang="ru-RU" sz="2400" i="1" dirty="0" err="1"/>
              <a:t>Балахнинского</a:t>
            </a:r>
            <a:r>
              <a:rPr lang="ru-RU" sz="2400" i="1" dirty="0"/>
              <a:t> муниципального округа» с октября 2022года и по настоящее время. В проект было вовлечено 26 новых обслуживаемых.</a:t>
            </a:r>
          </a:p>
          <a:p>
            <a:pPr algn="ctr"/>
            <a:endParaRPr lang="ru-RU" sz="2400" i="1" dirty="0"/>
          </a:p>
        </p:txBody>
      </p:sp>
      <p:sp>
        <p:nvSpPr>
          <p:cNvPr id="7" name="Заголовок 6">
            <a:extLst>
              <a:ext uri="{FF2B5EF4-FFF2-40B4-BE49-F238E27FC236}">
                <a16:creationId xmlns:a16="http://schemas.microsoft.com/office/drawing/2014/main" xmlns="" id="{C8145762-5C3B-5C48-102B-ED9541A7472C}"/>
              </a:ext>
            </a:extLst>
          </p:cNvPr>
          <p:cNvSpPr>
            <a:spLocks noGrp="1"/>
          </p:cNvSpPr>
          <p:nvPr>
            <p:ph type="title"/>
          </p:nvPr>
        </p:nvSpPr>
        <p:spPr>
          <a:xfrm>
            <a:off x="457200" y="221040"/>
            <a:ext cx="8229240" cy="975489"/>
          </a:xfrm>
        </p:spPr>
        <p:txBody>
          <a:bodyPr/>
          <a:lstStyle/>
          <a:p>
            <a:endParaRPr lang="ru-RU" b="1" i="1" dirty="0"/>
          </a:p>
        </p:txBody>
      </p:sp>
      <p:sp>
        <p:nvSpPr>
          <p:cNvPr id="5" name="Подзаголовок 2">
            <a:extLst>
              <a:ext uri="{FF2B5EF4-FFF2-40B4-BE49-F238E27FC236}">
                <a16:creationId xmlns:a16="http://schemas.microsoft.com/office/drawing/2014/main" xmlns="" id="{AC577A0B-C045-A0C0-D9B4-2538635AE27E}"/>
              </a:ext>
            </a:extLst>
          </p:cNvPr>
          <p:cNvSpPr>
            <a:spLocks noGrp="1"/>
          </p:cNvSpPr>
          <p:nvPr>
            <p:ph type="subTitle"/>
          </p:nvPr>
        </p:nvSpPr>
        <p:spPr>
          <a:xfrm>
            <a:off x="583150" y="4204044"/>
            <a:ext cx="8229240" cy="1880260"/>
          </a:xfrm>
        </p:spPr>
        <p:txBody>
          <a:bodyPr anchor="t"/>
          <a:lstStyle/>
          <a:p>
            <a:pPr algn="ctr"/>
            <a:r>
              <a:rPr lang="ru-RU" sz="2400" i="1" dirty="0"/>
              <a:t>    </a:t>
            </a:r>
            <a:r>
              <a:rPr lang="ru-RU" sz="2400" b="1" i="1" u="sng" dirty="0"/>
              <a:t>Цель практики:</a:t>
            </a:r>
            <a:r>
              <a:rPr lang="ru-RU" sz="2400" b="1" i="1" dirty="0"/>
              <a:t> </a:t>
            </a:r>
            <a:r>
              <a:rPr lang="ru-RU" sz="2400" i="1" dirty="0"/>
              <a:t>улучшение качества жизни людей старшего возраста путём расширения индивидуальных возможностей получателя социальных услуг и повышения уровня бытовой и социальной независимости.</a:t>
            </a:r>
          </a:p>
          <a:p>
            <a:pPr algn="ctr"/>
            <a:endParaRPr lang="ru-RU" sz="2400" i="1" dirty="0"/>
          </a:p>
        </p:txBody>
      </p:sp>
    </p:spTree>
    <p:extLst>
      <p:ext uri="{BB962C8B-B14F-4D97-AF65-F5344CB8AC3E}">
        <p14:creationId xmlns:p14="http://schemas.microsoft.com/office/powerpoint/2010/main" xmlns="" val="3165126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5597" y="368855"/>
            <a:ext cx="7512042" cy="3539430"/>
          </a:xfrm>
          <a:prstGeom prst="rect">
            <a:avLst/>
          </a:prstGeom>
          <a:noFill/>
        </p:spPr>
        <p:txBody>
          <a:bodyPr wrap="square" rtlCol="0">
            <a:spAutoFit/>
          </a:bodyPr>
          <a:lstStyle/>
          <a:p>
            <a:pPr algn="ctr">
              <a:buNone/>
            </a:pPr>
            <a:endParaRPr lang="ru-RU" sz="2800" b="1" i="1" dirty="0">
              <a:latin typeface="Times New Roman" pitchFamily="18" charset="0"/>
              <a:cs typeface="Times New Roman" pitchFamily="18" charset="0"/>
            </a:endParaRPr>
          </a:p>
          <a:p>
            <a:pPr algn="ctr">
              <a:buNone/>
            </a:pPr>
            <a:endParaRPr lang="ru-RU" sz="2800" b="1" i="1" dirty="0">
              <a:latin typeface="Times New Roman" pitchFamily="18" charset="0"/>
              <a:cs typeface="Times New Roman" pitchFamily="18" charset="0"/>
            </a:endParaRPr>
          </a:p>
          <a:p>
            <a:pPr algn="ctr">
              <a:buNone/>
            </a:pPr>
            <a:r>
              <a:rPr lang="ru-RU" sz="2800" b="1" i="1" dirty="0">
                <a:latin typeface="Times New Roman" pitchFamily="18" charset="0"/>
                <a:cs typeface="Times New Roman" pitchFamily="18" charset="0"/>
              </a:rPr>
              <a:t>     </a:t>
            </a:r>
            <a:r>
              <a:rPr lang="ru-RU" sz="2800" b="1" i="1" u="sng" dirty="0">
                <a:latin typeface="Times New Roman" pitchFamily="18" charset="0"/>
                <a:cs typeface="Times New Roman" pitchFamily="18" charset="0"/>
              </a:rPr>
              <a:t>Основными задачами являются</a:t>
            </a:r>
            <a:r>
              <a:rPr lang="ru-RU" sz="2800" b="1" i="1" dirty="0">
                <a:latin typeface="Times New Roman" pitchFamily="18" charset="0"/>
                <a:cs typeface="Times New Roman" pitchFamily="18" charset="0"/>
              </a:rPr>
              <a:t>:</a:t>
            </a:r>
          </a:p>
          <a:p>
            <a:pPr marL="285750" indent="-285750" algn="ctr">
              <a:buFont typeface="Wingdings" panose="05000000000000000000" pitchFamily="2" charset="2"/>
              <a:buChar char="q"/>
            </a:pPr>
            <a:r>
              <a:rPr lang="ru-RU" sz="2800" b="1" i="1" dirty="0">
                <a:latin typeface="Times New Roman" pitchFamily="18" charset="0"/>
                <a:cs typeface="Times New Roman" pitchFamily="18" charset="0"/>
              </a:rPr>
              <a:t>восстановление утраченных функций людей старшего возраста;</a:t>
            </a:r>
          </a:p>
          <a:p>
            <a:pPr marL="285750" indent="-285750" algn="ctr">
              <a:buFont typeface="Wingdings" panose="05000000000000000000" pitchFamily="2" charset="2"/>
              <a:buChar char="q"/>
            </a:pPr>
            <a:r>
              <a:rPr lang="ru-RU" sz="2800" b="1" i="1" dirty="0">
                <a:latin typeface="Times New Roman" pitchFamily="18" charset="0"/>
                <a:cs typeface="Times New Roman" pitchFamily="18" charset="0"/>
              </a:rPr>
              <a:t>расширение рамок его самостоятельности;</a:t>
            </a:r>
          </a:p>
          <a:p>
            <a:pPr marL="285750" indent="-285750" algn="ctr">
              <a:buFont typeface="Wingdings" panose="05000000000000000000" pitchFamily="2" charset="2"/>
              <a:buChar char="q"/>
            </a:pPr>
            <a:r>
              <a:rPr lang="ru-RU" sz="2800" b="1" i="1" dirty="0">
                <a:latin typeface="Times New Roman" pitchFamily="18" charset="0"/>
                <a:cs typeface="Times New Roman" pitchFamily="18" charset="0"/>
              </a:rPr>
              <a:t>создание условий, улучшающие качество жизни.</a:t>
            </a:r>
          </a:p>
        </p:txBody>
      </p:sp>
      <p:sp>
        <p:nvSpPr>
          <p:cNvPr id="57" name="TextBox 56"/>
          <p:cNvSpPr txBox="1"/>
          <p:nvPr/>
        </p:nvSpPr>
        <p:spPr>
          <a:xfrm>
            <a:off x="1640298" y="-3080270"/>
            <a:ext cx="6797831" cy="369332"/>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	</a:t>
            </a:r>
          </a:p>
        </p:txBody>
      </p:sp>
      <p:pic>
        <p:nvPicPr>
          <p:cNvPr id="1026" name="Picture 2" descr="https://my-bookshop.ru/image/103156078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58669" y="4309698"/>
            <a:ext cx="2303065" cy="197295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p:cNvPicPr>
            <a:picLocks noChangeAspect="1" noChangeArrowheads="1"/>
          </p:cNvPicPr>
          <p:nvPr/>
        </p:nvPicPr>
        <p:blipFill>
          <a:blip r:embed="rId3"/>
          <a:srcRect/>
          <a:stretch/>
        </p:blipFill>
        <p:spPr bwMode="auto">
          <a:xfrm>
            <a:off x="257058" y="4309699"/>
            <a:ext cx="3307330" cy="197295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a:extLst>
              <a:ext uri="{FF2B5EF4-FFF2-40B4-BE49-F238E27FC236}">
                <a16:creationId xmlns:a16="http://schemas.microsoft.com/office/drawing/2014/main" xmlns="" id="{4C375AEE-C938-85B1-307A-54268A6FDE14}"/>
              </a:ext>
            </a:extLst>
          </p:cNvPr>
          <p:cNvPicPr>
            <a:picLocks noChangeAspect="1" noChangeArrowheads="1"/>
          </p:cNvPicPr>
          <p:nvPr/>
        </p:nvPicPr>
        <p:blipFill>
          <a:blip r:embed="rId4" cstate="print"/>
          <a:srcRect/>
          <a:stretch/>
        </p:blipFill>
        <p:spPr bwMode="auto">
          <a:xfrm>
            <a:off x="6256015" y="4309698"/>
            <a:ext cx="2546153" cy="1972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0737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Овал 5"/>
          <p:cNvSpPr/>
          <p:nvPr/>
        </p:nvSpPr>
        <p:spPr>
          <a:xfrm>
            <a:off x="1451049" y="202693"/>
            <a:ext cx="5858731" cy="1547391"/>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5000" rIns="90000" bIns="45000" anchor="ctr">
            <a:noAutofit/>
          </a:bodyPr>
          <a:lstStyle/>
          <a:p>
            <a:pPr algn="ctr">
              <a:lnSpc>
                <a:spcPct val="100000"/>
              </a:lnSpc>
              <a:buNone/>
            </a:pPr>
            <a:r>
              <a:rPr lang="ru-RU" sz="3200" b="1" i="1" spc="-1" dirty="0">
                <a:solidFill>
                  <a:srgbClr val="C00000"/>
                </a:solidFill>
                <a:latin typeface="Times New Roman"/>
              </a:rPr>
              <a:t>3 ступеньки к восстановлению :</a:t>
            </a:r>
            <a:endParaRPr lang="ru-RU" sz="3200" b="1" i="1" strike="noStrike" spc="-1" dirty="0">
              <a:solidFill>
                <a:srgbClr val="C00000"/>
              </a:solidFill>
              <a:latin typeface="Arial"/>
            </a:endParaRPr>
          </a:p>
        </p:txBody>
      </p:sp>
      <p:sp>
        <p:nvSpPr>
          <p:cNvPr id="291" name="Прямоугольник 23"/>
          <p:cNvSpPr/>
          <p:nvPr/>
        </p:nvSpPr>
        <p:spPr>
          <a:xfrm>
            <a:off x="6365880" y="1119240"/>
            <a:ext cx="26838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ru-RU" sz="1200" b="0" strike="noStrike" spc="-1">
                <a:solidFill>
                  <a:srgbClr val="000000"/>
                </a:solidFill>
                <a:latin typeface="Times New Roman"/>
                <a:ea typeface="DejaVu Sans"/>
              </a:rPr>
              <a:t>	</a:t>
            </a:r>
            <a:endParaRPr lang="ru-RU" sz="1200" b="0" strike="noStrike" spc="-1">
              <a:latin typeface="Arial"/>
            </a:endParaRPr>
          </a:p>
        </p:txBody>
      </p:sp>
      <p:cxnSp>
        <p:nvCxnSpPr>
          <p:cNvPr id="2" name="Прямая со стрелкой 1">
            <a:extLst>
              <a:ext uri="{FF2B5EF4-FFF2-40B4-BE49-F238E27FC236}">
                <a16:creationId xmlns:a16="http://schemas.microsoft.com/office/drawing/2014/main" xmlns="" id="{93BC57AB-2346-2917-7D17-3459541CF0B6}"/>
              </a:ext>
            </a:extLst>
          </p:cNvPr>
          <p:cNvCxnSpPr>
            <a:cxnSpLocks/>
          </p:cNvCxnSpPr>
          <p:nvPr/>
        </p:nvCxnSpPr>
        <p:spPr>
          <a:xfrm flipH="1">
            <a:off x="4619738" y="1750084"/>
            <a:ext cx="118232" cy="11017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 name="Прямая со стрелкой 3">
            <a:extLst>
              <a:ext uri="{FF2B5EF4-FFF2-40B4-BE49-F238E27FC236}">
                <a16:creationId xmlns:a16="http://schemas.microsoft.com/office/drawing/2014/main" xmlns="" id="{0FC3A144-FC0E-6AC2-95C8-BC269C8FA0C4}"/>
              </a:ext>
            </a:extLst>
          </p:cNvPr>
          <p:cNvCxnSpPr>
            <a:cxnSpLocks/>
            <a:stCxn id="284" idx="3"/>
            <a:endCxn id="11" idx="0"/>
          </p:cNvCxnSpPr>
          <p:nvPr/>
        </p:nvCxnSpPr>
        <p:spPr>
          <a:xfrm flipH="1">
            <a:off x="1721921" y="1523474"/>
            <a:ext cx="587119" cy="7146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Прямая со стрелкой 13">
            <a:extLst>
              <a:ext uri="{FF2B5EF4-FFF2-40B4-BE49-F238E27FC236}">
                <a16:creationId xmlns:a16="http://schemas.microsoft.com/office/drawing/2014/main" xmlns="" id="{3AE51D43-6100-0C20-6B76-5740EB4A0DA3}"/>
              </a:ext>
            </a:extLst>
          </p:cNvPr>
          <p:cNvCxnSpPr>
            <a:cxnSpLocks/>
            <a:endCxn id="5" idx="0"/>
          </p:cNvCxnSpPr>
          <p:nvPr/>
        </p:nvCxnSpPr>
        <p:spPr>
          <a:xfrm>
            <a:off x="6999244" y="1363236"/>
            <a:ext cx="814411" cy="10902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xmlns="" id="{2B73290B-410D-7D57-1AC3-8BEFB0CFA4FE}"/>
              </a:ext>
            </a:extLst>
          </p:cNvPr>
          <p:cNvSpPr txBox="1"/>
          <p:nvPr/>
        </p:nvSpPr>
        <p:spPr>
          <a:xfrm flipH="1">
            <a:off x="255181" y="2238076"/>
            <a:ext cx="2933481" cy="317009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b="1" i="1" u="sng" dirty="0">
                <a:latin typeface="Times New Roman" panose="02020603050405020304" pitchFamily="18" charset="0"/>
                <a:cs typeface="Times New Roman" panose="02020603050405020304" pitchFamily="18" charset="0"/>
              </a:rPr>
              <a:t>Психологическая:</a:t>
            </a:r>
          </a:p>
          <a:p>
            <a:r>
              <a:rPr lang="ru-RU" sz="1400" dirty="0">
                <a:latin typeface="Times New Roman" panose="02020603050405020304" pitchFamily="18" charset="0"/>
                <a:cs typeface="Times New Roman" panose="02020603050405020304" pitchFamily="18" charset="0"/>
              </a:rPr>
              <a:t>Человеку, который лишился привычных условий жизни, став беспомощным, зависимым от внешних обстоятельств и других людей, сложно смириться с новой для него реальностью. Психологическое восстановление дает возможность адаптироваться к изменившимся, не всегда благоприятным условиям, вновь обрести уверенность в своих силах, осознать свои скрытые возможности.</a:t>
            </a:r>
          </a:p>
        </p:txBody>
      </p:sp>
      <p:sp>
        <p:nvSpPr>
          <p:cNvPr id="5" name="TextBox 4">
            <a:extLst>
              <a:ext uri="{FF2B5EF4-FFF2-40B4-BE49-F238E27FC236}">
                <a16:creationId xmlns:a16="http://schemas.microsoft.com/office/drawing/2014/main" xmlns="" id="{DE51FC33-0E1A-AAA1-D1A4-681A5D9E1EC2}"/>
              </a:ext>
            </a:extLst>
          </p:cNvPr>
          <p:cNvSpPr txBox="1"/>
          <p:nvPr/>
        </p:nvSpPr>
        <p:spPr>
          <a:xfrm flipH="1">
            <a:off x="6787634" y="2453520"/>
            <a:ext cx="2052043" cy="317009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1400" dirty="0">
                <a:latin typeface="Times New Roman" panose="02020603050405020304" pitchFamily="18" charset="0"/>
                <a:cs typeface="Times New Roman" panose="02020603050405020304" pitchFamily="18" charset="0"/>
              </a:rPr>
              <a:t> </a:t>
            </a:r>
            <a:r>
              <a:rPr lang="ru-RU" sz="1400" b="1" i="1" u="sng" dirty="0">
                <a:latin typeface="Times New Roman" panose="02020603050405020304" pitchFamily="18" charset="0"/>
                <a:cs typeface="Times New Roman" panose="02020603050405020304" pitchFamily="18" charset="0"/>
              </a:rPr>
              <a:t>Марафон здоровья</a:t>
            </a:r>
            <a:r>
              <a:rPr lang="ru-RU" b="1" i="1" u="sng"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Направлен на повышение творческой активности людей старшего возраста, раскроет его интеллектуальный потенциал, поспособствует позитивным переменам в его жизни и поможет расширить рамки его независимости и самостоятельности. </a:t>
            </a:r>
          </a:p>
        </p:txBody>
      </p:sp>
      <p:sp>
        <p:nvSpPr>
          <p:cNvPr id="7" name="TextBox 6">
            <a:extLst>
              <a:ext uri="{FF2B5EF4-FFF2-40B4-BE49-F238E27FC236}">
                <a16:creationId xmlns:a16="http://schemas.microsoft.com/office/drawing/2014/main" xmlns="" id="{71C7A150-5615-F7FB-F05C-FB30D40ED97B}"/>
              </a:ext>
            </a:extLst>
          </p:cNvPr>
          <p:cNvSpPr txBox="1"/>
          <p:nvPr/>
        </p:nvSpPr>
        <p:spPr>
          <a:xfrm flipH="1">
            <a:off x="3359694" y="2939151"/>
            <a:ext cx="3256908" cy="295465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ru-RU" b="1" i="1" u="sng" dirty="0">
                <a:latin typeface="Times New Roman" panose="02020603050405020304" pitchFamily="18" charset="0"/>
                <a:cs typeface="Times New Roman" panose="02020603050405020304" pitchFamily="18" charset="0"/>
              </a:rPr>
              <a:t>Средовая:</a:t>
            </a:r>
          </a:p>
          <a:p>
            <a:r>
              <a:rPr lang="ru-RU" sz="1400" dirty="0">
                <a:latin typeface="Times New Roman" panose="02020603050405020304" pitchFamily="18" charset="0"/>
                <a:cs typeface="Times New Roman" panose="02020603050405020304" pitchFamily="18" charset="0"/>
              </a:rPr>
              <a:t>Меры средового восстановления призваны познакомить людей старшего возраста с новыми правилами игры, помочь ему освоиться, адаптироваться к новым условиям жизни и научиться свободно в них ориентироваться, вспомнить и восстановить забытые алгоритмы действий, модели поведения, постепенно научиться самостоятельно организовывать свою жизнь, планировать свой день, принимать самостоятельные решения.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Прямоугольник 1"/>
          <p:cNvSpPr/>
          <p:nvPr/>
        </p:nvSpPr>
        <p:spPr>
          <a:xfrm>
            <a:off x="354857" y="456073"/>
            <a:ext cx="8146397" cy="58332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lIns="90000" tIns="45000" rIns="90000" bIns="45000" anchor="b">
            <a:spAutoFit/>
          </a:bodyPr>
          <a:lstStyle/>
          <a:p>
            <a:pPr algn="ctr">
              <a:lnSpc>
                <a:spcPct val="100000"/>
              </a:lnSpc>
              <a:buNone/>
            </a:pPr>
            <a:r>
              <a:rPr lang="ru-RU" sz="3200" b="1" i="1" spc="-1" dirty="0">
                <a:solidFill>
                  <a:srgbClr val="C00000"/>
                </a:solidFill>
                <a:latin typeface="Times New Roman" panose="02020603050405020304" pitchFamily="18" charset="0"/>
                <a:cs typeface="Times New Roman" panose="02020603050405020304" pitchFamily="18" charset="0"/>
              </a:rPr>
              <a:t>Психологическое восстановление:</a:t>
            </a:r>
          </a:p>
        </p:txBody>
      </p:sp>
      <p:sp>
        <p:nvSpPr>
          <p:cNvPr id="5" name="Прямоугольник 5">
            <a:extLst>
              <a:ext uri="{FF2B5EF4-FFF2-40B4-BE49-F238E27FC236}">
                <a16:creationId xmlns:a16="http://schemas.microsoft.com/office/drawing/2014/main" xmlns="" id="{8B433CF7-780F-9CBA-951D-34CB682BC706}"/>
              </a:ext>
            </a:extLst>
          </p:cNvPr>
          <p:cNvSpPr/>
          <p:nvPr/>
        </p:nvSpPr>
        <p:spPr>
          <a:xfrm>
            <a:off x="506834" y="1194327"/>
            <a:ext cx="3540648" cy="2594048"/>
          </a:xfrm>
          <a:prstGeom prst="rect">
            <a:avLst/>
          </a:prstGeom>
          <a:ln/>
        </p:spPr>
        <p:style>
          <a:lnRef idx="2">
            <a:schemeClr val="dk1"/>
          </a:lnRef>
          <a:fillRef idx="1">
            <a:schemeClr val="lt1"/>
          </a:fillRef>
          <a:effectRef idx="0">
            <a:schemeClr val="dk1"/>
          </a:effectRef>
          <a:fontRef idx="minor">
            <a:schemeClr val="dk1"/>
          </a:fontRef>
        </p:style>
        <p:txBody>
          <a:bodyPr wrap="square" lIns="95040" tIns="50040" rIns="95040" bIns="50040" anchor="t">
            <a:spAutoFit/>
          </a:bodyPr>
          <a:lstStyle/>
          <a:p>
            <a:pPr algn="ctr">
              <a:lnSpc>
                <a:spcPct val="100000"/>
              </a:lnSpc>
              <a:buNone/>
            </a:pPr>
            <a:r>
              <a:rPr lang="ru-RU" b="1" i="1" spc="-1" dirty="0">
                <a:solidFill>
                  <a:srgbClr val="000000"/>
                </a:solidFill>
                <a:latin typeface="Times New Roman" panose="02020603050405020304" pitchFamily="18" charset="0"/>
                <a:cs typeface="Times New Roman" panose="02020603050405020304" pitchFamily="18" charset="0"/>
              </a:rPr>
              <a:t>Участие в проекте «Российское долголетие» путём просмотра программы «Психология» по теме «Путешествие в страну Здоровья» помогло сформировать психологические установки </a:t>
            </a:r>
            <a:r>
              <a:rPr lang="ru-RU" b="1" i="1" spc="-1" dirty="0" err="1">
                <a:solidFill>
                  <a:srgbClr val="000000"/>
                </a:solidFill>
                <a:latin typeface="Times New Roman" panose="02020603050405020304" pitchFamily="18" charset="0"/>
                <a:cs typeface="Times New Roman" panose="02020603050405020304" pitchFamily="18" charset="0"/>
              </a:rPr>
              <a:t>обслуживаеым</a:t>
            </a:r>
            <a:r>
              <a:rPr lang="ru-RU" b="1" i="1" spc="-1" dirty="0">
                <a:solidFill>
                  <a:srgbClr val="000000"/>
                </a:solidFill>
                <a:latin typeface="Times New Roman" panose="02020603050405020304" pitchFamily="18" charset="0"/>
                <a:cs typeface="Times New Roman" panose="02020603050405020304" pitchFamily="18" charset="0"/>
              </a:rPr>
              <a:t>, которые стали уверенно смотреть в завтрашний день.</a:t>
            </a:r>
            <a:endParaRPr lang="ru-RU" b="1" i="1" strike="noStrike" spc="-1" dirty="0">
              <a:latin typeface="Times New Roman" panose="02020603050405020304" pitchFamily="18" charset="0"/>
              <a:cs typeface="Times New Roman" panose="02020603050405020304" pitchFamily="18" charset="0"/>
            </a:endParaRPr>
          </a:p>
        </p:txBody>
      </p:sp>
      <p:pic>
        <p:nvPicPr>
          <p:cNvPr id="42" name="Рисунок 42">
            <a:extLst>
              <a:ext uri="{FF2B5EF4-FFF2-40B4-BE49-F238E27FC236}">
                <a16:creationId xmlns:a16="http://schemas.microsoft.com/office/drawing/2014/main" xmlns="" id="{1191E187-69AB-3F0E-DBEE-E7B617DF2E4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6834" y="3948453"/>
            <a:ext cx="1943521" cy="2505588"/>
          </a:xfrm>
          <a:prstGeom prst="rect">
            <a:avLst/>
          </a:prstGeom>
        </p:spPr>
      </p:pic>
      <p:pic>
        <p:nvPicPr>
          <p:cNvPr id="257" name="Рисунок 257">
            <a:extLst>
              <a:ext uri="{FF2B5EF4-FFF2-40B4-BE49-F238E27FC236}">
                <a16:creationId xmlns:a16="http://schemas.microsoft.com/office/drawing/2014/main" xmlns="" id="{7F6888CA-4967-FF15-7CF7-A42A5B135D4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71986" y="3896339"/>
            <a:ext cx="2642428" cy="2311217"/>
          </a:xfrm>
          <a:prstGeom prst="rect">
            <a:avLst/>
          </a:prstGeom>
        </p:spPr>
      </p:pic>
      <p:pic>
        <p:nvPicPr>
          <p:cNvPr id="258" name="Рисунок 258">
            <a:extLst>
              <a:ext uri="{FF2B5EF4-FFF2-40B4-BE49-F238E27FC236}">
                <a16:creationId xmlns:a16="http://schemas.microsoft.com/office/drawing/2014/main" xmlns="" id="{F09C1663-E529-B7D9-D31C-3EA6FCA072A1}"/>
              </a:ext>
            </a:extLst>
          </p:cNvPr>
          <p:cNvPicPr>
            <a:picLocks noChangeAspect="1"/>
          </p:cNvPicPr>
          <p:nvPr/>
        </p:nvPicPr>
        <p:blipFill>
          <a:blip r:embed="rId4"/>
          <a:srcRect/>
          <a:stretch/>
        </p:blipFill>
        <p:spPr>
          <a:xfrm rot="10800000" flipH="1" flipV="1">
            <a:off x="2835397" y="3948455"/>
            <a:ext cx="3006089" cy="2505586"/>
          </a:xfrm>
          <a:prstGeom prst="rect">
            <a:avLst/>
          </a:prstGeom>
        </p:spPr>
      </p:pic>
      <p:sp>
        <p:nvSpPr>
          <p:cNvPr id="260" name="Прямоугольник 5">
            <a:extLst>
              <a:ext uri="{FF2B5EF4-FFF2-40B4-BE49-F238E27FC236}">
                <a16:creationId xmlns:a16="http://schemas.microsoft.com/office/drawing/2014/main" xmlns="" id="{38BC818E-ED6F-C0F8-A485-6201B47A3671}"/>
              </a:ext>
            </a:extLst>
          </p:cNvPr>
          <p:cNvSpPr/>
          <p:nvPr/>
        </p:nvSpPr>
        <p:spPr>
          <a:xfrm>
            <a:off x="4292143" y="1283284"/>
            <a:ext cx="4345023" cy="2317049"/>
          </a:xfrm>
          <a:prstGeom prst="rect">
            <a:avLst/>
          </a:prstGeom>
          <a:ln/>
        </p:spPr>
        <p:style>
          <a:lnRef idx="2">
            <a:schemeClr val="dk1"/>
          </a:lnRef>
          <a:fillRef idx="1">
            <a:schemeClr val="lt1"/>
          </a:fillRef>
          <a:effectRef idx="0">
            <a:schemeClr val="dk1"/>
          </a:effectRef>
          <a:fontRef idx="minor">
            <a:schemeClr val="dk1"/>
          </a:fontRef>
        </p:style>
        <p:txBody>
          <a:bodyPr wrap="square" lIns="95040" tIns="50040" rIns="95040" bIns="50040" anchor="t">
            <a:spAutoFit/>
          </a:bodyPr>
          <a:lstStyle/>
          <a:p>
            <a:pPr algn="ctr">
              <a:lnSpc>
                <a:spcPct val="100000"/>
              </a:lnSpc>
              <a:buNone/>
            </a:pPr>
            <a:r>
              <a:rPr lang="ru-RU" b="1" i="1" spc="-1" dirty="0">
                <a:latin typeface="Times New Roman" panose="02020603050405020304" pitchFamily="18" charset="0"/>
                <a:cs typeface="Times New Roman" panose="02020603050405020304" pitchFamily="18" charset="0"/>
              </a:rPr>
              <a:t>Беседы, показы буклетов, видео на различные темы: о профилактике сахарного диабета, инсульта, тромбоза, бронхо-легочных заболеваний, артериальной гипертензии, авитаминоза, гепатита, помогли понять обслуживаемым, что лучше болезнь предупредить, чем лечить.</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3700" y="171290"/>
            <a:ext cx="8636599" cy="5847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3200" b="1" i="1" dirty="0">
                <a:solidFill>
                  <a:srgbClr val="C00000"/>
                </a:solidFill>
                <a:latin typeface="Times New Roman" panose="02020603050405020304" pitchFamily="18" charset="0"/>
                <a:cs typeface="Times New Roman" panose="02020603050405020304" pitchFamily="18" charset="0"/>
              </a:rPr>
              <a:t>Средовое восстановление:</a:t>
            </a:r>
          </a:p>
        </p:txBody>
      </p:sp>
      <p:pic>
        <p:nvPicPr>
          <p:cNvPr id="3" name="Рисунок 5">
            <a:extLst>
              <a:ext uri="{FF2B5EF4-FFF2-40B4-BE49-F238E27FC236}">
                <a16:creationId xmlns:a16="http://schemas.microsoft.com/office/drawing/2014/main" xmlns="" id="{69D7934A-EA5B-31B0-8592-CBF434DA0FA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97438" y="4025442"/>
            <a:ext cx="1972736" cy="2323357"/>
          </a:xfrm>
          <a:prstGeom prst="rect">
            <a:avLst/>
          </a:prstGeom>
        </p:spPr>
      </p:pic>
      <p:pic>
        <p:nvPicPr>
          <p:cNvPr id="8" name="Рисунок 5">
            <a:extLst>
              <a:ext uri="{FF2B5EF4-FFF2-40B4-BE49-F238E27FC236}">
                <a16:creationId xmlns:a16="http://schemas.microsoft.com/office/drawing/2014/main" xmlns="" id="{3503D1C0-DB38-4B5D-0368-C3EABB1F26A4}"/>
              </a:ext>
            </a:extLst>
          </p:cNvPr>
          <p:cNvPicPr>
            <a:picLocks noChangeAspect="1"/>
          </p:cNvPicPr>
          <p:nvPr/>
        </p:nvPicPr>
        <p:blipFill>
          <a:blip r:embed="rId3" cstate="print"/>
          <a:srcRect/>
          <a:stretch/>
        </p:blipFill>
        <p:spPr>
          <a:xfrm>
            <a:off x="2478711" y="4024386"/>
            <a:ext cx="1956543" cy="2352845"/>
          </a:xfrm>
          <a:prstGeom prst="rect">
            <a:avLst/>
          </a:prstGeom>
        </p:spPr>
      </p:pic>
      <p:sp>
        <p:nvSpPr>
          <p:cNvPr id="6" name="Прямоугольник 5">
            <a:extLst>
              <a:ext uri="{FF2B5EF4-FFF2-40B4-BE49-F238E27FC236}">
                <a16:creationId xmlns:a16="http://schemas.microsoft.com/office/drawing/2014/main" xmlns="" id="{27B539DA-0547-3DB8-7C28-383D64863EB6}"/>
              </a:ext>
            </a:extLst>
          </p:cNvPr>
          <p:cNvSpPr/>
          <p:nvPr/>
        </p:nvSpPr>
        <p:spPr>
          <a:xfrm>
            <a:off x="584770" y="944967"/>
            <a:ext cx="8060825" cy="2677656"/>
          </a:xfrm>
          <a:prstGeom prst="rect">
            <a:avLst/>
          </a:prstGeom>
        </p:spPr>
        <p:style>
          <a:lnRef idx="2">
            <a:schemeClr val="dk1"/>
          </a:lnRef>
          <a:fillRef idx="1">
            <a:schemeClr val="lt1"/>
          </a:fillRef>
          <a:effectRef idx="0">
            <a:schemeClr val="dk1"/>
          </a:effectRef>
          <a:fontRef idx="minor">
            <a:schemeClr val="dk1"/>
          </a:fontRef>
        </p:style>
        <p:txBody>
          <a:bodyPr wrap="square" anchor="ctr">
            <a:spAutoFit/>
          </a:bodyPr>
          <a:lstStyle/>
          <a:p>
            <a:pPr lvl="0" algn="ctr">
              <a:tabLst>
                <a:tab pos="0" algn="l"/>
              </a:tabLst>
            </a:pPr>
            <a:r>
              <a:rPr lang="ru-RU" sz="2400" b="1" i="1" kern="0" spc="-1" dirty="0">
                <a:solidFill>
                  <a:schemeClr val="tx1"/>
                </a:solidFill>
                <a:latin typeface="Times New Roman" panose="02020603050405020304" pitchFamily="18" charset="0"/>
                <a:cs typeface="Times New Roman" panose="02020603050405020304" pitchFamily="18" charset="0"/>
              </a:rPr>
              <a:t>По рекомендациям сотрудников отделения, родственники, по возможности, приобретают функциональные кровати,  надувные ванны для мытья, барьеры для кроватей, поручни, ходунки. Сотрудники также помогают организовать пространство человека так, чтобы всё было функционально, комфортно, доступно.</a:t>
            </a:r>
          </a:p>
        </p:txBody>
      </p:sp>
      <p:pic>
        <p:nvPicPr>
          <p:cNvPr id="14" name="Рисунок 5">
            <a:extLst>
              <a:ext uri="{FF2B5EF4-FFF2-40B4-BE49-F238E27FC236}">
                <a16:creationId xmlns:a16="http://schemas.microsoft.com/office/drawing/2014/main" xmlns="" id="{DBF4A45B-DF80-9F0B-33C2-F7D243A83BCA}"/>
              </a:ext>
            </a:extLst>
          </p:cNvPr>
          <p:cNvPicPr>
            <a:picLocks noChangeAspect="1"/>
          </p:cNvPicPr>
          <p:nvPr/>
        </p:nvPicPr>
        <p:blipFill>
          <a:blip r:embed="rId4" cstate="print"/>
          <a:srcRect/>
          <a:stretch/>
        </p:blipFill>
        <p:spPr>
          <a:xfrm rot="10800000" flipV="1">
            <a:off x="444246" y="4293592"/>
            <a:ext cx="1873270" cy="1712026"/>
          </a:xfrm>
          <a:prstGeom prst="rect">
            <a:avLst/>
          </a:prstGeom>
        </p:spPr>
      </p:pic>
      <p:pic>
        <p:nvPicPr>
          <p:cNvPr id="7" name="Рисунок 5">
            <a:extLst>
              <a:ext uri="{FF2B5EF4-FFF2-40B4-BE49-F238E27FC236}">
                <a16:creationId xmlns:a16="http://schemas.microsoft.com/office/drawing/2014/main" xmlns="" id="{CE4D1AEB-661C-E562-EA06-C7CBC85BA52B}"/>
              </a:ext>
            </a:extLst>
          </p:cNvPr>
          <p:cNvPicPr>
            <a:picLocks noChangeAspect="1"/>
          </p:cNvPicPr>
          <p:nvPr/>
        </p:nvPicPr>
        <p:blipFill>
          <a:blip r:embed="rId5" cstate="print"/>
          <a:srcRect/>
          <a:stretch/>
        </p:blipFill>
        <p:spPr>
          <a:xfrm>
            <a:off x="4572000" y="4024386"/>
            <a:ext cx="1770040" cy="2360054"/>
          </a:xfrm>
          <a:prstGeom prst="rect">
            <a:avLst/>
          </a:prstGeom>
        </p:spPr>
      </p:pic>
    </p:spTree>
    <p:extLst>
      <p:ext uri="{BB962C8B-B14F-4D97-AF65-F5344CB8AC3E}">
        <p14:creationId xmlns:p14="http://schemas.microsoft.com/office/powerpoint/2010/main" xmlns="" val="659666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p:cNvSpPr>
          <p:nvPr>
            <p:ph type="title"/>
          </p:nvPr>
        </p:nvSpPr>
        <p:spPr>
          <a:xfrm>
            <a:off x="355144" y="233749"/>
            <a:ext cx="8208800" cy="7189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0" tIns="0" rIns="0" bIns="0" anchor="ctr">
            <a:noAutofit/>
          </a:bodyPr>
          <a:lstStyle/>
          <a:p>
            <a:pPr algn="ctr">
              <a:lnSpc>
                <a:spcPct val="90000"/>
              </a:lnSpc>
              <a:buNone/>
            </a:pPr>
            <a:r>
              <a:rPr lang="ru-RU" sz="3200" b="1" i="1" spc="-1" dirty="0">
                <a:solidFill>
                  <a:srgbClr val="C00000"/>
                </a:solidFill>
                <a:latin typeface="Times New Roman" panose="02020603050405020304" pitchFamily="18" charset="0"/>
                <a:ea typeface="Abadi" panose="02000000000000000000" pitchFamily="2" charset="0"/>
                <a:cs typeface="Times New Roman" panose="02020603050405020304" pitchFamily="18" charset="0"/>
              </a:rPr>
              <a:t>5-дневный Марафон здоровья</a:t>
            </a:r>
            <a:endParaRPr lang="ru-RU" sz="3200" b="1" i="1" strike="noStrike" spc="-1" dirty="0">
              <a:solidFill>
                <a:srgbClr val="C00000"/>
              </a:solidFill>
              <a:latin typeface="Times New Roman" panose="02020603050405020304" pitchFamily="18" charset="0"/>
              <a:ea typeface="Abadi" panose="02000000000000000000" pitchFamily="2" charset="0"/>
              <a:cs typeface="Times New Roman" panose="02020603050405020304" pitchFamily="18" charset="0"/>
            </a:endParaRPr>
          </a:p>
        </p:txBody>
      </p:sp>
      <p:sp>
        <p:nvSpPr>
          <p:cNvPr id="345" name="Прямоугольник 2"/>
          <p:cNvSpPr/>
          <p:nvPr/>
        </p:nvSpPr>
        <p:spPr>
          <a:xfrm>
            <a:off x="543566" y="1281151"/>
            <a:ext cx="8020378" cy="2306870"/>
          </a:xfrm>
          <a:prstGeom prst="rect">
            <a:avLst/>
          </a:prstGeom>
          <a:noFill/>
          <a:ln w="0">
            <a:solidFill>
              <a:schemeClr val="tx1"/>
            </a:solid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ru-RU" sz="2400" b="1" i="1" u="sng" strike="noStrike" spc="-1" dirty="0">
                <a:latin typeface="Times New Roman" panose="02020603050405020304" pitchFamily="18" charset="0"/>
                <a:cs typeface="Times New Roman" panose="02020603050405020304" pitchFamily="18" charset="0"/>
              </a:rPr>
              <a:t>Музыкотерапия</a:t>
            </a:r>
            <a:r>
              <a:rPr lang="ru-RU" sz="2400" b="1" i="1" strike="noStrike" spc="-1" dirty="0">
                <a:latin typeface="Times New Roman" panose="02020603050405020304" pitchFamily="18" charset="0"/>
                <a:cs typeface="Times New Roman" panose="02020603050405020304" pitchFamily="18" charset="0"/>
              </a:rPr>
              <a:t> </a:t>
            </a:r>
          </a:p>
          <a:p>
            <a:pPr algn="ctr">
              <a:lnSpc>
                <a:spcPct val="100000"/>
              </a:lnSpc>
              <a:buNone/>
            </a:pPr>
            <a:r>
              <a:rPr lang="ru-RU" sz="2400" b="1" i="1" strike="noStrike" spc="-1" dirty="0">
                <a:latin typeface="Times New Roman" panose="02020603050405020304" pitchFamily="18" charset="0"/>
                <a:cs typeface="Times New Roman" panose="02020603050405020304" pitchFamily="18" charset="0"/>
              </a:rPr>
              <a:t> метод психологической коррекции, который проводится в первый день. Многие психологические проблемы можно решить средствами музыки. Обсл</a:t>
            </a:r>
            <a:r>
              <a:rPr lang="ru-RU" sz="2400" b="1" i="1" spc="-1" dirty="0">
                <a:latin typeface="Times New Roman" panose="02020603050405020304" pitchFamily="18" charset="0"/>
                <a:cs typeface="Times New Roman" panose="02020603050405020304" pitchFamily="18" charset="0"/>
              </a:rPr>
              <a:t>уживаем</a:t>
            </a:r>
            <a:r>
              <a:rPr lang="ru-RU" sz="2400" b="1" i="1" strike="noStrike" spc="-1" dirty="0">
                <a:latin typeface="Times New Roman" panose="02020603050405020304" pitchFamily="18" charset="0"/>
                <a:cs typeface="Times New Roman" panose="02020603050405020304" pitchFamily="18" charset="0"/>
              </a:rPr>
              <a:t>ые получают эмоциональную разрядку, тем самым отдаляются от своих проблем. </a:t>
            </a:r>
          </a:p>
        </p:txBody>
      </p:sp>
      <p:pic>
        <p:nvPicPr>
          <p:cNvPr id="347" name="Рисунок 4"/>
          <p:cNvPicPr/>
          <p:nvPr/>
        </p:nvPicPr>
        <p:blipFill>
          <a:blip r:embed="rId2" cstate="print"/>
          <a:srcRect/>
          <a:stretch/>
        </p:blipFill>
        <p:spPr>
          <a:xfrm>
            <a:off x="6918276" y="4238748"/>
            <a:ext cx="1516688" cy="2154223"/>
          </a:xfrm>
          <a:prstGeom prst="rect">
            <a:avLst/>
          </a:prstGeom>
          <a:ln w="0">
            <a:noFill/>
          </a:ln>
        </p:spPr>
      </p:pic>
      <p:pic>
        <p:nvPicPr>
          <p:cNvPr id="349" name="Рисунок 6"/>
          <p:cNvPicPr/>
          <p:nvPr/>
        </p:nvPicPr>
        <p:blipFill>
          <a:blip r:embed="rId3" cstate="print"/>
          <a:srcRect/>
          <a:stretch/>
        </p:blipFill>
        <p:spPr>
          <a:xfrm>
            <a:off x="4111381" y="4238748"/>
            <a:ext cx="1516688" cy="2154223"/>
          </a:xfrm>
          <a:prstGeom prst="rect">
            <a:avLst/>
          </a:prstGeom>
          <a:ln w="0">
            <a:noFill/>
          </a:ln>
        </p:spPr>
      </p:pic>
      <p:pic>
        <p:nvPicPr>
          <p:cNvPr id="10" name="Рисунок 13">
            <a:extLst>
              <a:ext uri="{FF2B5EF4-FFF2-40B4-BE49-F238E27FC236}">
                <a16:creationId xmlns:a16="http://schemas.microsoft.com/office/drawing/2014/main" xmlns="" id="{A10B0DB5-B25B-CB0C-FC60-D0D00016E700}"/>
              </a:ext>
            </a:extLst>
          </p:cNvPr>
          <p:cNvPicPr/>
          <p:nvPr/>
        </p:nvPicPr>
        <p:blipFill>
          <a:blip r:embed="rId4" cstate="print"/>
          <a:srcRect/>
          <a:stretch/>
        </p:blipFill>
        <p:spPr>
          <a:xfrm>
            <a:off x="1231027" y="4284023"/>
            <a:ext cx="1516689" cy="2154222"/>
          </a:xfrm>
          <a:prstGeom prst="rect">
            <a:avLst/>
          </a:prstGeom>
          <a:ln w="0">
            <a:noFill/>
          </a:ln>
        </p:spPr>
      </p:pic>
      <p:sp>
        <p:nvSpPr>
          <p:cNvPr id="4" name="Заголовок 3">
            <a:extLst>
              <a:ext uri="{FF2B5EF4-FFF2-40B4-BE49-F238E27FC236}">
                <a16:creationId xmlns:a16="http://schemas.microsoft.com/office/drawing/2014/main" xmlns="" id="{57B91A66-0AF2-EFAA-EBE6-B6A57C43D107}"/>
              </a:ext>
            </a:extLst>
          </p:cNvPr>
          <p:cNvSpPr>
            <a:spLocks noGrp="1"/>
          </p:cNvSpPr>
          <p:nvPr>
            <p:ph type="title"/>
          </p:nvPr>
        </p:nvSpPr>
        <p:spPr>
          <a:xfrm>
            <a:off x="597365" y="279751"/>
            <a:ext cx="8106744" cy="885524"/>
          </a:xfrm>
        </p:spPr>
        <p:txBody>
          <a:bodyPr/>
          <a:lstStyle/>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laceHolder 1"/>
          <p:cNvSpPr>
            <a:spLocks noGrp="1"/>
          </p:cNvSpPr>
          <p:nvPr>
            <p:ph type="title"/>
          </p:nvPr>
        </p:nvSpPr>
        <p:spPr>
          <a:xfrm>
            <a:off x="588367" y="227030"/>
            <a:ext cx="8136724" cy="99648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0000" tIns="45000" rIns="90000" bIns="45000" anchor="ctr">
            <a:normAutofit/>
          </a:bodyPr>
          <a:lstStyle/>
          <a:p>
            <a:pPr algn="ctr">
              <a:lnSpc>
                <a:spcPct val="90000"/>
              </a:lnSpc>
            </a:pPr>
            <a:r>
              <a:rPr lang="ru-RU" sz="3200" b="1" i="1" strike="noStrike" spc="-1" dirty="0">
                <a:solidFill>
                  <a:srgbClr val="C00000"/>
                </a:solidFill>
                <a:latin typeface="Times New Roman" panose="02020603050405020304" pitchFamily="18" charset="0"/>
                <a:cs typeface="Times New Roman" panose="02020603050405020304" pitchFamily="18" charset="0"/>
              </a:rPr>
              <a:t>Второй день Марафона здоровья</a:t>
            </a:r>
          </a:p>
        </p:txBody>
      </p:sp>
      <p:sp>
        <p:nvSpPr>
          <p:cNvPr id="316" name="TextBox 7"/>
          <p:cNvSpPr/>
          <p:nvPr/>
        </p:nvSpPr>
        <p:spPr>
          <a:xfrm>
            <a:off x="418908" y="1223514"/>
            <a:ext cx="5901759" cy="3414866"/>
          </a:xfrm>
          <a:prstGeom prst="rect">
            <a:avLst/>
          </a:prstGeom>
          <a:ln/>
        </p:spPr>
        <p:style>
          <a:lnRef idx="2">
            <a:schemeClr val="dk1"/>
          </a:lnRef>
          <a:fillRef idx="1">
            <a:schemeClr val="lt1"/>
          </a:fillRef>
          <a:effectRef idx="0">
            <a:schemeClr val="dk1"/>
          </a:effectRef>
          <a:fontRef idx="minor">
            <a:schemeClr val="dk1"/>
          </a:fontRef>
        </p:style>
        <p:txBody>
          <a:bodyPr wrap="square" lIns="90000" tIns="45000" rIns="90000" bIns="45000" anchor="ctr">
            <a:spAutoFit/>
          </a:bodyPr>
          <a:lstStyle/>
          <a:p>
            <a:pPr>
              <a:lnSpc>
                <a:spcPct val="100000"/>
              </a:lnSpc>
              <a:buNone/>
            </a:pPr>
            <a:r>
              <a:rPr lang="ru-RU" sz="2400" b="1" i="1" strike="noStrike" spc="-1" dirty="0">
                <a:latin typeface="Times New Roman" panose="02020603050405020304" pitchFamily="18" charset="0"/>
                <a:cs typeface="Times New Roman" panose="02020603050405020304" pitchFamily="18" charset="0"/>
              </a:rPr>
              <a:t>       </a:t>
            </a:r>
            <a:r>
              <a:rPr lang="ru-RU" sz="2400" b="1" i="1" u="sng" strike="noStrike" spc="-1" dirty="0">
                <a:latin typeface="Times New Roman" panose="02020603050405020304" pitchFamily="18" charset="0"/>
                <a:cs typeface="Times New Roman" panose="02020603050405020304" pitchFamily="18" charset="0"/>
              </a:rPr>
              <a:t>Дыхательная</a:t>
            </a:r>
            <a:r>
              <a:rPr lang="ru-RU" sz="2400" b="1" i="1" strike="noStrike" spc="-1" dirty="0">
                <a:latin typeface="Times New Roman" panose="02020603050405020304" pitchFamily="18" charset="0"/>
                <a:cs typeface="Times New Roman" panose="02020603050405020304" pitchFamily="18" charset="0"/>
              </a:rPr>
              <a:t> </a:t>
            </a:r>
            <a:r>
              <a:rPr lang="ru-RU" sz="2400" b="1" i="1" u="sng" strike="noStrike" spc="-1" dirty="0">
                <a:latin typeface="Times New Roman" panose="02020603050405020304" pitchFamily="18" charset="0"/>
                <a:cs typeface="Times New Roman" panose="02020603050405020304" pitchFamily="18" charset="0"/>
              </a:rPr>
              <a:t>гимнастика</a:t>
            </a:r>
          </a:p>
          <a:p>
            <a:pPr>
              <a:lnSpc>
                <a:spcPct val="100000"/>
              </a:lnSpc>
              <a:buNone/>
            </a:pPr>
            <a:r>
              <a:rPr lang="ru-RU" sz="2400" b="1" i="1" strike="noStrike" spc="-1" dirty="0">
                <a:latin typeface="Times New Roman" panose="02020603050405020304" pitchFamily="18" charset="0"/>
                <a:cs typeface="Times New Roman" panose="02020603050405020304" pitchFamily="18" charset="0"/>
              </a:rPr>
              <a:t> – это комплекс упражнений, которые улучшают вентиляцию легких, устраняют кислородное голодание тканей и нормализуют питание мышц сердца и внутренних органов. Были проведены занятия с шариками и упражнения по дыхательной гимнастике Стрельниковой.</a:t>
            </a:r>
          </a:p>
        </p:txBody>
      </p:sp>
      <p:pic>
        <p:nvPicPr>
          <p:cNvPr id="317" name="Объект 10"/>
          <p:cNvPicPr/>
          <p:nvPr/>
        </p:nvPicPr>
        <p:blipFill>
          <a:blip r:embed="rId2" cstate="print"/>
          <a:srcRect/>
          <a:stretch/>
        </p:blipFill>
        <p:spPr>
          <a:xfrm flipH="1">
            <a:off x="3877472" y="4769605"/>
            <a:ext cx="1529399" cy="1871264"/>
          </a:xfrm>
          <a:prstGeom prst="rect">
            <a:avLst/>
          </a:prstGeom>
          <a:ln w="0">
            <a:noFill/>
          </a:ln>
        </p:spPr>
      </p:pic>
      <p:pic>
        <p:nvPicPr>
          <p:cNvPr id="5" name="Объект 10">
            <a:extLst>
              <a:ext uri="{FF2B5EF4-FFF2-40B4-BE49-F238E27FC236}">
                <a16:creationId xmlns:a16="http://schemas.microsoft.com/office/drawing/2014/main" xmlns="" id="{F069AA03-6BD4-86FD-C186-F1D3DF3FAFCC}"/>
              </a:ext>
            </a:extLst>
          </p:cNvPr>
          <p:cNvPicPr/>
          <p:nvPr/>
        </p:nvPicPr>
        <p:blipFill>
          <a:blip r:embed="rId3" cstate="print"/>
          <a:srcRect/>
          <a:stretch/>
        </p:blipFill>
        <p:spPr>
          <a:xfrm>
            <a:off x="724787" y="4804573"/>
            <a:ext cx="2439418" cy="1801329"/>
          </a:xfrm>
          <a:prstGeom prst="rect">
            <a:avLst/>
          </a:prstGeom>
          <a:ln w="0">
            <a:noFill/>
          </a:ln>
        </p:spPr>
      </p:pic>
      <p:pic>
        <p:nvPicPr>
          <p:cNvPr id="3" name="Рисунок 3">
            <a:extLst>
              <a:ext uri="{FF2B5EF4-FFF2-40B4-BE49-F238E27FC236}">
                <a16:creationId xmlns:a16="http://schemas.microsoft.com/office/drawing/2014/main" xmlns="" id="{951B0697-F12B-FBA9-540F-7DFF108C4F63}"/>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434152" y="1493412"/>
            <a:ext cx="2290939" cy="486766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C9C0526-C51C-1FAC-398A-14C5288B9CD3}"/>
              </a:ext>
            </a:extLst>
          </p:cNvPr>
          <p:cNvSpPr>
            <a:spLocks noGrp="1"/>
          </p:cNvSpPr>
          <p:nvPr>
            <p:ph type="title"/>
          </p:nvPr>
        </p:nvSpPr>
        <p:spPr>
          <a:xfrm>
            <a:off x="457200" y="221040"/>
            <a:ext cx="8098432" cy="853532"/>
          </a:xfrm>
          <a:ln>
            <a:solidFill>
              <a:schemeClr val="bg1"/>
            </a:solidFill>
          </a:ln>
        </p:spPr>
        <p:style>
          <a:lnRef idx="2">
            <a:schemeClr val="dk1"/>
          </a:lnRef>
          <a:fillRef idx="1">
            <a:schemeClr val="lt1"/>
          </a:fillRef>
          <a:effectRef idx="0">
            <a:schemeClr val="dk1"/>
          </a:effectRef>
          <a:fontRef idx="minor">
            <a:schemeClr val="dk1"/>
          </a:fontRef>
        </p:style>
        <p:txBody>
          <a:bodyPr anchor="ctr"/>
          <a:lstStyle/>
          <a:p>
            <a:r>
              <a:rPr lang="ru-RU" sz="3200" b="1" i="1" dirty="0">
                <a:latin typeface="Times New Roman" panose="02020603050405020304" pitchFamily="18" charset="0"/>
                <a:cs typeface="Times New Roman" panose="02020603050405020304" pitchFamily="18" charset="0"/>
              </a:rPr>
              <a:t>            </a:t>
            </a:r>
            <a:r>
              <a:rPr lang="ru-RU" sz="3200" b="1" i="1" dirty="0">
                <a:solidFill>
                  <a:srgbClr val="C00000"/>
                </a:solidFill>
                <a:latin typeface="Times New Roman" panose="02020603050405020304" pitchFamily="18" charset="0"/>
                <a:cs typeface="Times New Roman" panose="02020603050405020304" pitchFamily="18" charset="0"/>
              </a:rPr>
              <a:t>Третий день Марафона здоровья</a:t>
            </a:r>
            <a:endParaRPr lang="ru-RU" sz="3200" b="1" i="1"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xmlns="" id="{A4D1D2CD-D236-ECF0-CD5C-6735DD6465F0}"/>
              </a:ext>
            </a:extLst>
          </p:cNvPr>
          <p:cNvSpPr>
            <a:spLocks noGrp="1"/>
          </p:cNvSpPr>
          <p:nvPr>
            <p:ph type="subTitle"/>
          </p:nvPr>
        </p:nvSpPr>
        <p:spPr>
          <a:xfrm>
            <a:off x="357678" y="1569002"/>
            <a:ext cx="2493926" cy="2947220"/>
          </a:xfrm>
        </p:spPr>
        <p:style>
          <a:lnRef idx="2">
            <a:schemeClr val="dk1"/>
          </a:lnRef>
          <a:fillRef idx="1">
            <a:schemeClr val="lt1"/>
          </a:fillRef>
          <a:effectRef idx="0">
            <a:schemeClr val="dk1"/>
          </a:effectRef>
          <a:fontRef idx="minor">
            <a:schemeClr val="dk1"/>
          </a:fontRef>
        </p:style>
        <p:txBody>
          <a:bodyPr anchor="t"/>
          <a:lstStyle/>
          <a:p>
            <a:pPr algn="ctr"/>
            <a:r>
              <a:rPr lang="ru-RU" sz="2000" b="1" i="1" dirty="0">
                <a:latin typeface="Times New Roman" panose="02020603050405020304" pitchFamily="18" charset="0"/>
                <a:cs typeface="Times New Roman" panose="02020603050405020304" pitchFamily="18" charset="0"/>
              </a:rPr>
              <a:t>  </a:t>
            </a:r>
            <a:r>
              <a:rPr lang="ru-RU" sz="2400" b="1" i="1" u="sng" dirty="0">
                <a:latin typeface="Times New Roman" panose="02020603050405020304" pitchFamily="18" charset="0"/>
                <a:cs typeface="Times New Roman" panose="02020603050405020304" pitchFamily="18" charset="0"/>
              </a:rPr>
              <a:t>Гимнастика для глаз</a:t>
            </a:r>
          </a:p>
          <a:p>
            <a:pPr algn="ctr"/>
            <a:r>
              <a:rPr lang="ru-RU" sz="2000" b="1" i="1" dirty="0">
                <a:latin typeface="Times New Roman" panose="02020603050405020304" pitchFamily="18" charset="0"/>
                <a:cs typeface="Times New Roman" panose="02020603050405020304" pitchFamily="18" charset="0"/>
              </a:rPr>
              <a:t> грамотно подобранный комплекс упражнений помогает снизить напряжение и снять переутомление. </a:t>
            </a:r>
          </a:p>
        </p:txBody>
      </p:sp>
      <p:sp>
        <p:nvSpPr>
          <p:cNvPr id="5" name="Подзаголовок 2">
            <a:extLst>
              <a:ext uri="{FF2B5EF4-FFF2-40B4-BE49-F238E27FC236}">
                <a16:creationId xmlns:a16="http://schemas.microsoft.com/office/drawing/2014/main" xmlns="" id="{FF6FD009-34E0-649D-27DF-18D0000E610C}"/>
              </a:ext>
            </a:extLst>
          </p:cNvPr>
          <p:cNvSpPr>
            <a:spLocks noGrp="1"/>
          </p:cNvSpPr>
          <p:nvPr>
            <p:ph type="subTitle"/>
          </p:nvPr>
        </p:nvSpPr>
        <p:spPr>
          <a:xfrm>
            <a:off x="1384915" y="1074572"/>
            <a:ext cx="6837848" cy="395842"/>
          </a:xfrm>
          <a:ln>
            <a:solidFill>
              <a:schemeClr val="bg1"/>
            </a:solidFill>
          </a:ln>
        </p:spPr>
        <p:style>
          <a:lnRef idx="2">
            <a:schemeClr val="dk1"/>
          </a:lnRef>
          <a:fillRef idx="1">
            <a:schemeClr val="lt1"/>
          </a:fillRef>
          <a:effectRef idx="0">
            <a:schemeClr val="dk1"/>
          </a:effectRef>
          <a:fontRef idx="minor">
            <a:schemeClr val="dk1"/>
          </a:fontRef>
        </p:style>
        <p:txBody>
          <a:bodyPr anchor="t"/>
          <a:lstStyle/>
          <a:p>
            <a:pPr algn="ctr"/>
            <a:r>
              <a:rPr lang="ru-RU" sz="3200" b="1" i="1" dirty="0">
                <a:latin typeface="Times New Roman" panose="02020603050405020304" pitchFamily="18" charset="0"/>
                <a:cs typeface="Times New Roman" panose="02020603050405020304" pitchFamily="18" charset="0"/>
              </a:rPr>
              <a:t>  Гимнастика</a:t>
            </a:r>
          </a:p>
        </p:txBody>
      </p:sp>
      <p:sp>
        <p:nvSpPr>
          <p:cNvPr id="15" name="Подзаголовок 2">
            <a:extLst>
              <a:ext uri="{FF2B5EF4-FFF2-40B4-BE49-F238E27FC236}">
                <a16:creationId xmlns:a16="http://schemas.microsoft.com/office/drawing/2014/main" xmlns="" id="{689B28C7-A725-F3D7-29F9-85598B5B9798}"/>
              </a:ext>
            </a:extLst>
          </p:cNvPr>
          <p:cNvSpPr>
            <a:spLocks noGrp="1"/>
          </p:cNvSpPr>
          <p:nvPr>
            <p:ph type="subTitle"/>
          </p:nvPr>
        </p:nvSpPr>
        <p:spPr>
          <a:xfrm>
            <a:off x="6674867" y="914091"/>
            <a:ext cx="2154532" cy="3690265"/>
          </a:xfrm>
        </p:spPr>
        <p:style>
          <a:lnRef idx="2">
            <a:schemeClr val="dk1"/>
          </a:lnRef>
          <a:fillRef idx="1">
            <a:schemeClr val="lt1"/>
          </a:fillRef>
          <a:effectRef idx="0">
            <a:schemeClr val="dk1"/>
          </a:effectRef>
          <a:fontRef idx="minor">
            <a:schemeClr val="dk1"/>
          </a:fontRef>
        </p:style>
        <p:txBody>
          <a:bodyPr anchor="t"/>
          <a:lstStyle/>
          <a:p>
            <a:pPr algn="ctr"/>
            <a:r>
              <a:rPr lang="ru-RU" sz="2000" b="1" i="1" dirty="0"/>
              <a:t>  </a:t>
            </a:r>
            <a:r>
              <a:rPr lang="ru-RU" sz="2400" b="1" i="1" u="sng" dirty="0">
                <a:latin typeface="Times New Roman" panose="02020603050405020304" pitchFamily="18" charset="0"/>
                <a:cs typeface="Times New Roman" panose="02020603050405020304" pitchFamily="18" charset="0"/>
              </a:rPr>
              <a:t>Гимнастика для стоп</a:t>
            </a:r>
            <a:r>
              <a:rPr lang="ru-RU" sz="2000" b="1" i="1" u="sng" dirty="0">
                <a:latin typeface="Times New Roman" panose="02020603050405020304" pitchFamily="18" charset="0"/>
                <a:cs typeface="Times New Roman" panose="02020603050405020304" pitchFamily="18" charset="0"/>
              </a:rPr>
              <a:t> </a:t>
            </a:r>
            <a:r>
              <a:rPr lang="ru-RU" sz="2000" b="1" i="1" dirty="0"/>
              <a:t> </a:t>
            </a:r>
          </a:p>
          <a:p>
            <a:pPr algn="ctr"/>
            <a:r>
              <a:rPr lang="ru-RU" sz="2000" b="1" i="1" dirty="0"/>
              <a:t>Помогает в укреплению стопы, её мышц, связок и суставов, что позволяет ходить и не чувствовать дискомфорта. </a:t>
            </a:r>
          </a:p>
        </p:txBody>
      </p:sp>
      <p:sp>
        <p:nvSpPr>
          <p:cNvPr id="17" name="Подзаголовок 2">
            <a:extLst>
              <a:ext uri="{FF2B5EF4-FFF2-40B4-BE49-F238E27FC236}">
                <a16:creationId xmlns:a16="http://schemas.microsoft.com/office/drawing/2014/main" xmlns="" id="{815E4196-F019-D761-2D11-D2AD3DCF3675}"/>
              </a:ext>
            </a:extLst>
          </p:cNvPr>
          <p:cNvSpPr>
            <a:spLocks noGrp="1"/>
          </p:cNvSpPr>
          <p:nvPr>
            <p:ph type="subTitle"/>
          </p:nvPr>
        </p:nvSpPr>
        <p:spPr>
          <a:xfrm>
            <a:off x="3341135" y="1896938"/>
            <a:ext cx="2993622" cy="2362672"/>
          </a:xfrm>
        </p:spPr>
        <p:style>
          <a:lnRef idx="2">
            <a:schemeClr val="dk1"/>
          </a:lnRef>
          <a:fillRef idx="1">
            <a:schemeClr val="lt1"/>
          </a:fillRef>
          <a:effectRef idx="0">
            <a:schemeClr val="dk1"/>
          </a:effectRef>
          <a:fontRef idx="minor">
            <a:schemeClr val="dk1"/>
          </a:fontRef>
        </p:style>
        <p:txBody>
          <a:bodyPr anchor="t"/>
          <a:lstStyle/>
          <a:p>
            <a:pPr algn="ctr"/>
            <a:r>
              <a:rPr lang="ru-RU" sz="2000" b="1" i="1" dirty="0">
                <a:latin typeface="Times New Roman" panose="02020603050405020304" pitchFamily="18" charset="0"/>
                <a:cs typeface="Times New Roman" panose="02020603050405020304" pitchFamily="18" charset="0"/>
              </a:rPr>
              <a:t> </a:t>
            </a:r>
            <a:r>
              <a:rPr lang="ru-RU" sz="2000" b="1" i="1" u="sng" dirty="0">
                <a:latin typeface="Times New Roman" panose="02020603050405020304" pitchFamily="18" charset="0"/>
                <a:cs typeface="Times New Roman" panose="02020603050405020304" pitchFamily="18" charset="0"/>
              </a:rPr>
              <a:t>Гимнастика для суставов</a:t>
            </a:r>
          </a:p>
          <a:p>
            <a:pPr algn="ctr"/>
            <a:r>
              <a:rPr lang="ru-RU" sz="2000" b="1" i="1" dirty="0">
                <a:latin typeface="Times New Roman" panose="02020603050405020304" pitchFamily="18" charset="0"/>
                <a:cs typeface="Times New Roman" panose="02020603050405020304" pitchFamily="18" charset="0"/>
              </a:rPr>
              <a:t>производит восстановительное действие на поврежденные зоны суставов.</a:t>
            </a:r>
          </a:p>
        </p:txBody>
      </p:sp>
      <p:cxnSp>
        <p:nvCxnSpPr>
          <p:cNvPr id="18" name="Прямая со стрелкой 17">
            <a:extLst>
              <a:ext uri="{FF2B5EF4-FFF2-40B4-BE49-F238E27FC236}">
                <a16:creationId xmlns:a16="http://schemas.microsoft.com/office/drawing/2014/main" xmlns="" id="{06D130EB-D127-5907-739B-9F66A74F28D0}"/>
              </a:ext>
            </a:extLst>
          </p:cNvPr>
          <p:cNvCxnSpPr>
            <a:cxnSpLocks/>
          </p:cNvCxnSpPr>
          <p:nvPr/>
        </p:nvCxnSpPr>
        <p:spPr>
          <a:xfrm>
            <a:off x="5505832" y="1470414"/>
            <a:ext cx="1169035" cy="39597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Прямая со стрелкой 23">
            <a:extLst>
              <a:ext uri="{FF2B5EF4-FFF2-40B4-BE49-F238E27FC236}">
                <a16:creationId xmlns:a16="http://schemas.microsoft.com/office/drawing/2014/main" xmlns="" id="{77994EDE-72CF-E354-4AD6-2AF9B1B5950D}"/>
              </a:ext>
            </a:extLst>
          </p:cNvPr>
          <p:cNvCxnSpPr>
            <a:cxnSpLocks/>
            <a:stCxn id="5" idx="2"/>
            <a:endCxn id="17" idx="0"/>
          </p:cNvCxnSpPr>
          <p:nvPr/>
        </p:nvCxnSpPr>
        <p:spPr>
          <a:xfrm>
            <a:off x="4803839" y="1470414"/>
            <a:ext cx="34107" cy="4265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Прямая со стрелкой 30">
            <a:extLst>
              <a:ext uri="{FF2B5EF4-FFF2-40B4-BE49-F238E27FC236}">
                <a16:creationId xmlns:a16="http://schemas.microsoft.com/office/drawing/2014/main" xmlns="" id="{D05E7D25-6E42-AB28-640E-A6B8A097F06E}"/>
              </a:ext>
            </a:extLst>
          </p:cNvPr>
          <p:cNvCxnSpPr>
            <a:cxnSpLocks/>
          </p:cNvCxnSpPr>
          <p:nvPr/>
        </p:nvCxnSpPr>
        <p:spPr>
          <a:xfrm flipH="1">
            <a:off x="2851604" y="1470414"/>
            <a:ext cx="1042103" cy="67074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52" name="Рисунок 52">
            <a:extLst>
              <a:ext uri="{FF2B5EF4-FFF2-40B4-BE49-F238E27FC236}">
                <a16:creationId xmlns:a16="http://schemas.microsoft.com/office/drawing/2014/main" xmlns="" id="{CA4280DD-E50A-31C3-4664-637E866407D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1982" y="4732137"/>
            <a:ext cx="1323066" cy="1736093"/>
          </a:xfrm>
          <a:prstGeom prst="rect">
            <a:avLst/>
          </a:prstGeom>
        </p:spPr>
      </p:pic>
      <p:pic>
        <p:nvPicPr>
          <p:cNvPr id="53" name="Рисунок 53">
            <a:extLst>
              <a:ext uri="{FF2B5EF4-FFF2-40B4-BE49-F238E27FC236}">
                <a16:creationId xmlns:a16="http://schemas.microsoft.com/office/drawing/2014/main" xmlns="" id="{4187BE78-4CA6-D4FF-C4FA-2EC9CE5A60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10586" y="4615183"/>
            <a:ext cx="1418258" cy="1891011"/>
          </a:xfrm>
          <a:prstGeom prst="rect">
            <a:avLst/>
          </a:prstGeom>
        </p:spPr>
      </p:pic>
      <p:pic>
        <p:nvPicPr>
          <p:cNvPr id="54" name="Рисунок 54">
            <a:extLst>
              <a:ext uri="{FF2B5EF4-FFF2-40B4-BE49-F238E27FC236}">
                <a16:creationId xmlns:a16="http://schemas.microsoft.com/office/drawing/2014/main" xmlns="" id="{CE3AA25A-3091-54BB-38F0-7E5C28D8E8F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0" y="4655584"/>
            <a:ext cx="1059782" cy="1812646"/>
          </a:xfrm>
          <a:prstGeom prst="rect">
            <a:avLst/>
          </a:prstGeom>
        </p:spPr>
      </p:pic>
      <p:pic>
        <p:nvPicPr>
          <p:cNvPr id="71" name="Рисунок 71">
            <a:extLst>
              <a:ext uri="{FF2B5EF4-FFF2-40B4-BE49-F238E27FC236}">
                <a16:creationId xmlns:a16="http://schemas.microsoft.com/office/drawing/2014/main" xmlns="" id="{55EA5536-9BA9-0055-424E-D4E60D352BC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25548" y="4732136"/>
            <a:ext cx="926635" cy="1699581"/>
          </a:xfrm>
          <a:prstGeom prst="rect">
            <a:avLst/>
          </a:prstGeom>
        </p:spPr>
      </p:pic>
      <p:pic>
        <p:nvPicPr>
          <p:cNvPr id="72" name="Рисунок 72">
            <a:extLst>
              <a:ext uri="{FF2B5EF4-FFF2-40B4-BE49-F238E27FC236}">
                <a16:creationId xmlns:a16="http://schemas.microsoft.com/office/drawing/2014/main" xmlns="" id="{8789F718-C567-A0D7-6E38-5070254D2165}"/>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599556" y="4732135"/>
            <a:ext cx="886491" cy="1721881"/>
          </a:xfrm>
          <a:prstGeom prst="rect">
            <a:avLst/>
          </a:prstGeom>
        </p:spPr>
      </p:pic>
    </p:spTree>
    <p:extLst>
      <p:ext uri="{BB962C8B-B14F-4D97-AF65-F5344CB8AC3E}">
        <p14:creationId xmlns:p14="http://schemas.microsoft.com/office/powerpoint/2010/main" xmlns="" val="3886921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TM03457444[[fn=Базис]]</Template>
  <TotalTime>2545</TotalTime>
  <Words>759</Words>
  <Application>Microsoft Office PowerPoint</Application>
  <PresentationFormat>Экран (4:3)</PresentationFormat>
  <Paragraphs>99</Paragraphs>
  <Slides>15</Slides>
  <Notes>0</Notes>
  <HiddenSlides>0</HiddenSlides>
  <MMClips>0</MMClips>
  <ScaleCrop>false</ScaleCrop>
  <HeadingPairs>
    <vt:vector size="4" baseType="variant">
      <vt:variant>
        <vt:lpstr>Тема</vt:lpstr>
      </vt:variant>
      <vt:variant>
        <vt:i4>6</vt:i4>
      </vt:variant>
      <vt:variant>
        <vt:lpstr>Заголовки слайдов</vt:lpstr>
      </vt:variant>
      <vt:variant>
        <vt:i4>15</vt:i4>
      </vt:variant>
    </vt:vector>
  </HeadingPairs>
  <TitlesOfParts>
    <vt:vector size="21" baseType="lpstr">
      <vt:lpstr>Office Theme</vt:lpstr>
      <vt:lpstr>Office Theme</vt:lpstr>
      <vt:lpstr>Office Theme</vt:lpstr>
      <vt:lpstr>Office Theme</vt:lpstr>
      <vt:lpstr>Office Theme</vt:lpstr>
      <vt:lpstr>Office Theme</vt:lpstr>
      <vt:lpstr>                       Практика: «Активное долголетие»</vt:lpstr>
      <vt:lpstr>                      Практика «Ступеньки к жизни»</vt:lpstr>
      <vt:lpstr>Слайд 3</vt:lpstr>
      <vt:lpstr>Слайд 4</vt:lpstr>
      <vt:lpstr>Слайд 5</vt:lpstr>
      <vt:lpstr>Слайд 6</vt:lpstr>
      <vt:lpstr>5-дневный Марафон здоровья</vt:lpstr>
      <vt:lpstr>Второй день Марафона здоровья</vt:lpstr>
      <vt:lpstr>            Третий день Марафона здоровья</vt:lpstr>
      <vt:lpstr>Слайд 10</vt:lpstr>
      <vt:lpstr>              Пятый день Марафона </vt:lpstr>
      <vt:lpstr>              Полученные результаты практики:</vt:lpstr>
      <vt:lpstr>            Опрос о качестве оказанных услуг с людьми старшего поколения, участвующих в практике «Ступеньки к жизни».</vt:lpstr>
      <vt:lpstr>     Вывод:</vt:lpstr>
      <vt:lpstr>                 Благодарности от обслуживаемых.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Отделение дневного пребывания</dc:title>
  <dc:subject/>
  <dc:creator>Николаев</dc:creator>
  <dc:description/>
  <cp:lastModifiedBy>User</cp:lastModifiedBy>
  <cp:revision>284</cp:revision>
  <dcterms:created xsi:type="dcterms:W3CDTF">2017-03-19T10:49:15Z</dcterms:created>
  <dcterms:modified xsi:type="dcterms:W3CDTF">2023-10-30T05:39:14Z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Экран (4:3)</vt:lpwstr>
  </property>
  <property fmtid="{D5CDD505-2E9C-101B-9397-08002B2CF9AE}" pid="4" name="Slides">
    <vt:i4>12</vt:i4>
  </property>
</Properties>
</file>