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9" r:id="rId2"/>
    <p:sldId id="274" r:id="rId3"/>
    <p:sldId id="263" r:id="rId4"/>
    <p:sldId id="266" r:id="rId5"/>
    <p:sldId id="267" r:id="rId6"/>
    <p:sldId id="288" r:id="rId7"/>
    <p:sldId id="279" r:id="rId8"/>
    <p:sldId id="291" r:id="rId9"/>
    <p:sldId id="292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0" autoAdjust="0"/>
    <p:restoredTop sz="94622" autoAdjust="0"/>
  </p:normalViewPr>
  <p:slideViewPr>
    <p:cSldViewPr snapToGrid="0">
      <p:cViewPr varScale="1">
        <p:scale>
          <a:sx n="70" d="100"/>
          <a:sy n="70" d="100"/>
        </p:scale>
        <p:origin x="-73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Эффективность практики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 реабилитационного периода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 - бытовой труд</c:v>
                </c:pt>
                <c:pt idx="1">
                  <c:v>Общественно полезный труд</c:v>
                </c:pt>
                <c:pt idx="2">
                  <c:v>Самообслуживающий труд</c:v>
                </c:pt>
                <c:pt idx="3">
                  <c:v>Творческий труд</c:v>
                </c:pt>
                <c:pt idx="4">
                  <c:v>Художественный труд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42</c:v>
                </c:pt>
                <c:pt idx="3">
                  <c:v>30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Середина реабилитационного периода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 - бытовой труд</c:v>
                </c:pt>
                <c:pt idx="1">
                  <c:v>Общественно полезный труд</c:v>
                </c:pt>
                <c:pt idx="2">
                  <c:v>Самообслуживающий труд</c:v>
                </c:pt>
                <c:pt idx="3">
                  <c:v>Творческий труд</c:v>
                </c:pt>
                <c:pt idx="4">
                  <c:v>Художественный труд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</c:v>
                </c:pt>
                <c:pt idx="1">
                  <c:v>58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Конец реабилитационного периода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 - бытовой труд</c:v>
                </c:pt>
                <c:pt idx="1">
                  <c:v>Общественно полезный труд</c:v>
                </c:pt>
                <c:pt idx="2">
                  <c:v>Самообслуживающий труд</c:v>
                </c:pt>
                <c:pt idx="3">
                  <c:v>Творческий труд</c:v>
                </c:pt>
                <c:pt idx="4">
                  <c:v>Художественный труд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75</c:v>
                </c:pt>
                <c:pt idx="1">
                  <c:v>67</c:v>
                </c:pt>
                <c:pt idx="2">
                  <c:v>72</c:v>
                </c:pt>
                <c:pt idx="3">
                  <c:v>57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452736"/>
        <c:axId val="134454272"/>
        <c:axId val="0"/>
      </c:bar3DChart>
      <c:catAx>
        <c:axId val="1344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54272"/>
        <c:crosses val="autoZero"/>
        <c:auto val="1"/>
        <c:lblAlgn val="ctr"/>
        <c:lblOffset val="100"/>
        <c:noMultiLvlLbl val="0"/>
      </c:catAx>
      <c:valAx>
        <c:axId val="13445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5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49C05-5B91-4FBD-941B-017423FF830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0456E-E608-48EB-AA4D-C9593DB62F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0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0456E-E608-48EB-AA4D-C9593DB62F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7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4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4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7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6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7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4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2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5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1915-A821-4E7A-90E5-F735446DB6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0D16-D86D-482D-9615-9F535032E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7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7605DE-4EC4-43E8-8426-6F8A8C9BF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336118"/>
            <a:ext cx="9144000" cy="21458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Ленинградская область</a:t>
            </a:r>
            <a:br>
              <a:rPr lang="ru-RU" b="1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Ленинградское областное государственное бюджетное учреждение «Тосненский социально реабилитационный центр для несовершеннолетних «Дельфинёнок»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000" dirty="0">
              <a:solidFill>
                <a:srgbClr val="7030A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102" y="2631737"/>
            <a:ext cx="105759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«Тренировочная кухня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4000" b="1" dirty="0">
              <a:solidFill>
                <a:srgbClr val="7030A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практика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развития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стационарозамещающих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технологий помощи детям-инвалидам.</a:t>
            </a:r>
          </a:p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4000" b="1" dirty="0">
              <a:solidFill>
                <a:srgbClr val="7030A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7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7"/>
    </mc:Choice>
    <mc:Fallback xmlns="">
      <p:transition spd="slow" advClick="0" advTm="620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7668" y="1342936"/>
            <a:ext cx="548639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«Цель всякого воспитания 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 воспитание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самостоятельности посредством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самодеятельности».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Дистерверг</a:t>
            </a:r>
            <a:r>
              <a:rPr lang="ru-RU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06092" y="4947138"/>
            <a:ext cx="7710171" cy="1187939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59522" y="5580186"/>
            <a:ext cx="9328639" cy="5459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Спасибо за внимание!  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4" y="64734"/>
            <a:ext cx="5520907" cy="4589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6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3"/>
    </mc:Choice>
    <mc:Fallback xmlns="">
      <p:transition spd="slow" advTm="1331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7951D-2A2C-4FB8-8EE1-9F73727C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8"/>
            <a:ext cx="10972800" cy="93367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Цель и задачи практики «Тренировочная кухня»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6558" y="1469573"/>
            <a:ext cx="10972800" cy="5094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u="sng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Целью </a:t>
            </a:r>
            <a:r>
              <a:rPr lang="ru-RU" sz="3000" u="sng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практики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является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создание условий для интеграции детей-инвалидов, в том числе инвалидов-колясочников в социум</a:t>
            </a:r>
            <a:r>
              <a:rPr lang="ru-RU" sz="300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ru-RU" sz="300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привитие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навыков самостоятельного жизнеустройства, создание методической базы для дальнейшего сопровождения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получателей социальных услуг.</a:t>
            </a:r>
            <a:endParaRPr lang="ru-RU" sz="3000" u="sng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sz="3000" u="sng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Задачи практики: </a:t>
            </a:r>
          </a:p>
          <a:p>
            <a:pPr algn="just"/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обучение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приёмам и правилам ведения домашнего хозяйства, самообслуживанию, приготовлению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пищи; </a:t>
            </a:r>
          </a:p>
          <a:p>
            <a:pPr algn="just"/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введение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детей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 профессии, связанные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 приготовлением пищи.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7"/>
    </mc:Choice>
    <mc:Fallback xmlns="">
      <p:transition spd="slow" advTm="150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9A7297-D952-4D5F-B6B1-A801B8A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683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Актуальность практики</a:t>
            </a:r>
            <a:endParaRPr lang="ru-RU" sz="3200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Актуальность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несомненна,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практика способствует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подготовке детей-инвалидов, в том числе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инвалидов-колясочников,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 самостоятельной взрослой жизни, самообслуживанию и труду, воспитывает умение правильно и рационально вести домашнее хозяйство.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«Тренировочная кухня»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является ориентиром для формирования личности, социальной семейной культуры и базовых национальных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ценностей, </a:t>
            </a:r>
            <a:r>
              <a:rPr lang="ru-RU" sz="3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разработана с учетом современных педагогических теорий и технологий, возрастных и психологических особенностей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получателей социальных услуг.</a:t>
            </a:r>
            <a:endParaRPr lang="ru-RU" sz="3000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1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0"/>
    </mc:Choice>
    <mc:Fallback xmlns="">
      <p:transition spd="slow" advTm="139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5A6EE-89B9-487E-863A-1A4AA38B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2353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Масштабируемость </a:t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(возможность тиражирования практики в других субъектах Российской Федерации)</a:t>
            </a:r>
            <a:endParaRPr lang="ru-RU" sz="3200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5928" y="1959429"/>
            <a:ext cx="10972800" cy="45259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Проведение семинаров и консультаций для специалистов и педагогов социальной и образовательной сферы, с предоставлением методических материалов в рамках  предоставляемой технологии.</a:t>
            </a:r>
          </a:p>
          <a:p>
            <a:pPr algn="just"/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Размещение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информации на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сайте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учреждения.</a:t>
            </a:r>
            <a:endParaRPr lang="ru-RU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Сетевое взаимодействия с образовательными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учреждениями,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реализующих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ФГОС.</a:t>
            </a:r>
            <a:endParaRPr lang="ru-RU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Выпуск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видеороликов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3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3"/>
    </mc:Choice>
    <mc:Fallback xmlns="">
      <p:transition spd="slow" advTm="872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F6E41-1A7F-4707-9CF6-7B714480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0720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Публичность (наличие </a:t>
            </a:r>
            <a:r>
              <a:rPr lang="ru-RU" sz="32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информации о практике в средствах массовой информации, информационно-телекоммуникационной сети 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интернет).</a:t>
            </a:r>
            <a:endParaRPr lang="ru-RU" sz="3200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00" y="2024744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Видео-сюжет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 подробными инструкциями по созданию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доступной и комфортной  среды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 месту жительства,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размещен на следующих информационных площадках:</a:t>
            </a:r>
            <a:endParaRPr lang="ru-RU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Сайт ЛОГБУ «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Тосненский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СРЦН «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Дельфинёнок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». </a:t>
            </a:r>
            <a:r>
              <a:rPr lang="en-US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http://mbuzrdi.ru/</a:t>
            </a:r>
            <a:endParaRPr lang="ru-RU" dirty="0" smtClean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Сайт «Образовательная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социальная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сеть» </a:t>
            </a:r>
            <a:r>
              <a:rPr lang="en-US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http</a:t>
            </a:r>
            <a:r>
              <a:rPr lang="en-US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:// </a:t>
            </a:r>
            <a:r>
              <a:rPr lang="en-US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nsportal.ru</a:t>
            </a:r>
            <a:endParaRPr lang="ru-RU" dirty="0" smtClean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9"/>
    </mc:Choice>
    <mc:Fallback xmlns="">
      <p:transition spd="slow" advTm="774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825654"/>
              </p:ext>
            </p:extLst>
          </p:nvPr>
        </p:nvGraphicFramePr>
        <p:xfrm>
          <a:off x="1093695" y="690283"/>
          <a:ext cx="9782694" cy="565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59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5"/>
    </mc:Choice>
    <mc:Fallback xmlns="">
      <p:transition spd="slow" advTm="1738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E5D41-634F-4C78-B7B0-E634D81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 </a:t>
            </a:r>
            <a:r>
              <a:rPr lang="ru-RU" sz="32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все </a:t>
            </a:r>
            <a:r>
              <a:rPr lang="ru-RU" sz="320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начиналось…</a:t>
            </a:r>
            <a:r>
              <a:rPr lang="ru-RU" sz="3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одготовительный </a:t>
            </a:r>
            <a:r>
              <a:rPr lang="ru-RU" sz="3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этап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5F6EF81-8A57-4CB7-AF91-8BF90DF09A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1718" y="1600200"/>
            <a:ext cx="5662816" cy="5012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0128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проведена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поисково-исследовательская работа ;</a:t>
            </a:r>
            <a:endParaRPr lang="ru-RU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разработан  авторский проект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кухни для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детей-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инвалидов, в том числе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инвалидов - колясочников;</a:t>
            </a:r>
            <a:endParaRPr lang="ru-RU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приобретено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оборудование и специализированная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посуда;</a:t>
            </a:r>
            <a:endParaRPr lang="ru-RU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разработана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модульная программа с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учетом индивидуальных 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особенностей 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детей. </a:t>
            </a:r>
            <a:endParaRPr lang="ru-RU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1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3"/>
    </mc:Choice>
    <mc:Fallback xmlns="">
      <p:transition spd="slow" advTm="1422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39" y="189780"/>
            <a:ext cx="10153290" cy="98341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На кухне имеется специальная посуда и столовые приборы для людей с нарушенной моторикой рук.</a:t>
            </a:r>
            <a:br>
              <a:rPr lang="ru-RU" sz="32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2" y="1010804"/>
            <a:ext cx="3493699" cy="28984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295" y="1038964"/>
            <a:ext cx="4280321" cy="28912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3" y="3957248"/>
            <a:ext cx="4017811" cy="290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29" y="3957248"/>
            <a:ext cx="3996592" cy="290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84" y="1167897"/>
            <a:ext cx="3666653" cy="26255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7"/>
    </mc:Choice>
    <mc:Fallback xmlns="">
      <p:transition spd="slow" advTm="183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463" y="274636"/>
            <a:ext cx="7183438" cy="1923507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Специальная одежда для занятий в тренировочной кухне, скатерть, салфетки и шторы для кабинета  сшиты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самими участниками проекта.</a:t>
            </a:r>
            <a:endParaRPr lang="ru-RU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8844" y="2703763"/>
            <a:ext cx="4041775" cy="30305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97" y="3630791"/>
            <a:ext cx="4041775" cy="30305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99" y="1104284"/>
            <a:ext cx="3030538" cy="4041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9"/>
    </mc:Choice>
    <mc:Fallback xmlns="">
      <p:transition spd="slow" advTm="1255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321</Words>
  <Application>Microsoft Office PowerPoint</Application>
  <PresentationFormat>Произвольный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Ленинградская область Ленинградское областное государственное бюджетное учреждение «Тосненский социально реабилитационный центр для несовершеннолетних «Дельфинёнок»  </vt:lpstr>
      <vt:lpstr>         Цель и задачи практики «Тренировочная кухня»     </vt:lpstr>
      <vt:lpstr>Актуальность практики</vt:lpstr>
      <vt:lpstr>Масштабируемость  (возможность тиражирования практики в других субъектах Российской Федерации)</vt:lpstr>
      <vt:lpstr>Публичность (наличие информации о практике в средствах массовой информации, информационно-телекоммуникационной сети интернет).</vt:lpstr>
      <vt:lpstr>Презентация PowerPoint</vt:lpstr>
      <vt:lpstr>Как все начиналось… Подготовительный этап</vt:lpstr>
      <vt:lpstr>На кухне имеется специальная посуда и столовые приборы для людей с нарушенной моторикой рук. </vt:lpstr>
      <vt:lpstr>Специальная одежда для занятий в тренировочной кухне, скатерть, салфетки и шторы для кабинета  сшиты самими участниками проекта.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acer</cp:lastModifiedBy>
  <cp:revision>152</cp:revision>
  <dcterms:created xsi:type="dcterms:W3CDTF">2022-03-29T15:59:17Z</dcterms:created>
  <dcterms:modified xsi:type="dcterms:W3CDTF">2023-10-30T07:14:28Z</dcterms:modified>
</cp:coreProperties>
</file>