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54" y="-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FB12-26F6-4264-840F-B64EE5BBFA20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331D8-B4C7-466D-921E-8ECAC1F7CAF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FB12-26F6-4264-840F-B64EE5BBFA20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331D8-B4C7-466D-921E-8ECAC1F7CA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FB12-26F6-4264-840F-B64EE5BBFA20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331D8-B4C7-466D-921E-8ECAC1F7CA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FB12-26F6-4264-840F-B64EE5BBFA20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331D8-B4C7-466D-921E-8ECAC1F7CA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FB12-26F6-4264-840F-B64EE5BBFA20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331D8-B4C7-466D-921E-8ECAC1F7CAF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FB12-26F6-4264-840F-B64EE5BBFA20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331D8-B4C7-466D-921E-8ECAC1F7CA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FB12-26F6-4264-840F-B64EE5BBFA20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331D8-B4C7-466D-921E-8ECAC1F7CA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FB12-26F6-4264-840F-B64EE5BBFA20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331D8-B4C7-466D-921E-8ECAC1F7CA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FB12-26F6-4264-840F-B64EE5BBFA20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331D8-B4C7-466D-921E-8ECAC1F7CA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FB12-26F6-4264-840F-B64EE5BBFA20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331D8-B4C7-466D-921E-8ECAC1F7CA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FB12-26F6-4264-840F-B64EE5BBFA20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2A331D8-B4C7-466D-921E-8ECAC1F7CAF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B7FB12-26F6-4264-840F-B64EE5BBFA20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A331D8-B4C7-466D-921E-8ECAC1F7CAF5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2.jpe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7.jpeg"/><Relationship Id="rId5" Type="http://schemas.microsoft.com/office/2007/relationships/hdphoto" Target="../media/hdphoto2.wdp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microsoft.com/office/2007/relationships/hdphoto" Target="../media/hdphoto9.wdp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9" y="-18076"/>
            <a:ext cx="9144000" cy="6876077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71508" y="3685510"/>
            <a:ext cx="3623814" cy="2721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1\Documents\Pictures\СЕРЕБРЯНЫЙ ВОЗРАСТ\Морская мастерская\Июльские бусы\июльские бусы 2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28" t="16782" r="128"/>
          <a:stretch/>
        </p:blipFill>
        <p:spPr bwMode="auto">
          <a:xfrm rot="5400000">
            <a:off x="3654840" y="4070029"/>
            <a:ext cx="2250368" cy="3325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ocuments\Pictures\СЕРЕБРЯНЫЙ ВОЗРАСТ\Морская мастерская\IMG_20230407_13553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18407">
            <a:off x="6346400" y="632216"/>
            <a:ext cx="3171093" cy="2378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8" r="11905" b="57315"/>
          <a:stretch/>
        </p:blipFill>
        <p:spPr bwMode="auto">
          <a:xfrm rot="1433979">
            <a:off x="4711989" y="3268498"/>
            <a:ext cx="2420277" cy="17425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1\Documents\Pictures\СЕРЕБРЯНЫЙ ВОЗРАСТ\Манкевич С.И\Манкевич С.И..jpe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31" t="2243" r="16564"/>
          <a:stretch/>
        </p:blipFill>
        <p:spPr bwMode="auto">
          <a:xfrm rot="5400000">
            <a:off x="37305" y="-181766"/>
            <a:ext cx="2780857" cy="2921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\Documents\Pictures\СЕРЕБРЯНЫЙ ВОЗРАСТ\Манкевич С.И\IMG_20230831_153527_557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57304">
            <a:off x="4456765" y="843537"/>
            <a:ext cx="2842883" cy="2132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1\Documents\Pictures\СЕРЕБРЯНЫЙ ВОЗРАСТ\Манкевич С.И\IMG_20230831_154253_267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58" t="3041" r="10473"/>
          <a:stretch/>
        </p:blipFill>
        <p:spPr bwMode="auto">
          <a:xfrm rot="5163664">
            <a:off x="1487529" y="2790740"/>
            <a:ext cx="2280510" cy="23042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775" y="5589233"/>
            <a:ext cx="1297464" cy="1297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002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+mn-lt"/>
              </a:rPr>
              <a:t>«Морская АРТ-мастерская», как реабилитационное событие </a:t>
            </a:r>
            <a:br>
              <a:rPr lang="ru-RU" sz="3600" b="1" dirty="0" smtClean="0">
                <a:latin typeface="+mn-lt"/>
              </a:rPr>
            </a:br>
            <a:r>
              <a:rPr lang="ru-RU" sz="3600" b="1" dirty="0" smtClean="0">
                <a:latin typeface="+mn-lt"/>
              </a:rPr>
              <a:t>для граждан с ОВЗ</a:t>
            </a:r>
            <a:endParaRPr lang="ru-RU" sz="36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ЦЕЛЬ: Создание </a:t>
            </a:r>
            <a:r>
              <a:rPr lang="ru-RU" dirty="0"/>
              <a:t>условий для реабилитации граждан с ограниченными возможностями </a:t>
            </a:r>
            <a:r>
              <a:rPr lang="ru-RU" dirty="0" smtClean="0"/>
              <a:t>здоровья в </a:t>
            </a:r>
            <a:r>
              <a:rPr lang="ru-RU" dirty="0"/>
              <a:t>учреждении </a:t>
            </a:r>
            <a:r>
              <a:rPr lang="ru-RU" dirty="0" err="1" smtClean="0"/>
              <a:t>соц.обслуживания</a:t>
            </a:r>
            <a:r>
              <a:rPr lang="ru-RU" dirty="0" smtClean="0"/>
              <a:t> г-к Геленджика</a:t>
            </a:r>
            <a:endParaRPr lang="ru-RU" dirty="0"/>
          </a:p>
          <a:p>
            <a:r>
              <a:rPr lang="ru-RU" dirty="0" smtClean="0"/>
              <a:t>Задачи:</a:t>
            </a:r>
            <a:endParaRPr lang="ru-RU" dirty="0"/>
          </a:p>
          <a:p>
            <a:r>
              <a:rPr lang="ru-RU" dirty="0" smtClean="0"/>
              <a:t>•</a:t>
            </a:r>
            <a:r>
              <a:rPr lang="ru-RU" dirty="0"/>
              <a:t>	Организация реабилитационных программных мероприятий в работе с гражданами с ОВЗ в процессе </a:t>
            </a:r>
            <a:r>
              <a:rPr lang="ru-RU" dirty="0" smtClean="0"/>
              <a:t>Арт-мастерской;</a:t>
            </a:r>
            <a:endParaRPr lang="ru-RU" dirty="0"/>
          </a:p>
          <a:p>
            <a:r>
              <a:rPr lang="ru-RU" dirty="0"/>
              <a:t>•	Внедрение адаптивной арт-технологии </a:t>
            </a:r>
            <a:r>
              <a:rPr lang="ru-RU" dirty="0" err="1"/>
              <a:t>литотерапии</a:t>
            </a:r>
            <a:r>
              <a:rPr lang="ru-RU" dirty="0"/>
              <a:t> в работе с людьми с </a:t>
            </a:r>
            <a:r>
              <a:rPr lang="ru-RU" dirty="0" smtClean="0"/>
              <a:t>ОВЗ;</a:t>
            </a:r>
            <a:endParaRPr lang="ru-RU" dirty="0"/>
          </a:p>
          <a:p>
            <a:r>
              <a:rPr lang="ru-RU" dirty="0"/>
              <a:t>•	Вовлечение граждан с ОВЗ в регулярное посещение реабилитационных мероприятий в ГБУ СО КК «Геленджикский КЦСОН</a:t>
            </a:r>
            <a:r>
              <a:rPr lang="ru-RU" dirty="0" smtClean="0"/>
              <a:t>».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270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+mn-lt"/>
              </a:rPr>
              <a:t>Целевая аудитория 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484784"/>
            <a:ext cx="4557192" cy="446449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Граждане </a:t>
            </a:r>
            <a:r>
              <a:rPr lang="ru-RU" dirty="0"/>
              <a:t>с ОВЗ лёгкой и средней степени тяжести, имеющие нарушения опорно-двигательного </a:t>
            </a:r>
            <a:r>
              <a:rPr lang="ru-RU" dirty="0" smtClean="0"/>
              <a:t>аппарата;</a:t>
            </a:r>
            <a:endParaRPr lang="ru-RU" dirty="0"/>
          </a:p>
          <a:p>
            <a:r>
              <a:rPr lang="ru-RU" dirty="0"/>
              <a:t>Пенсионеры - инвалиды, </a:t>
            </a:r>
            <a:r>
              <a:rPr lang="ru-RU" dirty="0" smtClean="0"/>
              <a:t>являющиеся; </a:t>
            </a:r>
            <a:r>
              <a:rPr lang="ru-RU" dirty="0"/>
              <a:t>получателями социальных услуг</a:t>
            </a:r>
          </a:p>
          <a:p>
            <a:r>
              <a:rPr lang="ru-RU" dirty="0"/>
              <a:t>Семьи с детьми </a:t>
            </a:r>
            <a:r>
              <a:rPr lang="ru-RU" dirty="0" smtClean="0"/>
              <a:t>инвалидами;</a:t>
            </a:r>
            <a:endParaRPr lang="ru-RU" dirty="0"/>
          </a:p>
          <a:p>
            <a:r>
              <a:rPr lang="ru-RU" dirty="0"/>
              <a:t>Волонтёры по работе с гражданами с </a:t>
            </a:r>
            <a:r>
              <a:rPr lang="ru-RU" dirty="0" smtClean="0"/>
              <a:t>ОВЗ;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86907"/>
            <a:ext cx="3912435" cy="293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94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435280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+mn-lt"/>
              </a:rPr>
              <a:t>Лучший способ познать мир –посмотреть на него глазами ребёнка</a:t>
            </a:r>
            <a:endParaRPr lang="ru-RU" sz="40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44280"/>
            <a:ext cx="3977008" cy="3977008"/>
          </a:xfr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067944" y="2060848"/>
            <a:ext cx="4618856" cy="438912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Творчество участников АРТ-мастерской имеет морскую тематику не случайно.</a:t>
            </a:r>
          </a:p>
          <a:p>
            <a:r>
              <a:rPr lang="ru-RU" dirty="0" smtClean="0"/>
              <a:t>Территориальное расположение в курортном городе определяет основные технологии проекта: климатолечение, </a:t>
            </a:r>
            <a:r>
              <a:rPr lang="ru-RU" dirty="0" err="1" smtClean="0"/>
              <a:t>шелкрафт</a:t>
            </a:r>
            <a:r>
              <a:rPr lang="ru-RU" dirty="0" smtClean="0"/>
              <a:t>, талассотерапию, </a:t>
            </a:r>
            <a:r>
              <a:rPr lang="ru-RU" dirty="0" err="1" smtClean="0"/>
              <a:t>литотерапию</a:t>
            </a:r>
            <a:r>
              <a:rPr lang="ru-RU" dirty="0" smtClean="0"/>
              <a:t>, арт-терапию, </a:t>
            </a:r>
            <a:r>
              <a:rPr lang="ru-RU" dirty="0" err="1" smtClean="0"/>
              <a:t>мандалатерапию</a:t>
            </a:r>
            <a:r>
              <a:rPr lang="ru-RU" dirty="0" smtClean="0"/>
              <a:t>. С каждой из них связаны направления деятельности и свой индивидуальный результат участника.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899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86636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+mn-lt"/>
              </a:rPr>
              <a:t>Технологии программы</a:t>
            </a:r>
            <a:endParaRPr lang="ru-RU" sz="44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246" y="1772816"/>
            <a:ext cx="5378497" cy="4522817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-талассотерапии, подразумевающей климатолечение на территории курортного города Геленджика, </a:t>
            </a:r>
          </a:p>
          <a:p>
            <a:r>
              <a:rPr lang="ru-RU" dirty="0"/>
              <a:t>-</a:t>
            </a:r>
            <a:r>
              <a:rPr lang="ru-RU" dirty="0" err="1"/>
              <a:t>литотерапии</a:t>
            </a:r>
            <a:r>
              <a:rPr lang="ru-RU" dirty="0"/>
              <a:t> – работы с камнем (выбор "своего камня")</a:t>
            </a:r>
          </a:p>
          <a:p>
            <a:r>
              <a:rPr lang="ru-RU" dirty="0"/>
              <a:t>-</a:t>
            </a:r>
            <a:r>
              <a:rPr lang="ru-RU" dirty="0" err="1"/>
              <a:t>shellcraft</a:t>
            </a:r>
            <a:r>
              <a:rPr lang="ru-RU" dirty="0"/>
              <a:t> - работы с ракушечником (создание изделий)</a:t>
            </a:r>
          </a:p>
          <a:p>
            <a:r>
              <a:rPr lang="ru-RU" dirty="0"/>
              <a:t>-</a:t>
            </a:r>
            <a:r>
              <a:rPr lang="ru-RU" dirty="0" err="1"/>
              <a:t>мандалатерапии</a:t>
            </a:r>
            <a:r>
              <a:rPr lang="ru-RU" dirty="0"/>
              <a:t>, как одного из направлений арт-терапии (роспись по камню </a:t>
            </a:r>
            <a:r>
              <a:rPr lang="ru-RU" dirty="0" err="1"/>
              <a:t>мандалы</a:t>
            </a:r>
            <a:r>
              <a:rPr lang="ru-RU" dirty="0" smtClean="0"/>
              <a:t>)</a:t>
            </a:r>
          </a:p>
          <a:p>
            <a:r>
              <a:rPr lang="ru-RU" dirty="0" smtClean="0"/>
              <a:t>арт-терапия - </a:t>
            </a:r>
            <a:r>
              <a:rPr lang="ru-RU" dirty="0"/>
              <a:t>направлен на гармонизацию личности с помощью самовыражения и самопознания через </a:t>
            </a:r>
            <a:r>
              <a:rPr lang="ru-RU" dirty="0" smtClean="0"/>
              <a:t>художественное творчество</a:t>
            </a:r>
            <a:endParaRPr lang="ru-RU" dirty="0"/>
          </a:p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910" y="1628800"/>
            <a:ext cx="3276364" cy="436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98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722344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+mn-lt"/>
              </a:rPr>
              <a:t>Арт -мастерская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1306448"/>
            <a:ext cx="8229600" cy="4389120"/>
          </a:xfrm>
        </p:spPr>
        <p:txBody>
          <a:bodyPr/>
          <a:lstStyle/>
          <a:p>
            <a:r>
              <a:rPr lang="ru-RU" dirty="0" smtClean="0"/>
              <a:t>имеет </a:t>
            </a:r>
            <a:r>
              <a:rPr lang="ru-RU" dirty="0"/>
              <a:t>определённый </a:t>
            </a:r>
            <a:r>
              <a:rPr lang="ru-RU" dirty="0" smtClean="0"/>
              <a:t>цикл, план из </a:t>
            </a:r>
            <a:r>
              <a:rPr lang="ru-RU" dirty="0"/>
              <a:t>18 групповых занятий, реализуется 1-2 раза в месяц, при необходимости индивидуальной деятельности проводятся индивидуальные еженедельные занятия с </a:t>
            </a:r>
            <a:r>
              <a:rPr lang="ru-RU" dirty="0" smtClean="0"/>
              <a:t>клиентом;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707" y="4149080"/>
            <a:ext cx="3276364" cy="2457273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91" y="2961098"/>
            <a:ext cx="3276364" cy="2451624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869160"/>
            <a:ext cx="2312136" cy="1730116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7952" y="3586145"/>
            <a:ext cx="2047509" cy="1535632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114" y="5070721"/>
            <a:ext cx="1535632" cy="153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22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704088"/>
            <a:ext cx="7139136" cy="7086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Результативность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5256584"/>
          </a:xfrm>
        </p:spPr>
        <p:txBody>
          <a:bodyPr/>
          <a:lstStyle/>
          <a:p>
            <a:r>
              <a:rPr lang="ru-RU" dirty="0" smtClean="0"/>
              <a:t>Язык искусства — красок, линий, форм и образов — говорит нам о том, что сложно выразить при помощи слов</a:t>
            </a:r>
          </a:p>
          <a:p>
            <a:r>
              <a:rPr lang="ru-RU" dirty="0"/>
              <a:t>социальная адаптация пенсионеров, детей инвалидов и их </a:t>
            </a:r>
            <a:r>
              <a:rPr lang="ru-RU" dirty="0" smtClean="0"/>
              <a:t>семей;</a:t>
            </a:r>
            <a:endParaRPr lang="ru-RU" dirty="0"/>
          </a:p>
          <a:p>
            <a:r>
              <a:rPr lang="ru-RU" dirty="0" smtClean="0"/>
              <a:t>преодоление </a:t>
            </a:r>
            <a:r>
              <a:rPr lang="ru-RU" dirty="0"/>
              <a:t>агрессии и нервозности, улучшение эмоционального </a:t>
            </a:r>
            <a:r>
              <a:rPr lang="ru-RU" dirty="0" smtClean="0"/>
              <a:t>настроя;</a:t>
            </a:r>
            <a:endParaRPr lang="ru-RU" dirty="0"/>
          </a:p>
          <a:p>
            <a:r>
              <a:rPr lang="ru-RU" dirty="0"/>
              <a:t>поддержание умственной активности, моторики, памяти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увеличинение</a:t>
            </a:r>
            <a:r>
              <a:rPr lang="ru-RU" dirty="0" smtClean="0"/>
              <a:t> на 85% регулярной </a:t>
            </a:r>
            <a:r>
              <a:rPr lang="ru-RU" dirty="0" err="1" smtClean="0"/>
              <a:t>вовлечённости</a:t>
            </a:r>
            <a:r>
              <a:rPr lang="ru-RU" dirty="0" smtClean="0"/>
              <a:t> </a:t>
            </a:r>
            <a:r>
              <a:rPr lang="ru-RU" dirty="0"/>
              <a:t>граждан с ОВЗ в мероприятия </a:t>
            </a:r>
            <a:r>
              <a:rPr lang="ru-RU" dirty="0" smtClean="0"/>
              <a:t>КЦСОН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76802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208</TotalTime>
  <Words>273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Презентация PowerPoint</vt:lpstr>
      <vt:lpstr>«Морская АРТ-мастерская», как реабилитационное событие  для граждан с ОВЗ</vt:lpstr>
      <vt:lpstr>Целевая аудитория  </vt:lpstr>
      <vt:lpstr>Лучший способ познать мир –посмотреть на него глазами ребёнка</vt:lpstr>
      <vt:lpstr>Технологии программы</vt:lpstr>
      <vt:lpstr>Арт -мастерская </vt:lpstr>
      <vt:lpstr>Результативность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19</cp:revision>
  <cp:lastPrinted>2023-10-09T09:30:27Z</cp:lastPrinted>
  <dcterms:created xsi:type="dcterms:W3CDTF">2023-05-26T05:30:04Z</dcterms:created>
  <dcterms:modified xsi:type="dcterms:W3CDTF">2023-10-09T10:14:49Z</dcterms:modified>
</cp:coreProperties>
</file>