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5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47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5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42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7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7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0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1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0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6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5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2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3057-9C88-4230-B960-890BE571AD7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899B4F-9625-4D79-83F6-48BEBB648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3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954D1-2F18-48B1-B0FA-88F1E1EB2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/>
                </a:solidFill>
              </a:rPr>
              <a:t>Зависимость детей от гаджетов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C64A7-AD7D-4F72-AC10-95A5418AC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0836"/>
            <a:ext cx="3955983" cy="26386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0A1B18-B905-48B4-8D63-46080CA40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7" y="111616"/>
            <a:ext cx="3465094" cy="22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ECF2-F7D8-4C14-8473-5DBF4BD7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8" y="609600"/>
            <a:ext cx="8802364" cy="5839326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Есть ли у ребенка зависимость?</a:t>
            </a:r>
            <a:br>
              <a:rPr lang="ru-RU" b="1" i="1" dirty="0">
                <a:solidFill>
                  <a:schemeClr val="accent2"/>
                </a:solidFill>
              </a:rPr>
            </a:b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при ограничении доступа к игре наступает приступ агрессии, плач/уход в себя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любой контакт с людьми предпочитает играм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все больше время проводит время за игрой, забывает про еду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не сдерживает обещания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186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F350-8BC1-4575-8791-04551D55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09599"/>
            <a:ext cx="8725362" cy="5810451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Эмоциональные симптомы игровой зависимости</a:t>
            </a:r>
            <a:br>
              <a:rPr lang="ru-RU" b="1" i="1" dirty="0">
                <a:solidFill>
                  <a:schemeClr val="accent2"/>
                </a:solidFill>
              </a:rPr>
            </a:br>
            <a:br>
              <a:rPr lang="ru-RU" dirty="0"/>
            </a:br>
            <a:r>
              <a:rPr lang="ru-RU" sz="2400" i="1" dirty="0">
                <a:solidFill>
                  <a:schemeClr val="tx1"/>
                </a:solidFill>
              </a:rPr>
              <a:t>-  высокая тревожность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резкая смена настроения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агрессивная поза за игрой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самоизоляция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потеря ощущения времени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отсутствие интереса к реальности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одиночество, защита от окружения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7542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D0FD-1111-48D1-B177-9B86B89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609600"/>
            <a:ext cx="8523231" cy="5916328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Другие симптомы</a:t>
            </a:r>
            <a:br>
              <a:rPr lang="ru-RU" b="1" i="1" dirty="0">
                <a:solidFill>
                  <a:schemeClr val="accent2"/>
                </a:solidFill>
              </a:rPr>
            </a:br>
            <a:br>
              <a:rPr lang="ru-RU" dirty="0"/>
            </a:br>
            <a:r>
              <a:rPr lang="ru-RU" sz="2400" i="1" dirty="0">
                <a:solidFill>
                  <a:schemeClr val="tx1"/>
                </a:solidFill>
              </a:rPr>
              <a:t>- снижение аппетита, головные боли, боль в спине, нарушение сна</a:t>
            </a:r>
            <a:br>
              <a:rPr lang="ru-RU" sz="2400" i="1" dirty="0">
                <a:solidFill>
                  <a:schemeClr val="tx1"/>
                </a:solidFill>
              </a:rPr>
            </a:b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нарушение успеваемости, невыполнение самых простых обязательств</a:t>
            </a:r>
            <a:br>
              <a:rPr lang="ru-RU" sz="2400" i="1" dirty="0">
                <a:solidFill>
                  <a:schemeClr val="tx1"/>
                </a:solidFill>
              </a:rPr>
            </a:b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резкие перепады настроения</a:t>
            </a:r>
            <a:br>
              <a:rPr lang="ru-RU" sz="2400" i="1" dirty="0">
                <a:solidFill>
                  <a:schemeClr val="tx1"/>
                </a:solidFill>
              </a:rPr>
            </a:b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в разговорах все мысли об игре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4720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506BA-3DA0-4838-B2AF-A42B6DB1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74" y="609600"/>
            <a:ext cx="8369227" cy="5685322"/>
          </a:xfrm>
        </p:spPr>
        <p:txBody>
          <a:bodyPr/>
          <a:lstStyle/>
          <a:p>
            <a:r>
              <a:rPr lang="ru-RU" i="1" dirty="0">
                <a:solidFill>
                  <a:srgbClr val="7030A0"/>
                </a:solidFill>
              </a:rPr>
              <a:t>Дофамин –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вознаграждение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приятные ощущения, интересное обучение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помогает запоминать информацию и является ключевым фактором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любопытство и интерес (творчество)</a:t>
            </a:r>
            <a:br>
              <a:rPr lang="ru-RU" sz="2400" i="1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Окситоцин –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выстраивание отношений в семье, доброта, забота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слышать его мнение, поддерживать похвалой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9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14739-26DC-4905-803D-0F397E9D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66" y="609600"/>
            <a:ext cx="8677236" cy="5839326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Алгоритм действий</a:t>
            </a:r>
            <a:br>
              <a:rPr lang="ru-RU" b="1" i="1" dirty="0">
                <a:solidFill>
                  <a:schemeClr val="accent2"/>
                </a:solidFill>
              </a:rPr>
            </a:br>
            <a:br>
              <a:rPr lang="ru-RU" dirty="0"/>
            </a:br>
            <a:r>
              <a:rPr lang="ru-RU" sz="2000" i="1" dirty="0">
                <a:solidFill>
                  <a:schemeClr val="tx1"/>
                </a:solidFill>
              </a:rPr>
              <a:t>- правильное питание (уменьшение количества сладкого)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- режим дня (сон не позже 22 часов)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- время на компьютер младший возраст – 40-60 минут, подростки – 1,5 – 2 часа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- физическая активность. Упражнения около 30 минут в день помогут снизить уровень кортизола и общее чувство стресса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- ставить цели и получать удовольствие от результата (дофамин)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- новые впечатления и интересное обучение, смех и удивление (серотонин)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- время на общение с детьми, доверие и теплота в отношениях, не менее 20 минут на каждого ребенка (окситоцин)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- обнимать ребенка 7 раз в день и больше</a:t>
            </a:r>
            <a:endParaRPr lang="ru-RU" sz="2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448D4-7887-42A1-8F53-B92B4CA9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7290"/>
            <a:ext cx="2855495" cy="19029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764EDF-0AE3-4196-BB6A-4E7DF3685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12" y="2611475"/>
            <a:ext cx="3204379" cy="21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1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8B47A-4C0F-4BC1-B770-575B3FDF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7" y="676976"/>
            <a:ext cx="8677236" cy="465541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Почему дети «живут» в гаджетах?</a:t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однообразная, скучная учеба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требования, давление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низкая самооценка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отсутствие взаимопонимания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отсутствие ясной личной цели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большие нагрузки</a:t>
            </a:r>
            <a:br>
              <a:rPr lang="ru-RU" sz="2800" i="1" dirty="0">
                <a:solidFill>
                  <a:schemeClr val="tx1"/>
                </a:solidFill>
              </a:rPr>
            </a:br>
            <a:endParaRPr lang="ru-RU" sz="28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5CA21A-953A-46FF-9CB8-288F1C1B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5" y="4234950"/>
            <a:ext cx="3933806" cy="2623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BD28C9-6CF7-459B-B20D-D9B3F324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03" y="1354230"/>
            <a:ext cx="3319632" cy="20747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51D7A3-BC14-43EC-AF3C-6A9A632CD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33" y="4234950"/>
            <a:ext cx="3734884" cy="24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35FA1-0AAC-40D5-9053-18F2B4D7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32" y="609600"/>
            <a:ext cx="8080469" cy="5030804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В чем сила компьютерных игр?</a:t>
            </a:r>
            <a:br>
              <a:rPr lang="ru-RU" b="1" i="1" dirty="0">
                <a:solidFill>
                  <a:schemeClr val="accent2"/>
                </a:solidFill>
              </a:rPr>
            </a:b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яркий волшебный мир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ребенок-герой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сам выбирает, что ему делать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у него есть много попыток, не справился –начинаешь сначала, никто не осудит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у него есть цель и путь к цели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он идет по собственному желанию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077E5-B810-44E4-BEF8-BD80BEF56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49" y="3980229"/>
            <a:ext cx="3807754" cy="25025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87D193-729A-4727-BAA3-FA07CF2FF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4694911"/>
            <a:ext cx="3075669" cy="20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5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6BA3B-0650-4696-B3C2-D89464FA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609600"/>
            <a:ext cx="8648360" cy="5579444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Влияние игр на здоровье детей</a:t>
            </a:r>
            <a:br>
              <a:rPr lang="ru-RU" dirty="0"/>
            </a:br>
            <a:r>
              <a:rPr lang="ru-RU" sz="1800" dirty="0">
                <a:solidFill>
                  <a:schemeClr val="tx1"/>
                </a:solidFill>
              </a:rPr>
              <a:t>Подвержены дети, у которых мало радости и любви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Эндорфины</a:t>
            </a:r>
            <a:r>
              <a:rPr lang="ru-RU" sz="1800" i="1" dirty="0">
                <a:solidFill>
                  <a:schemeClr val="tx1"/>
                </a:solidFill>
              </a:rPr>
              <a:t> – повышаются, когда участвуем в деятельности и приносит вознаграждение. Если их много, то для их стимуляции нужно еще больше - зависимость </a:t>
            </a:r>
            <a:br>
              <a:rPr lang="ru-RU" sz="18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Дофамин – </a:t>
            </a:r>
            <a:r>
              <a:rPr lang="ru-RU" sz="1800" i="1" dirty="0">
                <a:solidFill>
                  <a:schemeClr val="tx1"/>
                </a:solidFill>
              </a:rPr>
              <a:t>гормон счастья, предвкушения и удовольствия от достижения цели, после того, как было положено много сил. Это гормон победителей. </a:t>
            </a:r>
            <a:r>
              <a:rPr lang="ru-RU" sz="1800" i="1" dirty="0" err="1">
                <a:solidFill>
                  <a:schemeClr val="tx1"/>
                </a:solidFill>
              </a:rPr>
              <a:t>Дофаминовое</a:t>
            </a:r>
            <a:r>
              <a:rPr lang="ru-RU" sz="1800" i="1" dirty="0">
                <a:solidFill>
                  <a:schemeClr val="tx1"/>
                </a:solidFill>
              </a:rPr>
              <a:t> счастье тянет повторить много раз - зависимость</a:t>
            </a:r>
            <a:endParaRPr lang="ru-RU" sz="24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95F50-937B-40C4-A014-C7C3E0986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45" y="4171349"/>
            <a:ext cx="4382701" cy="24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660F3-6A69-4092-907E-D03E4083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4" y="609600"/>
            <a:ext cx="8532857" cy="5714198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7030A0"/>
                </a:solidFill>
              </a:rPr>
              <a:t>Окситоцин – </a:t>
            </a:r>
            <a:r>
              <a:rPr lang="ru-RU" sz="2800" i="1" dirty="0">
                <a:solidFill>
                  <a:schemeClr val="tx1"/>
                </a:solidFill>
              </a:rPr>
              <a:t>социальное взаимодействие, поведение ребенка в обществе</a:t>
            </a:r>
            <a:br>
              <a:rPr lang="ru-RU" sz="2800" i="1" dirty="0">
                <a:solidFill>
                  <a:schemeClr val="tx1"/>
                </a:solidFill>
              </a:rPr>
            </a:br>
            <a:br>
              <a:rPr lang="ru-RU" sz="2800" i="1" dirty="0">
                <a:solidFill>
                  <a:schemeClr val="tx1"/>
                </a:solidFill>
              </a:rPr>
            </a:b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rgbClr val="7030A0"/>
                </a:solidFill>
              </a:rPr>
              <a:t>Серотонин – </a:t>
            </a:r>
            <a:r>
              <a:rPr lang="ru-RU" sz="2800" i="1" dirty="0">
                <a:solidFill>
                  <a:schemeClr val="tx1"/>
                </a:solidFill>
              </a:rPr>
              <a:t>ощущение комфорта, повышение самооценки, помогает сконцентрироваться и расслабиться. Влияет на контроль аппетита, сна, настроения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24074-10F3-4556-AC80-18B9FFD8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609600"/>
            <a:ext cx="8696486" cy="5242560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Польза компьютерных игр</a:t>
            </a:r>
            <a:br>
              <a:rPr lang="ru-RU" b="1" i="1" dirty="0">
                <a:solidFill>
                  <a:schemeClr val="accent2"/>
                </a:solidFill>
              </a:rPr>
            </a:br>
            <a:br>
              <a:rPr lang="ru-RU" dirty="0"/>
            </a:br>
            <a:r>
              <a:rPr lang="ru-RU" sz="2800" i="1" dirty="0">
                <a:solidFill>
                  <a:schemeClr val="tx1"/>
                </a:solidFill>
              </a:rPr>
              <a:t>- улучшает навыки чтения (внимания)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усиливает моторику рук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обучает принимать самостоятельное решение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включает логику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развивает пластичность мозга</a:t>
            </a: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324D0D-4B59-46F9-AD1C-986214A0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16" y="3933477"/>
            <a:ext cx="4389528" cy="29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4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3B02-0819-4F60-82AC-607EDF6E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609600"/>
            <a:ext cx="8629109" cy="5839326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Вред от компьютерных игр</a:t>
            </a:r>
            <a:br>
              <a:rPr lang="ru-RU" b="1" i="1" dirty="0">
                <a:solidFill>
                  <a:schemeClr val="accent2"/>
                </a:solidFill>
              </a:rPr>
            </a:br>
            <a:br>
              <a:rPr lang="ru-RU" dirty="0"/>
            </a:br>
            <a:r>
              <a:rPr lang="ru-RU" sz="2800" i="1" dirty="0">
                <a:solidFill>
                  <a:schemeClr val="tx1"/>
                </a:solidFill>
              </a:rPr>
              <a:t>- потеря контроля времени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нерегулярное питание, часто возле телефона или компьютера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нервозность, раздражение, агрессия, усиление страхов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головные боли, боли в спине</a:t>
            </a: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901604-7D63-4B7D-8222-0C83B843C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95" y="3773104"/>
            <a:ext cx="3842115" cy="25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6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56B10-92F1-4B56-A6CE-8BCDE4B2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609600"/>
            <a:ext cx="8619484" cy="5945204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7030A0"/>
                </a:solidFill>
              </a:rPr>
              <a:t>Кортизол и адреналин – </a:t>
            </a:r>
            <a:r>
              <a:rPr lang="ru-RU" sz="2800" i="1" dirty="0">
                <a:solidFill>
                  <a:schemeClr val="tx1"/>
                </a:solidFill>
              </a:rPr>
              <a:t>гормоны стресса</a:t>
            </a:r>
            <a:br>
              <a:rPr lang="ru-RU" sz="2800" i="1" dirty="0">
                <a:solidFill>
                  <a:schemeClr val="tx1"/>
                </a:solidFill>
              </a:rPr>
            </a:b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готовят тело к нападению/защите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усиливает страх/агрессию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приводит к снижению памяти и внимания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- избыток кортизола вызывает тягу к сладкому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530B72-B396-42B8-B4A7-A2EFF60DF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62" y="3257726"/>
            <a:ext cx="6282087" cy="3531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75180D-BB5A-4D6B-8373-7B24980BA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71" y="375384"/>
            <a:ext cx="3079511" cy="1616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100BA7-4D76-4751-AFBF-235C4F79F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5" y="3962048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3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27312-194D-40D4-9F49-F7A2302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68" y="609600"/>
            <a:ext cx="8561733" cy="6031832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Причины стресса</a:t>
            </a:r>
            <a:br>
              <a:rPr lang="ru-RU" dirty="0">
                <a:solidFill>
                  <a:schemeClr val="accent2"/>
                </a:solidFill>
              </a:rPr>
            </a:br>
            <a:br>
              <a:rPr lang="ru-RU" dirty="0">
                <a:solidFill>
                  <a:schemeClr val="accent2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неуверенность, низкая самооценка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сложность усвоения информации(перегруз информацией)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сложные отношения с одноклассниками, учителем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отношения в семье (нет доверия, страх наказания, сравнение с другими, постоянный контроль)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- конфликты между родителями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9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</TotalTime>
  <Words>669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Зависимость детей от гаджетов</vt:lpstr>
      <vt:lpstr>Почему дети «живут» в гаджетах? - однообразная, скучная учеба - требования, давление - низкая самооценка - отсутствие взаимопонимания - отсутствие ясной личной цели - большие нагрузки </vt:lpstr>
      <vt:lpstr>В чем сила компьютерных игр?  - яркий волшебный мир - ребенок-герой - сам выбирает, что ему делать - у него есть много попыток, не справился –начинаешь сначала, никто не осудит - у него есть цель и путь к цели - он идет по собственному желанию</vt:lpstr>
      <vt:lpstr>Влияние игр на здоровье детей Подвержены дети, у которых мало радости и любви    Эндорфины – повышаются, когда участвуем в деятельности и приносит вознаграждение. Если их много, то для их стимуляции нужно еще больше - зависимость  Дофамин – гормон счастья, предвкушения и удовольствия от достижения цели, после того, как было положено много сил. Это гормон победителей. Дофаминовое счастье тянет повторить много раз - зависимость</vt:lpstr>
      <vt:lpstr>Окситоцин – социальное взаимодействие, поведение ребенка в обществе   Серотонин – ощущение комфорта, повышение самооценки, помогает сконцентрироваться и расслабиться. Влияет на контроль аппетита, сна, настроения</vt:lpstr>
      <vt:lpstr>Польза компьютерных игр  - улучшает навыки чтения (внимания) - усиливает моторику рук - обучает принимать самостоятельное решение - включает логику - развивает пластичность мозга</vt:lpstr>
      <vt:lpstr>Вред от компьютерных игр  - потеря контроля времени - нерегулярное питание, часто возле телефона или компьютера - нервозность, раздражение, агрессия, усиление страхов - головные боли, боли в спине</vt:lpstr>
      <vt:lpstr>Кортизол и адреналин – гормоны стресса  - готовят тело к нападению/защите - усиливает страх/агрессию - приводит к снижению памяти и внимания - избыток кортизола вызывает тягу к сладкому</vt:lpstr>
      <vt:lpstr>Причины стресса  - неуверенность, низкая самооценка - сложность усвоения информации(перегруз информацией) - сложные отношения с одноклассниками, учителем - отношения в семье (нет доверия, страх наказания, сравнение с другими, постоянный контроль) - конфликты между родителями</vt:lpstr>
      <vt:lpstr>Есть ли у ребенка зависимость?  - при ограничении доступа к игре наступает приступ агрессии, плач/уход в себя - любой контакт с людьми предпочитает играм - все больше время проводит время за игрой, забывает про еду - не сдерживает обещания</vt:lpstr>
      <vt:lpstr>Эмоциональные симптомы игровой зависимости  -  высокая тревожность - резкая смена настроения - агрессивная поза за игрой - самоизоляция - потеря ощущения времени - отсутствие интереса к реальности - одиночество, защита от окружения</vt:lpstr>
      <vt:lpstr>Другие симптомы  - снижение аппетита, головные боли, боль в спине, нарушение сна  - нарушение успеваемости, невыполнение самых простых обязательств  - резкие перепады настроения  - в разговорах все мысли об игре</vt:lpstr>
      <vt:lpstr>Дофамин –  - вознаграждение - приятные ощущения, интересное обучение - помогает запоминать информацию и является ключевым фактором - любопытство и интерес (творчество)  Окситоцин –  - выстраивание отношений в семье, доброта, забота - слышать его мнение, поддерживать похвалой</vt:lpstr>
      <vt:lpstr>Алгоритм действий  - правильное питание (уменьшение количества сладкого) - режим дня (сон не позже 22 часов) - время на компьютер младший возраст – 40-60 минут, подростки – 1,5 – 2 часа - физическая активность. Упражнения около 30 минут в день помогут снизить уровень кортизола и общее чувство стресса - ставить цели и получать удовольствие от результата (дофамин) - новые впечатления и интересное обучение, смех и удивление (серотонин) - время на общение с детьми, доверие и теплота в отношениях, не менее 20 минут на каждого ребенка (окситоцин) - обнимать ребенка 7 раз в день и больше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детей от гаджетов</dc:title>
  <dc:creator>Пользователь</dc:creator>
  <cp:lastModifiedBy>Пользователь</cp:lastModifiedBy>
  <cp:revision>21</cp:revision>
  <dcterms:created xsi:type="dcterms:W3CDTF">2022-05-24T01:58:12Z</dcterms:created>
  <dcterms:modified xsi:type="dcterms:W3CDTF">2022-09-29T10:33:57Z</dcterms:modified>
</cp:coreProperties>
</file>