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488832" cy="1800199"/>
          </a:xfrm>
        </p:spPr>
        <p:txBody>
          <a:bodyPr>
            <a:normAutofit/>
          </a:bodyPr>
          <a:lstStyle/>
          <a:p>
            <a:r>
              <a:rPr lang="ru-RU" dirty="0" smtClean="0"/>
              <a:t>Литературная гостиная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7056784" cy="300188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«О Малой Родине любимой свое мы скажем слово»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883153" cy="4392488"/>
          </a:xfrm>
        </p:spPr>
        <p:txBody>
          <a:bodyPr>
            <a:noAutofit/>
          </a:bodyPr>
          <a:lstStyle/>
          <a:p>
            <a:pPr algn="just"/>
            <a:r>
              <a:rPr lang="ru-RU" sz="1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600" b="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с культурой, национальными особенностями, укладом, с обрядовыми праздниками, играми народов, населяющих республику Татарстан; подвести к истокам татарской, русской, чувашской, марийской и удмуртской народной культуры, - основных наций проживающих в городе;</a:t>
            </a:r>
            <a:br>
              <a:rPr lang="ru-RU" sz="1600" b="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дать представление о разнообразии народных костюмов, их отличительных особенностях. приобщить детей к малым фольклорным жанрам: пословицам, поговоркам, небылицам, сказкам, былинам, легендам;</a:t>
            </a:r>
            <a:br>
              <a:rPr lang="ru-RU" sz="1600" b="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познакомить детей с народным декоративно-прикладным искусством через продуктивные виды деятельности. Вовлекать воспитанников к участию в народных и дидактических играх, способствующих пониманию быта, дружбы;</a:t>
            </a:r>
            <a:br>
              <a:rPr lang="ru-RU" sz="1600" b="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развить творческие способности воспитанников, совершенствовать исполнительские умения и навыки через работу по изготовлению  собственных мини сборников стихов и сочинений;</a:t>
            </a:r>
            <a:br>
              <a:rPr lang="ru-RU" sz="1600" b="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организовать творческие встречи с ветеранами и инвалидами войн, работниками культуры, народными фольклорными ансамблями РДК «Юность», ДК имени С.Гассара и с Домом Дружбы народов.</a:t>
            </a:r>
            <a:endParaRPr lang="ru-RU" sz="16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76673"/>
            <a:ext cx="7955161" cy="1800200"/>
          </a:xfrm>
        </p:spPr>
        <p:txBody>
          <a:bodyPr>
            <a:normAutofit fontScale="92500" lnSpcReduction="20000"/>
          </a:bodyPr>
          <a:lstStyle/>
          <a:p>
            <a:r>
              <a:rPr lang="ru-RU" sz="19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Открытие Литературной гостиной на базе приюта "Камские зори"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любви к родной земле, краю, толерантности, уважению к традициям своего народа и народам, проживающим в Татарстане, средствами народной педагогики ; воспитание духовной, высоконравственной личности с активной жизненной позицией, творческим потенциалом и чувством глубокой любви к Отечеству.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90913_113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780928"/>
            <a:ext cx="5436096" cy="4077072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Рисунок 1" descr="IMG_20210413_161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4067943" cy="3050958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IMG_20190710_1753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16632"/>
            <a:ext cx="4127443" cy="3095582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0709_144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IMG_20190526_080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374486" cy="583264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G_20190710_1753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1"/>
            <a:ext cx="4572000" cy="3428999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481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Целевые группы: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92696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Воспитанники социального приюта для детей и подростков «Камские зори» и дети из семей оказавшиеся в трудной жизненной ситуации города Менделеевска и Менделеевского муниципального района</a:t>
            </a:r>
          </a:p>
          <a:p>
            <a:pPr algn="just"/>
            <a:r>
              <a:rPr lang="ru-RU" dirty="0" smtClean="0"/>
              <a:t> - Родители воспитанников социального приюта "Камские зори" и законные представители детей.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492897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Качественные результаты:</a:t>
            </a:r>
          </a:p>
          <a:p>
            <a:pPr algn="just"/>
            <a:r>
              <a:rPr lang="ru-RU" dirty="0" smtClean="0"/>
              <a:t>Реализация программы позволит провести более 60 разноплановых мероприятий с участием воспитанников приюта «Камские зори» в количестве не менее 60 человек с приглашением гостей, не менее 300 человек; социальных партнеров не менее 40 человек, специалистов приюта не менее 20 человек.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50912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Количественные результаты:</a:t>
            </a:r>
          </a:p>
          <a:p>
            <a:pPr algn="just"/>
            <a:r>
              <a:rPr lang="ru-RU" dirty="0" smtClean="0"/>
              <a:t>60-разноплановых мероприятий с участием воспитанников приюта «Камские зори»; 8 - организуются познавательных викторин; 10 -воспитанников приюта и их семьи познакомятся с интересной историей культуры нашего края, приобщаться к истокам через совместную работу.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10618_1538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096" y="188640"/>
            <a:ext cx="4416491" cy="3312368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IMG_20210303_111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429000"/>
            <a:ext cx="4067943" cy="3050957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mg_20210701_160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60648"/>
            <a:ext cx="3840427" cy="2880320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P11602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789040"/>
            <a:ext cx="4139952" cy="2749187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152</TotalTime>
  <Words>248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Литературная гостиная</vt:lpstr>
      <vt:lpstr>ЗАДАЧИ: Познакомить с культурой, национальными особенностями, укладом, с обрядовыми праздниками, играми народов, населяющих республику Татарстан; подвести к истокам татарской, русской, чувашской, марийской и удмуртской народной культуры, - основных наций проживающих в городе;  дать представление о разнообразии народных костюмов, их отличительных особенностях. приобщить детей к малым фольклорным жанрам: пословицам, поговоркам, небылицам, сказкам, былинам, легендам;  познакомить детей с народным декоративно-прикладным искусством через продуктивные виды деятельности. Вовлекать воспитанников к участию в народных и дидактических играх, способствующих пониманию быта, дружбы;  развить творческие способности воспитанников, совершенствовать исполнительские умения и навыки через работу по изготовлению  собственных мини сборников стихов и сочинений;  организовать творческие встречи с ветеранами и инвалидами войн, работниками культуры, народными фольклорными ансамблями РДК «Юность», ДК имени С.Гассара и с Домом Дружбы народов.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Литературная гостиная</dc:title>
  <dc:creator>Vasima_Harisovna</dc:creator>
  <cp:lastModifiedBy>Время побед</cp:lastModifiedBy>
  <cp:revision>10</cp:revision>
  <dcterms:created xsi:type="dcterms:W3CDTF">2021-07-09T07:37:08Z</dcterms:created>
  <dcterms:modified xsi:type="dcterms:W3CDTF">2023-11-05T17:32:09Z</dcterms:modified>
</cp:coreProperties>
</file>