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46" r:id="rId2"/>
    <p:sldId id="362" r:id="rId3"/>
    <p:sldId id="375" r:id="rId4"/>
    <p:sldId id="364" r:id="rId5"/>
    <p:sldId id="370" r:id="rId6"/>
    <p:sldId id="376" r:id="rId7"/>
    <p:sldId id="37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91EA"/>
    <a:srgbClr val="FF0000"/>
    <a:srgbClr val="00B41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8" autoAdjust="0"/>
    <p:restoredTop sz="94660"/>
  </p:normalViewPr>
  <p:slideViewPr>
    <p:cSldViewPr>
      <p:cViewPr varScale="1">
        <p:scale>
          <a:sx n="80" d="100"/>
          <a:sy n="80" d="100"/>
        </p:scale>
        <p:origin x="15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46133-C2C6-42E5-9F03-188AA2A4A162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153021"/>
            <a:ext cx="2047875" cy="1479021"/>
          </a:xfrm>
          <a:prstGeom prst="rect">
            <a:avLst/>
          </a:prstGeom>
        </p:spPr>
      </p:pic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5505450"/>
            <a:ext cx="6324600" cy="971550"/>
          </a:xfrm>
          <a:effectLst>
            <a:outerShdw dist="17961" dir="2700000" sx="1000" sy="1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Шахматных дел мастера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505450"/>
            <a:ext cx="6629400" cy="685800"/>
          </a:xfrm>
          <a:effectLst>
            <a:outerShdw dist="17961" dir="2700000" sx="1000" sy="1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6800" y="3048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ОБУСО «Приволжский ЦСО»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               Сладкова Ольга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304800"/>
            <a:ext cx="99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2023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0"/>
            <a:ext cx="1657350" cy="1196975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1295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ШАХМАТНЫХ </a:t>
            </a:r>
            <a:r>
              <a:rPr lang="ru-RU" sz="2800" dirty="0" smtClean="0">
                <a:solidFill>
                  <a:schemeClr val="bg1"/>
                </a:solidFill>
              </a:rPr>
              <a:t>ДЕЛ МАСТЕРА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4825" y="2286000"/>
            <a:ext cx="8534400" cy="3751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Тема активного долголетия актуальна в России, в том числе и в Ивановской обл. Мероприятий, проектов предлагается много. 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подавляющем большинстве во всех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мероприятиях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задействованы  женщины.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Мужчинам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сложнее принять решение и выйти за рамки своего привычного уклада жизни – дом, сад, внуки. А между тем потребность в общении  и востребованности мужчины чувствуют остро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Это же относится и к профессионалам – шахматистам, посвятившим себя  служению «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ИГРЕ КОРОЛЕЙ».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18" y="3657600"/>
            <a:ext cx="3826682" cy="26180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61" y="1858433"/>
            <a:ext cx="1752600" cy="126576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1295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ШАХМАТНЫХ </a:t>
            </a:r>
            <a:r>
              <a:rPr lang="ru-RU" sz="2800" dirty="0" smtClean="0">
                <a:solidFill>
                  <a:schemeClr val="bg1"/>
                </a:solidFill>
              </a:rPr>
              <a:t>ДЕЛ МАСТЕРА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191000" y="1981200"/>
            <a:ext cx="4876800" cy="4144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решения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хотим объединить мужчин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шахматистов Ивановской и Костромской областей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«Белая ладья»,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предоставив им возможность не только общения друг с другом, но и реализоваться им как наставниками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 в игре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шахматы.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пожилых мужчин, участников проекта - это поддержание полноценной активной жизни.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Молодым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 дадут хороший жизненный старт, уверенность в своих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силах.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8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276600"/>
            <a:ext cx="2145323" cy="15494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1295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ШАХМАТНЫХ </a:t>
            </a:r>
            <a:r>
              <a:rPr lang="ru-RU" sz="2800" dirty="0" smtClean="0">
                <a:solidFill>
                  <a:schemeClr val="bg1"/>
                </a:solidFill>
              </a:rPr>
              <a:t>ДЕЛ МАСТЕРА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810000" y="1600200"/>
            <a:ext cx="5257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мы и никто другой?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Наш центр является единственным  в области социальным учреждением, где на постоянной основе  проводятся  занятия шахматами с детьми от 5 до 18 лет.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Имеем хорошие дружественные связи с Костромскими ветеранами – шахматистами.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– желание наших волонтеров -мужчин, энтузиастов и ярых поклонников шахмат.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3" y="2209800"/>
            <a:ext cx="3589197" cy="30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2" y="4038600"/>
            <a:ext cx="1934308" cy="1397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1295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ШАХМАТНЫХ </a:t>
            </a:r>
            <a:r>
              <a:rPr lang="ru-RU" sz="2800" dirty="0" smtClean="0">
                <a:solidFill>
                  <a:schemeClr val="bg1"/>
                </a:solidFill>
              </a:rPr>
              <a:t>ДЕЛ МАСТЕРА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556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благополучателей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волонтеров – 25 чел. 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мероприятий -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 шахматистов –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обучающих занятий, 6 промежуточных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туров,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общественных лекций, 12 показательных сеансов,  1 межобластной матч  -турнир(более 100 участников).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публикаций в прессе – 12,  методичка "Шахматы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образ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жизни», буклет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 – 600 шт. </a:t>
            </a:r>
          </a:p>
        </p:txBody>
      </p:sp>
    </p:spTree>
    <p:extLst>
      <p:ext uri="{BB962C8B-B14F-4D97-AF65-F5344CB8AC3E}">
        <p14:creationId xmlns:p14="http://schemas.microsoft.com/office/powerpoint/2010/main" val="4025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1295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ШАХМАТНЫХ </a:t>
            </a:r>
            <a:r>
              <a:rPr lang="ru-RU" sz="2800" dirty="0" smtClean="0">
                <a:solidFill>
                  <a:schemeClr val="bg1"/>
                </a:solidFill>
              </a:rPr>
              <a:t>ДЕЛ МАСТЕРА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42900" y="1752600"/>
            <a:ext cx="8610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закупку оборудования: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столы, стулья, шахматы, часы, доска демонстрационная. Итого 300 тыс. руб.</a:t>
            </a:r>
          </a:p>
          <a:p>
            <a:pPr marL="0" indent="0">
              <a:buNone/>
            </a:pP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объеме 350 тыс. руб.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аренда помещений для проведения турниров, издательские расходы, транспортные расходы …</a:t>
            </a:r>
          </a:p>
          <a:p>
            <a:pPr marL="0" indent="0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300134"/>
            <a:ext cx="1905000" cy="13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4495800"/>
            <a:ext cx="1960760" cy="14161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31" y="1143000"/>
            <a:ext cx="2061965" cy="326006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28600"/>
            <a:ext cx="6553200" cy="838200"/>
          </a:xfrm>
        </p:spPr>
        <p:txBody>
          <a:bodyPr/>
          <a:lstStyle/>
          <a:p>
            <a:r>
              <a:rPr lang="ru-RU" sz="3600" dirty="0" smtClean="0">
                <a:solidFill>
                  <a:srgbClr val="4D4D4D"/>
                </a:solidFill>
              </a:rPr>
              <a:t>ПАРТНЕРЫ ПРОЕКТА</a:t>
            </a:r>
            <a:endParaRPr lang="en-US" sz="3600" dirty="0">
              <a:solidFill>
                <a:srgbClr val="4D4D4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908" y="416867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ru-RU" sz="2400" dirty="0" smtClean="0">
                <a:solidFill>
                  <a:schemeClr val="bg1"/>
                </a:solidFill>
              </a:rPr>
              <a:t>Шахматный класс и достижения  наших подопечных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28" y="3688407"/>
            <a:ext cx="3142972" cy="2362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35" y="4114800"/>
            <a:ext cx="4266066" cy="2595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8000" y="1612440"/>
            <a:ext cx="4910146" cy="22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FFFFFF"/>
      </a:lt2>
      <a:accent1>
        <a:srgbClr val="8D8A92"/>
      </a:accent1>
      <a:accent2>
        <a:srgbClr val="F0B398"/>
      </a:accent2>
      <a:accent3>
        <a:srgbClr val="4D4654"/>
      </a:accent3>
      <a:accent4>
        <a:srgbClr val="E37341"/>
      </a:accent4>
      <a:accent5>
        <a:srgbClr val="8D8A92"/>
      </a:accent5>
      <a:accent6>
        <a:srgbClr val="F0B398"/>
      </a:accent6>
      <a:hlink>
        <a:srgbClr val="4D4654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3443</TotalTime>
  <Words>365</Words>
  <Application>Microsoft Office PowerPoint</Application>
  <PresentationFormat>Экран (4:3)</PresentationFormat>
  <Paragraphs>33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1_Office Theme</vt:lpstr>
      <vt:lpstr>Шахматных дел мастера</vt:lpstr>
      <vt:lpstr> ШАХМАТНЫХ ДЕЛ МАСТЕРА</vt:lpstr>
      <vt:lpstr>ШАХМАТНЫХ ДЕЛ МАСТЕРА</vt:lpstr>
      <vt:lpstr>ШАХМАТНЫХ ДЕЛ МАСТЕРА</vt:lpstr>
      <vt:lpstr>ШАХМАТНЫХ ДЕЛ МАСТЕРА</vt:lpstr>
      <vt:lpstr>ШАХМАТНЫХ ДЕЛ МАСТЕРА</vt:lpstr>
      <vt:lpstr>ПАРТНЕРЫ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ЦСО</cp:lastModifiedBy>
  <cp:revision>289</cp:revision>
  <cp:lastPrinted>2023-09-11T11:57:30Z</cp:lastPrinted>
  <dcterms:created xsi:type="dcterms:W3CDTF">2012-04-26T17:06:14Z</dcterms:created>
  <dcterms:modified xsi:type="dcterms:W3CDTF">2023-11-08T06:36:22Z</dcterms:modified>
</cp:coreProperties>
</file>