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1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34FCB4-E0CB-4F70-8F2D-FA7EAEC044F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0E152D-6B74-4855-B0F3-12FE471CFDF1}">
      <dgm:prSet phldrT="[Текст]"/>
      <dgm:spPr/>
      <dgm:t>
        <a:bodyPr/>
        <a:lstStyle/>
        <a:p>
          <a:r>
            <a:rPr lang="ru-RU" dirty="0" smtClean="0"/>
            <a:t>Звонок по ТЕЛЕФОНУ</a:t>
          </a:r>
          <a:endParaRPr lang="ru-RU" dirty="0"/>
        </a:p>
      </dgm:t>
    </dgm:pt>
    <dgm:pt modelId="{3F9151F7-F0D7-4313-899C-093E452593E8}" type="parTrans" cxnId="{9CAF523B-4DFB-4D50-AAEA-9A3E45C7BC24}">
      <dgm:prSet/>
      <dgm:spPr/>
      <dgm:t>
        <a:bodyPr/>
        <a:lstStyle/>
        <a:p>
          <a:endParaRPr lang="ru-RU"/>
        </a:p>
      </dgm:t>
    </dgm:pt>
    <dgm:pt modelId="{CEEE75FC-792A-46B2-89F4-611FFFC699D7}" type="sibTrans" cxnId="{9CAF523B-4DFB-4D50-AAEA-9A3E45C7BC24}">
      <dgm:prSet/>
      <dgm:spPr/>
      <dgm:t>
        <a:bodyPr/>
        <a:lstStyle/>
        <a:p>
          <a:endParaRPr lang="ru-RU"/>
        </a:p>
      </dgm:t>
    </dgm:pt>
    <dgm:pt modelId="{CD03EC55-279B-4537-978E-C4E4C8E7B349}">
      <dgm:prSet phldrT="[Текст]"/>
      <dgm:spPr/>
      <dgm:t>
        <a:bodyPr/>
        <a:lstStyle/>
        <a:p>
          <a:r>
            <a:rPr lang="ru-RU" dirty="0" smtClean="0"/>
            <a:t>Стук в ДВЕРЬ</a:t>
          </a:r>
          <a:endParaRPr lang="ru-RU" dirty="0"/>
        </a:p>
      </dgm:t>
    </dgm:pt>
    <dgm:pt modelId="{07A19558-5DCA-45BE-8FFB-80D46E01962E}" type="parTrans" cxnId="{A3906C34-4940-4F1C-8FF2-D36E0469BA8F}">
      <dgm:prSet/>
      <dgm:spPr/>
      <dgm:t>
        <a:bodyPr/>
        <a:lstStyle/>
        <a:p>
          <a:endParaRPr lang="ru-RU"/>
        </a:p>
      </dgm:t>
    </dgm:pt>
    <dgm:pt modelId="{7036ECD6-5543-409A-9BD0-B0A696D40B52}" type="sibTrans" cxnId="{A3906C34-4940-4F1C-8FF2-D36E0469BA8F}">
      <dgm:prSet/>
      <dgm:spPr/>
      <dgm:t>
        <a:bodyPr/>
        <a:lstStyle/>
        <a:p>
          <a:endParaRPr lang="ru-RU"/>
        </a:p>
      </dgm:t>
    </dgm:pt>
    <dgm:pt modelId="{CE186AB8-CB0F-4C5F-8A2A-D5BE75E9DFB2}">
      <dgm:prSet phldrT="[Текст]"/>
      <dgm:spPr/>
      <dgm:t>
        <a:bodyPr/>
        <a:lstStyle/>
        <a:p>
          <a:r>
            <a:rPr lang="ru-RU" dirty="0" smtClean="0"/>
            <a:t>Общественное место</a:t>
          </a:r>
          <a:endParaRPr lang="ru-RU" dirty="0"/>
        </a:p>
      </dgm:t>
    </dgm:pt>
    <dgm:pt modelId="{58537C01-4707-43C4-9894-ED28F7EE6DCD}" type="parTrans" cxnId="{A9D62065-3767-4F03-938A-41F84D156D36}">
      <dgm:prSet/>
      <dgm:spPr/>
      <dgm:t>
        <a:bodyPr/>
        <a:lstStyle/>
        <a:p>
          <a:endParaRPr lang="ru-RU"/>
        </a:p>
      </dgm:t>
    </dgm:pt>
    <dgm:pt modelId="{8B568F7D-A827-4AC6-844C-D3101304FF86}" type="sibTrans" cxnId="{A9D62065-3767-4F03-938A-41F84D156D36}">
      <dgm:prSet/>
      <dgm:spPr/>
      <dgm:t>
        <a:bodyPr/>
        <a:lstStyle/>
        <a:p>
          <a:endParaRPr lang="ru-RU"/>
        </a:p>
      </dgm:t>
    </dgm:pt>
    <dgm:pt modelId="{B0740E49-09D8-4BF1-9DE1-57298E65D489}" type="pres">
      <dgm:prSet presAssocID="{DB34FCB4-E0CB-4F70-8F2D-FA7EAEC044F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4DC144-E133-4014-8C19-F515D7EE9033}" type="pres">
      <dgm:prSet presAssocID="{DD0E152D-6B74-4855-B0F3-12FE471CFDF1}" presName="parentLin" presStyleCnt="0"/>
      <dgm:spPr/>
    </dgm:pt>
    <dgm:pt modelId="{D68FD4E8-7639-4712-9437-3BDC918C4D31}" type="pres">
      <dgm:prSet presAssocID="{DD0E152D-6B74-4855-B0F3-12FE471CFDF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50A9CDA-FF2E-4DAD-916D-1AB9B452C59C}" type="pres">
      <dgm:prSet presAssocID="{DD0E152D-6B74-4855-B0F3-12FE471CFDF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51AEAC-B74E-476A-976E-CC5A2AAC8DA6}" type="pres">
      <dgm:prSet presAssocID="{DD0E152D-6B74-4855-B0F3-12FE471CFDF1}" presName="negativeSpace" presStyleCnt="0"/>
      <dgm:spPr/>
    </dgm:pt>
    <dgm:pt modelId="{E4BDC1CB-7048-4CBF-BEAB-D6FBCABD25AB}" type="pres">
      <dgm:prSet presAssocID="{DD0E152D-6B74-4855-B0F3-12FE471CFDF1}" presName="childText" presStyleLbl="conFgAcc1" presStyleIdx="0" presStyleCnt="3" custLinFactNeighborX="-711" custLinFactNeighborY="-52169">
        <dgm:presLayoutVars>
          <dgm:bulletEnabled val="1"/>
        </dgm:presLayoutVars>
      </dgm:prSet>
      <dgm:spPr/>
    </dgm:pt>
    <dgm:pt modelId="{8D4780B9-FAFF-41DD-AEC1-B1C2E8B283C2}" type="pres">
      <dgm:prSet presAssocID="{CEEE75FC-792A-46B2-89F4-611FFFC699D7}" presName="spaceBetweenRectangles" presStyleCnt="0"/>
      <dgm:spPr/>
    </dgm:pt>
    <dgm:pt modelId="{BF3280D1-FA00-47E9-A9B0-A52FD1FF0B49}" type="pres">
      <dgm:prSet presAssocID="{CD03EC55-279B-4537-978E-C4E4C8E7B349}" presName="parentLin" presStyleCnt="0"/>
      <dgm:spPr/>
    </dgm:pt>
    <dgm:pt modelId="{0C67849F-369E-40B9-B678-17BA8367651C}" type="pres">
      <dgm:prSet presAssocID="{CD03EC55-279B-4537-978E-C4E4C8E7B34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9BD0F35-165B-4DCC-AF7B-733E41578480}" type="pres">
      <dgm:prSet presAssocID="{CD03EC55-279B-4537-978E-C4E4C8E7B34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8472C-D621-4F72-B496-9DCF021FA9ED}" type="pres">
      <dgm:prSet presAssocID="{CD03EC55-279B-4537-978E-C4E4C8E7B349}" presName="negativeSpace" presStyleCnt="0"/>
      <dgm:spPr/>
    </dgm:pt>
    <dgm:pt modelId="{647E5273-EB58-439F-BC87-8FE7B0B4BDD0}" type="pres">
      <dgm:prSet presAssocID="{CD03EC55-279B-4537-978E-C4E4C8E7B349}" presName="childText" presStyleLbl="conFgAcc1" presStyleIdx="1" presStyleCnt="3">
        <dgm:presLayoutVars>
          <dgm:bulletEnabled val="1"/>
        </dgm:presLayoutVars>
      </dgm:prSet>
      <dgm:spPr/>
    </dgm:pt>
    <dgm:pt modelId="{38DEDB78-35A7-4047-A094-40315388BFF3}" type="pres">
      <dgm:prSet presAssocID="{7036ECD6-5543-409A-9BD0-B0A696D40B52}" presName="spaceBetweenRectangles" presStyleCnt="0"/>
      <dgm:spPr/>
    </dgm:pt>
    <dgm:pt modelId="{120FA84B-61B7-453F-9C2E-848B91C8D402}" type="pres">
      <dgm:prSet presAssocID="{CE186AB8-CB0F-4C5F-8A2A-D5BE75E9DFB2}" presName="parentLin" presStyleCnt="0"/>
      <dgm:spPr/>
    </dgm:pt>
    <dgm:pt modelId="{797C575F-4E8D-4FA1-8BF6-DE9BA53FC148}" type="pres">
      <dgm:prSet presAssocID="{CE186AB8-CB0F-4C5F-8A2A-D5BE75E9DFB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EC6EA1A-6F78-475A-B3CE-02F8AF03C886}" type="pres">
      <dgm:prSet presAssocID="{CE186AB8-CB0F-4C5F-8A2A-D5BE75E9DFB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0087C4-58A9-4E5F-9A56-0776609AF66C}" type="pres">
      <dgm:prSet presAssocID="{CE186AB8-CB0F-4C5F-8A2A-D5BE75E9DFB2}" presName="negativeSpace" presStyleCnt="0"/>
      <dgm:spPr/>
    </dgm:pt>
    <dgm:pt modelId="{848EFC1D-7B9F-40F5-91D9-10B9F991B170}" type="pres">
      <dgm:prSet presAssocID="{CE186AB8-CB0F-4C5F-8A2A-D5BE75E9DFB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6BBA6EB-BCE3-46B8-8AA6-06DC0F452C18}" type="presOf" srcId="{CE186AB8-CB0F-4C5F-8A2A-D5BE75E9DFB2}" destId="{797C575F-4E8D-4FA1-8BF6-DE9BA53FC148}" srcOrd="0" destOrd="0" presId="urn:microsoft.com/office/officeart/2005/8/layout/list1"/>
    <dgm:cxn modelId="{111F382F-32D6-4FF1-93FE-999C85ECD7C5}" type="presOf" srcId="{DD0E152D-6B74-4855-B0F3-12FE471CFDF1}" destId="{D68FD4E8-7639-4712-9437-3BDC918C4D31}" srcOrd="0" destOrd="0" presId="urn:microsoft.com/office/officeart/2005/8/layout/list1"/>
    <dgm:cxn modelId="{A3906C34-4940-4F1C-8FF2-D36E0469BA8F}" srcId="{DB34FCB4-E0CB-4F70-8F2D-FA7EAEC044F0}" destId="{CD03EC55-279B-4537-978E-C4E4C8E7B349}" srcOrd="1" destOrd="0" parTransId="{07A19558-5DCA-45BE-8FFB-80D46E01962E}" sibTransId="{7036ECD6-5543-409A-9BD0-B0A696D40B52}"/>
    <dgm:cxn modelId="{A9D62065-3767-4F03-938A-41F84D156D36}" srcId="{DB34FCB4-E0CB-4F70-8F2D-FA7EAEC044F0}" destId="{CE186AB8-CB0F-4C5F-8A2A-D5BE75E9DFB2}" srcOrd="2" destOrd="0" parTransId="{58537C01-4707-43C4-9894-ED28F7EE6DCD}" sibTransId="{8B568F7D-A827-4AC6-844C-D3101304FF86}"/>
    <dgm:cxn modelId="{CF107379-4EB4-469E-91D7-25C292F971D8}" type="presOf" srcId="{CE186AB8-CB0F-4C5F-8A2A-D5BE75E9DFB2}" destId="{AEC6EA1A-6F78-475A-B3CE-02F8AF03C886}" srcOrd="1" destOrd="0" presId="urn:microsoft.com/office/officeart/2005/8/layout/list1"/>
    <dgm:cxn modelId="{288FEE9E-8E11-427F-BA03-8E33D82D1AF5}" type="presOf" srcId="{DD0E152D-6B74-4855-B0F3-12FE471CFDF1}" destId="{850A9CDA-FF2E-4DAD-916D-1AB9B452C59C}" srcOrd="1" destOrd="0" presId="urn:microsoft.com/office/officeart/2005/8/layout/list1"/>
    <dgm:cxn modelId="{737199F1-C128-4975-8A31-3DB1DF3F33B7}" type="presOf" srcId="{CD03EC55-279B-4537-978E-C4E4C8E7B349}" destId="{59BD0F35-165B-4DCC-AF7B-733E41578480}" srcOrd="1" destOrd="0" presId="urn:microsoft.com/office/officeart/2005/8/layout/list1"/>
    <dgm:cxn modelId="{9CAF523B-4DFB-4D50-AAEA-9A3E45C7BC24}" srcId="{DB34FCB4-E0CB-4F70-8F2D-FA7EAEC044F0}" destId="{DD0E152D-6B74-4855-B0F3-12FE471CFDF1}" srcOrd="0" destOrd="0" parTransId="{3F9151F7-F0D7-4313-899C-093E452593E8}" sibTransId="{CEEE75FC-792A-46B2-89F4-611FFFC699D7}"/>
    <dgm:cxn modelId="{E1565298-1881-42D0-B31F-48AE245EF714}" type="presOf" srcId="{CD03EC55-279B-4537-978E-C4E4C8E7B349}" destId="{0C67849F-369E-40B9-B678-17BA8367651C}" srcOrd="0" destOrd="0" presId="urn:microsoft.com/office/officeart/2005/8/layout/list1"/>
    <dgm:cxn modelId="{A16610DA-FE09-46BB-BAF7-7E4864B6530A}" type="presOf" srcId="{DB34FCB4-E0CB-4F70-8F2D-FA7EAEC044F0}" destId="{B0740E49-09D8-4BF1-9DE1-57298E65D489}" srcOrd="0" destOrd="0" presId="urn:microsoft.com/office/officeart/2005/8/layout/list1"/>
    <dgm:cxn modelId="{2F3DDD68-6D8A-4888-BA1A-96B39B3FF297}" type="presParOf" srcId="{B0740E49-09D8-4BF1-9DE1-57298E65D489}" destId="{3A4DC144-E133-4014-8C19-F515D7EE9033}" srcOrd="0" destOrd="0" presId="urn:microsoft.com/office/officeart/2005/8/layout/list1"/>
    <dgm:cxn modelId="{C178252D-F319-4EB5-916D-94A892867FE9}" type="presParOf" srcId="{3A4DC144-E133-4014-8C19-F515D7EE9033}" destId="{D68FD4E8-7639-4712-9437-3BDC918C4D31}" srcOrd="0" destOrd="0" presId="urn:microsoft.com/office/officeart/2005/8/layout/list1"/>
    <dgm:cxn modelId="{EAF46C7E-5AE8-46A5-93AE-B576D623D9A5}" type="presParOf" srcId="{3A4DC144-E133-4014-8C19-F515D7EE9033}" destId="{850A9CDA-FF2E-4DAD-916D-1AB9B452C59C}" srcOrd="1" destOrd="0" presId="urn:microsoft.com/office/officeart/2005/8/layout/list1"/>
    <dgm:cxn modelId="{89F2BA6E-6D98-49F5-8828-EBBDE7D58EAC}" type="presParOf" srcId="{B0740E49-09D8-4BF1-9DE1-57298E65D489}" destId="{4E51AEAC-B74E-476A-976E-CC5A2AAC8DA6}" srcOrd="1" destOrd="0" presId="urn:microsoft.com/office/officeart/2005/8/layout/list1"/>
    <dgm:cxn modelId="{534FDBA9-2F84-40CA-91FC-C34769472471}" type="presParOf" srcId="{B0740E49-09D8-4BF1-9DE1-57298E65D489}" destId="{E4BDC1CB-7048-4CBF-BEAB-D6FBCABD25AB}" srcOrd="2" destOrd="0" presId="urn:microsoft.com/office/officeart/2005/8/layout/list1"/>
    <dgm:cxn modelId="{8DE7BAD3-DD5B-4DD8-8615-09C1C1345C23}" type="presParOf" srcId="{B0740E49-09D8-4BF1-9DE1-57298E65D489}" destId="{8D4780B9-FAFF-41DD-AEC1-B1C2E8B283C2}" srcOrd="3" destOrd="0" presId="urn:microsoft.com/office/officeart/2005/8/layout/list1"/>
    <dgm:cxn modelId="{521EE3AB-7C44-4580-A4BA-2B95C3F89159}" type="presParOf" srcId="{B0740E49-09D8-4BF1-9DE1-57298E65D489}" destId="{BF3280D1-FA00-47E9-A9B0-A52FD1FF0B49}" srcOrd="4" destOrd="0" presId="urn:microsoft.com/office/officeart/2005/8/layout/list1"/>
    <dgm:cxn modelId="{D82752A9-8FA5-42F5-A384-0EF8AA6C851C}" type="presParOf" srcId="{BF3280D1-FA00-47E9-A9B0-A52FD1FF0B49}" destId="{0C67849F-369E-40B9-B678-17BA8367651C}" srcOrd="0" destOrd="0" presId="urn:microsoft.com/office/officeart/2005/8/layout/list1"/>
    <dgm:cxn modelId="{7F9E5FD2-3890-49CE-BE96-8FECCDF21C0D}" type="presParOf" srcId="{BF3280D1-FA00-47E9-A9B0-A52FD1FF0B49}" destId="{59BD0F35-165B-4DCC-AF7B-733E41578480}" srcOrd="1" destOrd="0" presId="urn:microsoft.com/office/officeart/2005/8/layout/list1"/>
    <dgm:cxn modelId="{92C55687-EAEF-43EF-8194-B4233417CB67}" type="presParOf" srcId="{B0740E49-09D8-4BF1-9DE1-57298E65D489}" destId="{2C18472C-D621-4F72-B496-9DCF021FA9ED}" srcOrd="5" destOrd="0" presId="urn:microsoft.com/office/officeart/2005/8/layout/list1"/>
    <dgm:cxn modelId="{6FBD06F0-67B2-4E03-AB61-109E7E899A24}" type="presParOf" srcId="{B0740E49-09D8-4BF1-9DE1-57298E65D489}" destId="{647E5273-EB58-439F-BC87-8FE7B0B4BDD0}" srcOrd="6" destOrd="0" presId="urn:microsoft.com/office/officeart/2005/8/layout/list1"/>
    <dgm:cxn modelId="{87442BE4-4FD9-4E08-8D47-5047B9B3F734}" type="presParOf" srcId="{B0740E49-09D8-4BF1-9DE1-57298E65D489}" destId="{38DEDB78-35A7-4047-A094-40315388BFF3}" srcOrd="7" destOrd="0" presId="urn:microsoft.com/office/officeart/2005/8/layout/list1"/>
    <dgm:cxn modelId="{7D6B5B03-AF0D-44F8-92C6-24F0C5FE482C}" type="presParOf" srcId="{B0740E49-09D8-4BF1-9DE1-57298E65D489}" destId="{120FA84B-61B7-453F-9C2E-848B91C8D402}" srcOrd="8" destOrd="0" presId="urn:microsoft.com/office/officeart/2005/8/layout/list1"/>
    <dgm:cxn modelId="{450DC8D0-89CF-410C-BADC-597411E296E6}" type="presParOf" srcId="{120FA84B-61B7-453F-9C2E-848B91C8D402}" destId="{797C575F-4E8D-4FA1-8BF6-DE9BA53FC148}" srcOrd="0" destOrd="0" presId="urn:microsoft.com/office/officeart/2005/8/layout/list1"/>
    <dgm:cxn modelId="{DF4B568E-9BC5-4CB5-9AB0-A9E71EF7133E}" type="presParOf" srcId="{120FA84B-61B7-453F-9C2E-848B91C8D402}" destId="{AEC6EA1A-6F78-475A-B3CE-02F8AF03C886}" srcOrd="1" destOrd="0" presId="urn:microsoft.com/office/officeart/2005/8/layout/list1"/>
    <dgm:cxn modelId="{F148581A-CD59-4278-851F-ADEF8FA7E815}" type="presParOf" srcId="{B0740E49-09D8-4BF1-9DE1-57298E65D489}" destId="{6D0087C4-58A9-4E5F-9A56-0776609AF66C}" srcOrd="9" destOrd="0" presId="urn:microsoft.com/office/officeart/2005/8/layout/list1"/>
    <dgm:cxn modelId="{90D45969-A0AC-4395-B316-086B425C6817}" type="presParOf" srcId="{B0740E49-09D8-4BF1-9DE1-57298E65D489}" destId="{848EFC1D-7B9F-40F5-91D9-10B9F991B17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ED0E0A-555F-4BD2-B09D-83024648B3B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63D458-D36A-4475-B42B-C1D4A160E2C5}">
      <dgm:prSet phldrT="[Текст]"/>
      <dgm:spPr/>
      <dgm:t>
        <a:bodyPr/>
        <a:lstStyle/>
        <a:p>
          <a:r>
            <a:rPr lang="ru-RU" dirty="0" smtClean="0"/>
            <a:t>Ваш родственник попал в беду</a:t>
          </a:r>
          <a:endParaRPr lang="ru-RU" dirty="0"/>
        </a:p>
      </dgm:t>
    </dgm:pt>
    <dgm:pt modelId="{A5B4486A-06E2-42BF-8174-5F6721FF488C}" type="parTrans" cxnId="{F2D96085-EEF6-4958-9A21-1D1482462696}">
      <dgm:prSet/>
      <dgm:spPr/>
      <dgm:t>
        <a:bodyPr/>
        <a:lstStyle/>
        <a:p>
          <a:endParaRPr lang="ru-RU"/>
        </a:p>
      </dgm:t>
    </dgm:pt>
    <dgm:pt modelId="{F335BC84-8224-4402-BFDF-B118FB3CC322}" type="sibTrans" cxnId="{F2D96085-EEF6-4958-9A21-1D1482462696}">
      <dgm:prSet/>
      <dgm:spPr/>
      <dgm:t>
        <a:bodyPr/>
        <a:lstStyle/>
        <a:p>
          <a:endParaRPr lang="ru-RU"/>
        </a:p>
      </dgm:t>
    </dgm:pt>
    <dgm:pt modelId="{1F0AE634-C016-4E0C-A9DB-7F9067A8E29B}">
      <dgm:prSet phldrT="[Текст]"/>
      <dgm:spPr/>
      <dgm:t>
        <a:bodyPr/>
        <a:lstStyle/>
        <a:p>
          <a:r>
            <a:rPr lang="ru-RU" dirty="0" smtClean="0"/>
            <a:t>С вашей карты хотят украсть деньги</a:t>
          </a:r>
          <a:endParaRPr lang="ru-RU" dirty="0"/>
        </a:p>
      </dgm:t>
    </dgm:pt>
    <dgm:pt modelId="{A9482270-3336-4D53-92A0-BBEBFC860E23}" type="parTrans" cxnId="{3C1BAAF4-786C-45BC-A2FC-A5BF1EBA9114}">
      <dgm:prSet/>
      <dgm:spPr/>
      <dgm:t>
        <a:bodyPr/>
        <a:lstStyle/>
        <a:p>
          <a:endParaRPr lang="ru-RU"/>
        </a:p>
      </dgm:t>
    </dgm:pt>
    <dgm:pt modelId="{DC680AC8-9B0B-4943-A17E-E2077177D85B}" type="sibTrans" cxnId="{3C1BAAF4-786C-45BC-A2FC-A5BF1EBA9114}">
      <dgm:prSet/>
      <dgm:spPr/>
      <dgm:t>
        <a:bodyPr/>
        <a:lstStyle/>
        <a:p>
          <a:endParaRPr lang="ru-RU"/>
        </a:p>
      </dgm:t>
    </dgm:pt>
    <dgm:pt modelId="{BE34C4A5-EA97-4816-8BFA-899964B718DF}">
      <dgm:prSet phldrT="[Текст]"/>
      <dgm:spPr/>
      <dgm:t>
        <a:bodyPr/>
        <a:lstStyle/>
        <a:p>
          <a:r>
            <a:rPr lang="ru-RU" dirty="0" smtClean="0"/>
            <a:t>Этот товар вам необходим</a:t>
          </a:r>
          <a:endParaRPr lang="ru-RU" dirty="0"/>
        </a:p>
      </dgm:t>
    </dgm:pt>
    <dgm:pt modelId="{A13AD5FE-EF6A-466D-9D9C-C4CEEE29549E}" type="parTrans" cxnId="{96393E37-D469-4FB7-9511-4A36BD1DA38C}">
      <dgm:prSet/>
      <dgm:spPr/>
      <dgm:t>
        <a:bodyPr/>
        <a:lstStyle/>
        <a:p>
          <a:endParaRPr lang="ru-RU"/>
        </a:p>
      </dgm:t>
    </dgm:pt>
    <dgm:pt modelId="{EB2FE62A-0D61-4C30-8A32-DCD1A4CDBEBF}" type="sibTrans" cxnId="{96393E37-D469-4FB7-9511-4A36BD1DA38C}">
      <dgm:prSet/>
      <dgm:spPr/>
      <dgm:t>
        <a:bodyPr/>
        <a:lstStyle/>
        <a:p>
          <a:endParaRPr lang="ru-RU"/>
        </a:p>
      </dgm:t>
    </dgm:pt>
    <dgm:pt modelId="{22D5664A-BDB3-473A-BFEB-0FC32885F2EC}">
      <dgm:prSet phldrT="[Текст]"/>
      <dgm:spPr/>
      <dgm:t>
        <a:bodyPr/>
        <a:lstStyle/>
        <a:p>
          <a:r>
            <a:rPr lang="ru-RU" dirty="0" smtClean="0"/>
            <a:t>Я из ЖЭУ оплатите мне услугу</a:t>
          </a:r>
          <a:endParaRPr lang="ru-RU" dirty="0"/>
        </a:p>
      </dgm:t>
    </dgm:pt>
    <dgm:pt modelId="{0055FD44-41C8-43B6-983C-4B1A926FE9AF}" type="parTrans" cxnId="{E92AC567-35DC-4198-896D-AEDD342549EF}">
      <dgm:prSet/>
      <dgm:spPr/>
      <dgm:t>
        <a:bodyPr/>
        <a:lstStyle/>
        <a:p>
          <a:endParaRPr lang="ru-RU"/>
        </a:p>
      </dgm:t>
    </dgm:pt>
    <dgm:pt modelId="{A039223C-0590-415B-BE62-0290F6AB1A72}" type="sibTrans" cxnId="{E92AC567-35DC-4198-896D-AEDD342549EF}">
      <dgm:prSet/>
      <dgm:spPr/>
      <dgm:t>
        <a:bodyPr/>
        <a:lstStyle/>
        <a:p>
          <a:endParaRPr lang="ru-RU"/>
        </a:p>
      </dgm:t>
    </dgm:pt>
    <dgm:pt modelId="{73946310-C5D1-4543-921F-461B41B4FF8C}">
      <dgm:prSet phldrT="[Текст]"/>
      <dgm:spPr/>
      <dgm:t>
        <a:bodyPr/>
        <a:lstStyle/>
        <a:p>
          <a:r>
            <a:rPr lang="ru-RU" dirty="0" smtClean="0"/>
            <a:t>Я случайно перевел вам деньги/оплатил мобильный</a:t>
          </a:r>
          <a:endParaRPr lang="ru-RU" dirty="0"/>
        </a:p>
      </dgm:t>
    </dgm:pt>
    <dgm:pt modelId="{063DA81B-2301-4169-B2CF-BD88CA48EDC5}" type="parTrans" cxnId="{D5816866-7CFF-4030-B249-D5FF85D9131E}">
      <dgm:prSet/>
      <dgm:spPr/>
      <dgm:t>
        <a:bodyPr/>
        <a:lstStyle/>
        <a:p>
          <a:endParaRPr lang="ru-RU"/>
        </a:p>
      </dgm:t>
    </dgm:pt>
    <dgm:pt modelId="{0237EDF2-4AE8-4803-905C-736AF7206F67}" type="sibTrans" cxnId="{D5816866-7CFF-4030-B249-D5FF85D9131E}">
      <dgm:prSet/>
      <dgm:spPr/>
      <dgm:t>
        <a:bodyPr/>
        <a:lstStyle/>
        <a:p>
          <a:endParaRPr lang="ru-RU"/>
        </a:p>
      </dgm:t>
    </dgm:pt>
    <dgm:pt modelId="{43857A91-A593-4889-AD8F-621B81550780}" type="pres">
      <dgm:prSet presAssocID="{1EED0E0A-555F-4BD2-B09D-83024648B3B2}" presName="diagram" presStyleCnt="0">
        <dgm:presLayoutVars>
          <dgm:dir/>
          <dgm:resizeHandles val="exact"/>
        </dgm:presLayoutVars>
      </dgm:prSet>
      <dgm:spPr/>
    </dgm:pt>
    <dgm:pt modelId="{2DCE2754-3A33-4384-8272-D47D3420958C}" type="pres">
      <dgm:prSet presAssocID="{6A63D458-D36A-4475-B42B-C1D4A160E2C5}" presName="node" presStyleLbl="node1" presStyleIdx="0" presStyleCnt="5" custScaleX="115997" custLinFactNeighborX="-39722" custLinFactNeighborY="536">
        <dgm:presLayoutVars>
          <dgm:bulletEnabled val="1"/>
        </dgm:presLayoutVars>
      </dgm:prSet>
      <dgm:spPr/>
    </dgm:pt>
    <dgm:pt modelId="{09E4DE78-4C0B-49C6-84CC-8BE2014FD49C}" type="pres">
      <dgm:prSet presAssocID="{F335BC84-8224-4402-BFDF-B118FB3CC322}" presName="sibTrans" presStyleCnt="0"/>
      <dgm:spPr/>
    </dgm:pt>
    <dgm:pt modelId="{6EEF003B-6448-4EE2-B72B-316DC0BB1066}" type="pres">
      <dgm:prSet presAssocID="{1F0AE634-C016-4E0C-A9DB-7F9067A8E29B}" presName="node" presStyleLbl="node1" presStyleIdx="1" presStyleCnt="5" custLinFactNeighborX="39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4DD2D-EEFF-498F-BCCC-BF394A288B6D}" type="pres">
      <dgm:prSet presAssocID="{DC680AC8-9B0B-4943-A17E-E2077177D85B}" presName="sibTrans" presStyleCnt="0"/>
      <dgm:spPr/>
    </dgm:pt>
    <dgm:pt modelId="{FB49DCA5-DBEF-41C8-8CD8-49F274F05C89}" type="pres">
      <dgm:prSet presAssocID="{BE34C4A5-EA97-4816-8BFA-899964B718DF}" presName="node" presStyleLbl="node1" presStyleIdx="2" presStyleCnt="5">
        <dgm:presLayoutVars>
          <dgm:bulletEnabled val="1"/>
        </dgm:presLayoutVars>
      </dgm:prSet>
      <dgm:spPr/>
    </dgm:pt>
    <dgm:pt modelId="{A5D7D01F-EAB3-401E-AF50-6923EDC78631}" type="pres">
      <dgm:prSet presAssocID="{EB2FE62A-0D61-4C30-8A32-DCD1A4CDBEBF}" presName="sibTrans" presStyleCnt="0"/>
      <dgm:spPr/>
    </dgm:pt>
    <dgm:pt modelId="{04E0365B-C6A0-4D75-BDEC-97D855050180}" type="pres">
      <dgm:prSet presAssocID="{22D5664A-BDB3-473A-BFEB-0FC32885F2EC}" presName="node" presStyleLbl="node1" presStyleIdx="3" presStyleCnt="5">
        <dgm:presLayoutVars>
          <dgm:bulletEnabled val="1"/>
        </dgm:presLayoutVars>
      </dgm:prSet>
      <dgm:spPr/>
    </dgm:pt>
    <dgm:pt modelId="{2667E9B2-BBAB-4193-BB00-0F52CB6EE234}" type="pres">
      <dgm:prSet presAssocID="{A039223C-0590-415B-BE62-0290F6AB1A72}" presName="sibTrans" presStyleCnt="0"/>
      <dgm:spPr/>
    </dgm:pt>
    <dgm:pt modelId="{9F8255DA-6AD9-4390-A364-2AFB36A9B5B2}" type="pres">
      <dgm:prSet presAssocID="{73946310-C5D1-4543-921F-461B41B4FF8C}" presName="node" presStyleLbl="node1" presStyleIdx="4" presStyleCnt="5" custScaleX="134692">
        <dgm:presLayoutVars>
          <dgm:bulletEnabled val="1"/>
        </dgm:presLayoutVars>
      </dgm:prSet>
      <dgm:spPr/>
    </dgm:pt>
  </dgm:ptLst>
  <dgm:cxnLst>
    <dgm:cxn modelId="{F2D96085-EEF6-4958-9A21-1D1482462696}" srcId="{1EED0E0A-555F-4BD2-B09D-83024648B3B2}" destId="{6A63D458-D36A-4475-B42B-C1D4A160E2C5}" srcOrd="0" destOrd="0" parTransId="{A5B4486A-06E2-42BF-8174-5F6721FF488C}" sibTransId="{F335BC84-8224-4402-BFDF-B118FB3CC322}"/>
    <dgm:cxn modelId="{DFF52172-671B-491A-80B2-F2877C2EEE88}" type="presOf" srcId="{73946310-C5D1-4543-921F-461B41B4FF8C}" destId="{9F8255DA-6AD9-4390-A364-2AFB36A9B5B2}" srcOrd="0" destOrd="0" presId="urn:microsoft.com/office/officeart/2005/8/layout/default"/>
    <dgm:cxn modelId="{F7564965-00F7-4E61-8139-AB498E6DB4FA}" type="presOf" srcId="{22D5664A-BDB3-473A-BFEB-0FC32885F2EC}" destId="{04E0365B-C6A0-4D75-BDEC-97D855050180}" srcOrd="0" destOrd="0" presId="urn:microsoft.com/office/officeart/2005/8/layout/default"/>
    <dgm:cxn modelId="{E92AC567-35DC-4198-896D-AEDD342549EF}" srcId="{1EED0E0A-555F-4BD2-B09D-83024648B3B2}" destId="{22D5664A-BDB3-473A-BFEB-0FC32885F2EC}" srcOrd="3" destOrd="0" parTransId="{0055FD44-41C8-43B6-983C-4B1A926FE9AF}" sibTransId="{A039223C-0590-415B-BE62-0290F6AB1A72}"/>
    <dgm:cxn modelId="{52B24A61-B217-4E4D-A010-83E7084BC4C1}" type="presOf" srcId="{BE34C4A5-EA97-4816-8BFA-899964B718DF}" destId="{FB49DCA5-DBEF-41C8-8CD8-49F274F05C89}" srcOrd="0" destOrd="0" presId="urn:microsoft.com/office/officeart/2005/8/layout/default"/>
    <dgm:cxn modelId="{D889BD40-C204-4101-A9CA-0A4EE97F4D28}" type="presOf" srcId="{6A63D458-D36A-4475-B42B-C1D4A160E2C5}" destId="{2DCE2754-3A33-4384-8272-D47D3420958C}" srcOrd="0" destOrd="0" presId="urn:microsoft.com/office/officeart/2005/8/layout/default"/>
    <dgm:cxn modelId="{D5816866-7CFF-4030-B249-D5FF85D9131E}" srcId="{1EED0E0A-555F-4BD2-B09D-83024648B3B2}" destId="{73946310-C5D1-4543-921F-461B41B4FF8C}" srcOrd="4" destOrd="0" parTransId="{063DA81B-2301-4169-B2CF-BD88CA48EDC5}" sibTransId="{0237EDF2-4AE8-4803-905C-736AF7206F67}"/>
    <dgm:cxn modelId="{3C1BAAF4-786C-45BC-A2FC-A5BF1EBA9114}" srcId="{1EED0E0A-555F-4BD2-B09D-83024648B3B2}" destId="{1F0AE634-C016-4E0C-A9DB-7F9067A8E29B}" srcOrd="1" destOrd="0" parTransId="{A9482270-3336-4D53-92A0-BBEBFC860E23}" sibTransId="{DC680AC8-9B0B-4943-A17E-E2077177D85B}"/>
    <dgm:cxn modelId="{96393E37-D469-4FB7-9511-4A36BD1DA38C}" srcId="{1EED0E0A-555F-4BD2-B09D-83024648B3B2}" destId="{BE34C4A5-EA97-4816-8BFA-899964B718DF}" srcOrd="2" destOrd="0" parTransId="{A13AD5FE-EF6A-466D-9D9C-C4CEEE29549E}" sibTransId="{EB2FE62A-0D61-4C30-8A32-DCD1A4CDBEBF}"/>
    <dgm:cxn modelId="{91B7712D-AEF0-4CC3-9CBB-4CEB1BDE6AC6}" type="presOf" srcId="{1EED0E0A-555F-4BD2-B09D-83024648B3B2}" destId="{43857A91-A593-4889-AD8F-621B81550780}" srcOrd="0" destOrd="0" presId="urn:microsoft.com/office/officeart/2005/8/layout/default"/>
    <dgm:cxn modelId="{A9AF78EF-D902-49B6-A004-B1FE1535CBAC}" type="presOf" srcId="{1F0AE634-C016-4E0C-A9DB-7F9067A8E29B}" destId="{6EEF003B-6448-4EE2-B72B-316DC0BB1066}" srcOrd="0" destOrd="0" presId="urn:microsoft.com/office/officeart/2005/8/layout/default"/>
    <dgm:cxn modelId="{E1B0065D-FACC-4452-AFDD-87C3D3CE4B6C}" type="presParOf" srcId="{43857A91-A593-4889-AD8F-621B81550780}" destId="{2DCE2754-3A33-4384-8272-D47D3420958C}" srcOrd="0" destOrd="0" presId="urn:microsoft.com/office/officeart/2005/8/layout/default"/>
    <dgm:cxn modelId="{C63E877C-93F8-4644-A2F3-C05065E4CB86}" type="presParOf" srcId="{43857A91-A593-4889-AD8F-621B81550780}" destId="{09E4DE78-4C0B-49C6-84CC-8BE2014FD49C}" srcOrd="1" destOrd="0" presId="urn:microsoft.com/office/officeart/2005/8/layout/default"/>
    <dgm:cxn modelId="{1527B77F-D632-416C-916A-7FFBDFB1D361}" type="presParOf" srcId="{43857A91-A593-4889-AD8F-621B81550780}" destId="{6EEF003B-6448-4EE2-B72B-316DC0BB1066}" srcOrd="2" destOrd="0" presId="urn:microsoft.com/office/officeart/2005/8/layout/default"/>
    <dgm:cxn modelId="{2D3577E8-1617-4CDE-A26D-453F2FE4DD01}" type="presParOf" srcId="{43857A91-A593-4889-AD8F-621B81550780}" destId="{9054DD2D-EEFF-498F-BCCC-BF394A288B6D}" srcOrd="3" destOrd="0" presId="urn:microsoft.com/office/officeart/2005/8/layout/default"/>
    <dgm:cxn modelId="{D130E9FB-0D3B-4FE2-9EF8-26DF501BBFAF}" type="presParOf" srcId="{43857A91-A593-4889-AD8F-621B81550780}" destId="{FB49DCA5-DBEF-41C8-8CD8-49F274F05C89}" srcOrd="4" destOrd="0" presId="urn:microsoft.com/office/officeart/2005/8/layout/default"/>
    <dgm:cxn modelId="{63DB1F32-3595-4C10-8A08-673F58D66FAD}" type="presParOf" srcId="{43857A91-A593-4889-AD8F-621B81550780}" destId="{A5D7D01F-EAB3-401E-AF50-6923EDC78631}" srcOrd="5" destOrd="0" presId="urn:microsoft.com/office/officeart/2005/8/layout/default"/>
    <dgm:cxn modelId="{D118F693-961B-4936-822F-55B972725DAF}" type="presParOf" srcId="{43857A91-A593-4889-AD8F-621B81550780}" destId="{04E0365B-C6A0-4D75-BDEC-97D855050180}" srcOrd="6" destOrd="0" presId="urn:microsoft.com/office/officeart/2005/8/layout/default"/>
    <dgm:cxn modelId="{73DAE84A-9AB6-4463-A0CD-2E2B7F3F51D8}" type="presParOf" srcId="{43857A91-A593-4889-AD8F-621B81550780}" destId="{2667E9B2-BBAB-4193-BB00-0F52CB6EE234}" srcOrd="7" destOrd="0" presId="urn:microsoft.com/office/officeart/2005/8/layout/default"/>
    <dgm:cxn modelId="{53E8E23A-C905-4446-B3A5-19480D3E38BA}" type="presParOf" srcId="{43857A91-A593-4889-AD8F-621B81550780}" destId="{9F8255DA-6AD9-4390-A364-2AFB36A9B5B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34FCB4-E0CB-4F70-8F2D-FA7EAEC044F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0E152D-6B74-4855-B0F3-12FE471CFDF1}">
      <dgm:prSet phldrT="[Текст]"/>
      <dgm:spPr/>
      <dgm:t>
        <a:bodyPr/>
        <a:lstStyle/>
        <a:p>
          <a:r>
            <a:rPr lang="ru-RU" dirty="0" smtClean="0"/>
            <a:t>Сбербанк: 8-800-555-55-50</a:t>
          </a:r>
        </a:p>
        <a:p>
          <a:r>
            <a:rPr lang="ru-RU" dirty="0" smtClean="0"/>
            <a:t>Открытие:</a:t>
          </a:r>
          <a:r>
            <a:rPr lang="ru-RU" b="0" i="0" dirty="0" smtClean="0"/>
            <a:t>8 (800) 444-44-00</a:t>
          </a:r>
          <a:endParaRPr lang="ru-RU" dirty="0"/>
        </a:p>
      </dgm:t>
    </dgm:pt>
    <dgm:pt modelId="{3F9151F7-F0D7-4313-899C-093E452593E8}" type="parTrans" cxnId="{9CAF523B-4DFB-4D50-AAEA-9A3E45C7BC24}">
      <dgm:prSet/>
      <dgm:spPr/>
      <dgm:t>
        <a:bodyPr/>
        <a:lstStyle/>
        <a:p>
          <a:endParaRPr lang="ru-RU"/>
        </a:p>
      </dgm:t>
    </dgm:pt>
    <dgm:pt modelId="{CEEE75FC-792A-46B2-89F4-611FFFC699D7}" type="sibTrans" cxnId="{9CAF523B-4DFB-4D50-AAEA-9A3E45C7BC24}">
      <dgm:prSet/>
      <dgm:spPr/>
      <dgm:t>
        <a:bodyPr/>
        <a:lstStyle/>
        <a:p>
          <a:endParaRPr lang="ru-RU"/>
        </a:p>
      </dgm:t>
    </dgm:pt>
    <dgm:pt modelId="{CD03EC55-279B-4537-978E-C4E4C8E7B349}">
      <dgm:prSet phldrT="[Текст]"/>
      <dgm:spPr/>
      <dgm:t>
        <a:bodyPr/>
        <a:lstStyle/>
        <a:p>
          <a:r>
            <a:rPr lang="ru-RU" dirty="0" smtClean="0"/>
            <a:t>ЖЭУ:</a:t>
          </a:r>
          <a:r>
            <a:rPr lang="ru-RU" baseline="0" dirty="0" smtClean="0"/>
            <a:t> 2-11-11; Гор.Газ:4-54-48</a:t>
          </a:r>
        </a:p>
        <a:p>
          <a:r>
            <a:rPr lang="ru-RU" baseline="0" dirty="0" smtClean="0"/>
            <a:t>Электросети:4-55-76; Водоканал:4-12-58</a:t>
          </a:r>
          <a:endParaRPr lang="ru-RU" dirty="0"/>
        </a:p>
      </dgm:t>
    </dgm:pt>
    <dgm:pt modelId="{07A19558-5DCA-45BE-8FFB-80D46E01962E}" type="parTrans" cxnId="{A3906C34-4940-4F1C-8FF2-D36E0469BA8F}">
      <dgm:prSet/>
      <dgm:spPr/>
      <dgm:t>
        <a:bodyPr/>
        <a:lstStyle/>
        <a:p>
          <a:endParaRPr lang="ru-RU"/>
        </a:p>
      </dgm:t>
    </dgm:pt>
    <dgm:pt modelId="{7036ECD6-5543-409A-9BD0-B0A696D40B52}" type="sibTrans" cxnId="{A3906C34-4940-4F1C-8FF2-D36E0469BA8F}">
      <dgm:prSet/>
      <dgm:spPr/>
      <dgm:t>
        <a:bodyPr/>
        <a:lstStyle/>
        <a:p>
          <a:endParaRPr lang="ru-RU"/>
        </a:p>
      </dgm:t>
    </dgm:pt>
    <dgm:pt modelId="{CE186AB8-CB0F-4C5F-8A2A-D5BE75E9DFB2}">
      <dgm:prSet phldrT="[Текст]"/>
      <dgm:spPr/>
      <dgm:t>
        <a:bodyPr/>
        <a:lstStyle/>
        <a:p>
          <a:r>
            <a:rPr lang="ru-RU" dirty="0" smtClean="0"/>
            <a:t>Мегафон: 0500   Билайн:0611   МТС:0877</a:t>
          </a:r>
        </a:p>
        <a:p>
          <a:r>
            <a:rPr lang="ru-RU" dirty="0" smtClean="0"/>
            <a:t>Теле2: 611  Ростелеком:</a:t>
          </a:r>
          <a:r>
            <a:rPr lang="ru-RU" b="0" i="0" dirty="0" smtClean="0"/>
            <a:t>8 (800) 200-30-00</a:t>
          </a:r>
          <a:endParaRPr lang="ru-RU" dirty="0"/>
        </a:p>
      </dgm:t>
    </dgm:pt>
    <dgm:pt modelId="{58537C01-4707-43C4-9894-ED28F7EE6DCD}" type="parTrans" cxnId="{A9D62065-3767-4F03-938A-41F84D156D36}">
      <dgm:prSet/>
      <dgm:spPr/>
      <dgm:t>
        <a:bodyPr/>
        <a:lstStyle/>
        <a:p>
          <a:endParaRPr lang="ru-RU"/>
        </a:p>
      </dgm:t>
    </dgm:pt>
    <dgm:pt modelId="{8B568F7D-A827-4AC6-844C-D3101304FF86}" type="sibTrans" cxnId="{A9D62065-3767-4F03-938A-41F84D156D36}">
      <dgm:prSet/>
      <dgm:spPr/>
      <dgm:t>
        <a:bodyPr/>
        <a:lstStyle/>
        <a:p>
          <a:endParaRPr lang="ru-RU"/>
        </a:p>
      </dgm:t>
    </dgm:pt>
    <dgm:pt modelId="{B0740E49-09D8-4BF1-9DE1-57298E65D489}" type="pres">
      <dgm:prSet presAssocID="{DB34FCB4-E0CB-4F70-8F2D-FA7EAEC044F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4DC144-E133-4014-8C19-F515D7EE9033}" type="pres">
      <dgm:prSet presAssocID="{DD0E152D-6B74-4855-B0F3-12FE471CFDF1}" presName="parentLin" presStyleCnt="0"/>
      <dgm:spPr/>
    </dgm:pt>
    <dgm:pt modelId="{D68FD4E8-7639-4712-9437-3BDC918C4D31}" type="pres">
      <dgm:prSet presAssocID="{DD0E152D-6B74-4855-B0F3-12FE471CFDF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50A9CDA-FF2E-4DAD-916D-1AB9B452C59C}" type="pres">
      <dgm:prSet presAssocID="{DD0E152D-6B74-4855-B0F3-12FE471CFDF1}" presName="parentText" presStyleLbl="node1" presStyleIdx="0" presStyleCnt="3" custScaleX="100333" custScaleY="1217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51AEAC-B74E-476A-976E-CC5A2AAC8DA6}" type="pres">
      <dgm:prSet presAssocID="{DD0E152D-6B74-4855-B0F3-12FE471CFDF1}" presName="negativeSpace" presStyleCnt="0"/>
      <dgm:spPr/>
    </dgm:pt>
    <dgm:pt modelId="{E4BDC1CB-7048-4CBF-BEAB-D6FBCABD25AB}" type="pres">
      <dgm:prSet presAssocID="{DD0E152D-6B74-4855-B0F3-12FE471CFDF1}" presName="childText" presStyleLbl="conFgAcc1" presStyleIdx="0" presStyleCnt="3" custLinFactNeighborX="-711" custLinFactNeighborY="-52169">
        <dgm:presLayoutVars>
          <dgm:bulletEnabled val="1"/>
        </dgm:presLayoutVars>
      </dgm:prSet>
      <dgm:spPr/>
    </dgm:pt>
    <dgm:pt modelId="{8D4780B9-FAFF-41DD-AEC1-B1C2E8B283C2}" type="pres">
      <dgm:prSet presAssocID="{CEEE75FC-792A-46B2-89F4-611FFFC699D7}" presName="spaceBetweenRectangles" presStyleCnt="0"/>
      <dgm:spPr/>
    </dgm:pt>
    <dgm:pt modelId="{BF3280D1-FA00-47E9-A9B0-A52FD1FF0B49}" type="pres">
      <dgm:prSet presAssocID="{CD03EC55-279B-4537-978E-C4E4C8E7B349}" presName="parentLin" presStyleCnt="0"/>
      <dgm:spPr/>
    </dgm:pt>
    <dgm:pt modelId="{0C67849F-369E-40B9-B678-17BA8367651C}" type="pres">
      <dgm:prSet presAssocID="{CD03EC55-279B-4537-978E-C4E4C8E7B34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9BD0F35-165B-4DCC-AF7B-733E41578480}" type="pres">
      <dgm:prSet presAssocID="{CD03EC55-279B-4537-978E-C4E4C8E7B349}" presName="parentText" presStyleLbl="node1" presStyleIdx="1" presStyleCnt="3" custScaleX="101864" custScaleY="1185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8472C-D621-4F72-B496-9DCF021FA9ED}" type="pres">
      <dgm:prSet presAssocID="{CD03EC55-279B-4537-978E-C4E4C8E7B349}" presName="negativeSpace" presStyleCnt="0"/>
      <dgm:spPr/>
    </dgm:pt>
    <dgm:pt modelId="{647E5273-EB58-439F-BC87-8FE7B0B4BDD0}" type="pres">
      <dgm:prSet presAssocID="{CD03EC55-279B-4537-978E-C4E4C8E7B349}" presName="childText" presStyleLbl="conFgAcc1" presStyleIdx="1" presStyleCnt="3">
        <dgm:presLayoutVars>
          <dgm:bulletEnabled val="1"/>
        </dgm:presLayoutVars>
      </dgm:prSet>
      <dgm:spPr/>
    </dgm:pt>
    <dgm:pt modelId="{38DEDB78-35A7-4047-A094-40315388BFF3}" type="pres">
      <dgm:prSet presAssocID="{7036ECD6-5543-409A-9BD0-B0A696D40B52}" presName="spaceBetweenRectangles" presStyleCnt="0"/>
      <dgm:spPr/>
    </dgm:pt>
    <dgm:pt modelId="{120FA84B-61B7-453F-9C2E-848B91C8D402}" type="pres">
      <dgm:prSet presAssocID="{CE186AB8-CB0F-4C5F-8A2A-D5BE75E9DFB2}" presName="parentLin" presStyleCnt="0"/>
      <dgm:spPr/>
    </dgm:pt>
    <dgm:pt modelId="{797C575F-4E8D-4FA1-8BF6-DE9BA53FC148}" type="pres">
      <dgm:prSet presAssocID="{CE186AB8-CB0F-4C5F-8A2A-D5BE75E9DFB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EC6EA1A-6F78-475A-B3CE-02F8AF03C886}" type="pres">
      <dgm:prSet presAssocID="{CE186AB8-CB0F-4C5F-8A2A-D5BE75E9DFB2}" presName="parentText" presStyleLbl="node1" presStyleIdx="2" presStyleCnt="3" custScaleX="100945" custScaleY="1249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0087C4-58A9-4E5F-9A56-0776609AF66C}" type="pres">
      <dgm:prSet presAssocID="{CE186AB8-CB0F-4C5F-8A2A-D5BE75E9DFB2}" presName="negativeSpace" presStyleCnt="0"/>
      <dgm:spPr/>
    </dgm:pt>
    <dgm:pt modelId="{848EFC1D-7B9F-40F5-91D9-10B9F991B170}" type="pres">
      <dgm:prSet presAssocID="{CE186AB8-CB0F-4C5F-8A2A-D5BE75E9DFB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5704D29-5E32-49FE-96F5-39A336B3B6CD}" type="presOf" srcId="{DB34FCB4-E0CB-4F70-8F2D-FA7EAEC044F0}" destId="{B0740E49-09D8-4BF1-9DE1-57298E65D489}" srcOrd="0" destOrd="0" presId="urn:microsoft.com/office/officeart/2005/8/layout/list1"/>
    <dgm:cxn modelId="{A3906C34-4940-4F1C-8FF2-D36E0469BA8F}" srcId="{DB34FCB4-E0CB-4F70-8F2D-FA7EAEC044F0}" destId="{CD03EC55-279B-4537-978E-C4E4C8E7B349}" srcOrd="1" destOrd="0" parTransId="{07A19558-5DCA-45BE-8FFB-80D46E01962E}" sibTransId="{7036ECD6-5543-409A-9BD0-B0A696D40B52}"/>
    <dgm:cxn modelId="{A9D62065-3767-4F03-938A-41F84D156D36}" srcId="{DB34FCB4-E0CB-4F70-8F2D-FA7EAEC044F0}" destId="{CE186AB8-CB0F-4C5F-8A2A-D5BE75E9DFB2}" srcOrd="2" destOrd="0" parTransId="{58537C01-4707-43C4-9894-ED28F7EE6DCD}" sibTransId="{8B568F7D-A827-4AC6-844C-D3101304FF86}"/>
    <dgm:cxn modelId="{4F084728-8D25-4976-B6AC-7836D7C589E6}" type="presOf" srcId="{CD03EC55-279B-4537-978E-C4E4C8E7B349}" destId="{59BD0F35-165B-4DCC-AF7B-733E41578480}" srcOrd="1" destOrd="0" presId="urn:microsoft.com/office/officeart/2005/8/layout/list1"/>
    <dgm:cxn modelId="{D9BF1867-B3C6-4A42-B578-C0861676D18C}" type="presOf" srcId="{CE186AB8-CB0F-4C5F-8A2A-D5BE75E9DFB2}" destId="{797C575F-4E8D-4FA1-8BF6-DE9BA53FC148}" srcOrd="0" destOrd="0" presId="urn:microsoft.com/office/officeart/2005/8/layout/list1"/>
    <dgm:cxn modelId="{AD69018A-0FDD-4D13-9BAF-84CF0DA73FE6}" type="presOf" srcId="{DD0E152D-6B74-4855-B0F3-12FE471CFDF1}" destId="{850A9CDA-FF2E-4DAD-916D-1AB9B452C59C}" srcOrd="1" destOrd="0" presId="urn:microsoft.com/office/officeart/2005/8/layout/list1"/>
    <dgm:cxn modelId="{9329BB55-1092-46D2-8D76-7832E30D88E1}" type="presOf" srcId="{DD0E152D-6B74-4855-B0F3-12FE471CFDF1}" destId="{D68FD4E8-7639-4712-9437-3BDC918C4D31}" srcOrd="0" destOrd="0" presId="urn:microsoft.com/office/officeart/2005/8/layout/list1"/>
    <dgm:cxn modelId="{BFBDEF51-1292-4EB6-BDE2-B9D64A094423}" type="presOf" srcId="{CD03EC55-279B-4537-978E-C4E4C8E7B349}" destId="{0C67849F-369E-40B9-B678-17BA8367651C}" srcOrd="0" destOrd="0" presId="urn:microsoft.com/office/officeart/2005/8/layout/list1"/>
    <dgm:cxn modelId="{9CAF523B-4DFB-4D50-AAEA-9A3E45C7BC24}" srcId="{DB34FCB4-E0CB-4F70-8F2D-FA7EAEC044F0}" destId="{DD0E152D-6B74-4855-B0F3-12FE471CFDF1}" srcOrd="0" destOrd="0" parTransId="{3F9151F7-F0D7-4313-899C-093E452593E8}" sibTransId="{CEEE75FC-792A-46B2-89F4-611FFFC699D7}"/>
    <dgm:cxn modelId="{9CEAFCA8-C3F0-47D0-B54C-EBB732F00DE4}" type="presOf" srcId="{CE186AB8-CB0F-4C5F-8A2A-D5BE75E9DFB2}" destId="{AEC6EA1A-6F78-475A-B3CE-02F8AF03C886}" srcOrd="1" destOrd="0" presId="urn:microsoft.com/office/officeart/2005/8/layout/list1"/>
    <dgm:cxn modelId="{A5D8E513-9BDD-42AE-A496-F4ADC99CEB05}" type="presParOf" srcId="{B0740E49-09D8-4BF1-9DE1-57298E65D489}" destId="{3A4DC144-E133-4014-8C19-F515D7EE9033}" srcOrd="0" destOrd="0" presId="urn:microsoft.com/office/officeart/2005/8/layout/list1"/>
    <dgm:cxn modelId="{ED01E67D-0D8C-4B55-908E-57E740C7222E}" type="presParOf" srcId="{3A4DC144-E133-4014-8C19-F515D7EE9033}" destId="{D68FD4E8-7639-4712-9437-3BDC918C4D31}" srcOrd="0" destOrd="0" presId="urn:microsoft.com/office/officeart/2005/8/layout/list1"/>
    <dgm:cxn modelId="{FA5C6669-4987-418E-A2BD-B66D09FE950E}" type="presParOf" srcId="{3A4DC144-E133-4014-8C19-F515D7EE9033}" destId="{850A9CDA-FF2E-4DAD-916D-1AB9B452C59C}" srcOrd="1" destOrd="0" presId="urn:microsoft.com/office/officeart/2005/8/layout/list1"/>
    <dgm:cxn modelId="{00CD6AD8-2D72-4886-AA09-CF6E6D3719CC}" type="presParOf" srcId="{B0740E49-09D8-4BF1-9DE1-57298E65D489}" destId="{4E51AEAC-B74E-476A-976E-CC5A2AAC8DA6}" srcOrd="1" destOrd="0" presId="urn:microsoft.com/office/officeart/2005/8/layout/list1"/>
    <dgm:cxn modelId="{7487091C-60B7-40DC-92C8-3BEF3286F546}" type="presParOf" srcId="{B0740E49-09D8-4BF1-9DE1-57298E65D489}" destId="{E4BDC1CB-7048-4CBF-BEAB-D6FBCABD25AB}" srcOrd="2" destOrd="0" presId="urn:microsoft.com/office/officeart/2005/8/layout/list1"/>
    <dgm:cxn modelId="{61D13A72-87A2-4A8B-90E5-463FB17A541A}" type="presParOf" srcId="{B0740E49-09D8-4BF1-9DE1-57298E65D489}" destId="{8D4780B9-FAFF-41DD-AEC1-B1C2E8B283C2}" srcOrd="3" destOrd="0" presId="urn:microsoft.com/office/officeart/2005/8/layout/list1"/>
    <dgm:cxn modelId="{69161097-C603-408E-B8DA-2B4B8B4716C0}" type="presParOf" srcId="{B0740E49-09D8-4BF1-9DE1-57298E65D489}" destId="{BF3280D1-FA00-47E9-A9B0-A52FD1FF0B49}" srcOrd="4" destOrd="0" presId="urn:microsoft.com/office/officeart/2005/8/layout/list1"/>
    <dgm:cxn modelId="{6EFFCCA3-B262-485E-AA6B-2A2B22C2FC33}" type="presParOf" srcId="{BF3280D1-FA00-47E9-A9B0-A52FD1FF0B49}" destId="{0C67849F-369E-40B9-B678-17BA8367651C}" srcOrd="0" destOrd="0" presId="urn:microsoft.com/office/officeart/2005/8/layout/list1"/>
    <dgm:cxn modelId="{5CD02139-C65C-40F2-806C-DDA6D1EB96E9}" type="presParOf" srcId="{BF3280D1-FA00-47E9-A9B0-A52FD1FF0B49}" destId="{59BD0F35-165B-4DCC-AF7B-733E41578480}" srcOrd="1" destOrd="0" presId="urn:microsoft.com/office/officeart/2005/8/layout/list1"/>
    <dgm:cxn modelId="{50078DBB-7322-4CD9-BDE2-CB38D5633569}" type="presParOf" srcId="{B0740E49-09D8-4BF1-9DE1-57298E65D489}" destId="{2C18472C-D621-4F72-B496-9DCF021FA9ED}" srcOrd="5" destOrd="0" presId="urn:microsoft.com/office/officeart/2005/8/layout/list1"/>
    <dgm:cxn modelId="{191387E7-6517-49F4-8935-206ECBDEEF09}" type="presParOf" srcId="{B0740E49-09D8-4BF1-9DE1-57298E65D489}" destId="{647E5273-EB58-439F-BC87-8FE7B0B4BDD0}" srcOrd="6" destOrd="0" presId="urn:microsoft.com/office/officeart/2005/8/layout/list1"/>
    <dgm:cxn modelId="{7929542D-16D1-4CC9-A963-BAACDC528B56}" type="presParOf" srcId="{B0740E49-09D8-4BF1-9DE1-57298E65D489}" destId="{38DEDB78-35A7-4047-A094-40315388BFF3}" srcOrd="7" destOrd="0" presId="urn:microsoft.com/office/officeart/2005/8/layout/list1"/>
    <dgm:cxn modelId="{0E7EC958-E2A4-4EDC-8823-080B54730066}" type="presParOf" srcId="{B0740E49-09D8-4BF1-9DE1-57298E65D489}" destId="{120FA84B-61B7-453F-9C2E-848B91C8D402}" srcOrd="8" destOrd="0" presId="urn:microsoft.com/office/officeart/2005/8/layout/list1"/>
    <dgm:cxn modelId="{11E6DDBB-14D8-4C74-BBD4-5AE611C64853}" type="presParOf" srcId="{120FA84B-61B7-453F-9C2E-848B91C8D402}" destId="{797C575F-4E8D-4FA1-8BF6-DE9BA53FC148}" srcOrd="0" destOrd="0" presId="urn:microsoft.com/office/officeart/2005/8/layout/list1"/>
    <dgm:cxn modelId="{496232FC-52BF-46E0-A1F3-91D0DD555812}" type="presParOf" srcId="{120FA84B-61B7-453F-9C2E-848B91C8D402}" destId="{AEC6EA1A-6F78-475A-B3CE-02F8AF03C886}" srcOrd="1" destOrd="0" presId="urn:microsoft.com/office/officeart/2005/8/layout/list1"/>
    <dgm:cxn modelId="{49797A53-C08C-42E9-AB8C-E30C337792F1}" type="presParOf" srcId="{B0740E49-09D8-4BF1-9DE1-57298E65D489}" destId="{6D0087C4-58A9-4E5F-9A56-0776609AF66C}" srcOrd="9" destOrd="0" presId="urn:microsoft.com/office/officeart/2005/8/layout/list1"/>
    <dgm:cxn modelId="{A612ED64-4ECF-4101-B41A-5181C131FACC}" type="presParOf" srcId="{B0740E49-09D8-4BF1-9DE1-57298E65D489}" destId="{848EFC1D-7B9F-40F5-91D9-10B9F991B17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DC1CB-7048-4CBF-BEAB-D6FBCABD25AB}">
      <dsp:nvSpPr>
        <dsp:cNvPr id="0" name=""/>
        <dsp:cNvSpPr/>
      </dsp:nvSpPr>
      <dsp:spPr>
        <a:xfrm>
          <a:off x="0" y="520051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0A9CDA-FF2E-4DAD-916D-1AB9B452C59C}">
      <dsp:nvSpPr>
        <dsp:cNvPr id="0" name=""/>
        <dsp:cNvSpPr/>
      </dsp:nvSpPr>
      <dsp:spPr>
        <a:xfrm>
          <a:off x="406400" y="30393"/>
          <a:ext cx="5689600" cy="121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Звонок по ТЕЛЕФОНУ</a:t>
          </a:r>
          <a:endParaRPr lang="ru-RU" sz="4100" kern="1200" dirty="0"/>
        </a:p>
      </dsp:txBody>
      <dsp:txXfrm>
        <a:off x="465483" y="89476"/>
        <a:ext cx="5571434" cy="1092154"/>
      </dsp:txXfrm>
    </dsp:sp>
    <dsp:sp modelId="{647E5273-EB58-439F-BC87-8FE7B0B4BDD0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D0F35-165B-4DCC-AF7B-733E41578480}">
      <dsp:nvSpPr>
        <dsp:cNvPr id="0" name=""/>
        <dsp:cNvSpPr/>
      </dsp:nvSpPr>
      <dsp:spPr>
        <a:xfrm>
          <a:off x="406400" y="1890153"/>
          <a:ext cx="5689600" cy="121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Стук в ДВЕРЬ</a:t>
          </a:r>
          <a:endParaRPr lang="ru-RU" sz="4100" kern="1200" dirty="0"/>
        </a:p>
      </dsp:txBody>
      <dsp:txXfrm>
        <a:off x="465483" y="1949236"/>
        <a:ext cx="5571434" cy="1092154"/>
      </dsp:txXfrm>
    </dsp:sp>
    <dsp:sp modelId="{848EFC1D-7B9F-40F5-91D9-10B9F991B170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C6EA1A-6F78-475A-B3CE-02F8AF03C886}">
      <dsp:nvSpPr>
        <dsp:cNvPr id="0" name=""/>
        <dsp:cNvSpPr/>
      </dsp:nvSpPr>
      <dsp:spPr>
        <a:xfrm>
          <a:off x="406400" y="3749913"/>
          <a:ext cx="5689600" cy="121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Общественное место</a:t>
          </a:r>
          <a:endParaRPr lang="ru-RU" sz="4100" kern="1200" dirty="0"/>
        </a:p>
      </dsp:txBody>
      <dsp:txXfrm>
        <a:off x="465483" y="3808996"/>
        <a:ext cx="5571434" cy="1092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E2754-3A33-4384-8272-D47D3420958C}">
      <dsp:nvSpPr>
        <dsp:cNvPr id="0" name=""/>
        <dsp:cNvSpPr/>
      </dsp:nvSpPr>
      <dsp:spPr>
        <a:xfrm>
          <a:off x="0" y="11350"/>
          <a:ext cx="3139676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Ваш родственник попал в беду</a:t>
          </a:r>
          <a:endParaRPr lang="ru-RU" sz="3100" kern="1200" dirty="0"/>
        </a:p>
      </dsp:txBody>
      <dsp:txXfrm>
        <a:off x="0" y="11350"/>
        <a:ext cx="3139676" cy="1624012"/>
      </dsp:txXfrm>
    </dsp:sp>
    <dsp:sp modelId="{6EEF003B-6448-4EE2-B72B-316DC0BB1066}">
      <dsp:nvSpPr>
        <dsp:cNvPr id="0" name=""/>
        <dsp:cNvSpPr/>
      </dsp:nvSpPr>
      <dsp:spPr>
        <a:xfrm>
          <a:off x="5421312" y="2645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С вашей карты хотят украсть деньги</a:t>
          </a:r>
          <a:endParaRPr lang="ru-RU" sz="3100" kern="1200" dirty="0"/>
        </a:p>
      </dsp:txBody>
      <dsp:txXfrm>
        <a:off x="5421312" y="2645"/>
        <a:ext cx="2706687" cy="1624012"/>
      </dsp:txXfrm>
    </dsp:sp>
    <dsp:sp modelId="{FB49DCA5-DBEF-41C8-8CD8-49F274F05C89}">
      <dsp:nvSpPr>
        <dsp:cNvPr id="0" name=""/>
        <dsp:cNvSpPr/>
      </dsp:nvSpPr>
      <dsp:spPr>
        <a:xfrm>
          <a:off x="1221978" y="1897327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Этот товар вам необходим</a:t>
          </a:r>
          <a:endParaRPr lang="ru-RU" sz="3100" kern="1200" dirty="0"/>
        </a:p>
      </dsp:txBody>
      <dsp:txXfrm>
        <a:off x="1221978" y="1897327"/>
        <a:ext cx="2706687" cy="1624012"/>
      </dsp:txXfrm>
    </dsp:sp>
    <dsp:sp modelId="{04E0365B-C6A0-4D75-BDEC-97D855050180}">
      <dsp:nvSpPr>
        <dsp:cNvPr id="0" name=""/>
        <dsp:cNvSpPr/>
      </dsp:nvSpPr>
      <dsp:spPr>
        <a:xfrm>
          <a:off x="4199334" y="1897327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Я из ЖЭУ оплатите мне услугу</a:t>
          </a:r>
          <a:endParaRPr lang="ru-RU" sz="3100" kern="1200" dirty="0"/>
        </a:p>
      </dsp:txBody>
      <dsp:txXfrm>
        <a:off x="4199334" y="1897327"/>
        <a:ext cx="2706687" cy="1624012"/>
      </dsp:txXfrm>
    </dsp:sp>
    <dsp:sp modelId="{9F8255DA-6AD9-4390-A364-2AFB36A9B5B2}">
      <dsp:nvSpPr>
        <dsp:cNvPr id="0" name=""/>
        <dsp:cNvSpPr/>
      </dsp:nvSpPr>
      <dsp:spPr>
        <a:xfrm>
          <a:off x="2241154" y="3792008"/>
          <a:ext cx="3645691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Я случайно перевел вам деньги/оплатил мобильный</a:t>
          </a:r>
          <a:endParaRPr lang="ru-RU" sz="3100" kern="1200" dirty="0"/>
        </a:p>
      </dsp:txBody>
      <dsp:txXfrm>
        <a:off x="2241154" y="3792008"/>
        <a:ext cx="3645691" cy="16240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DC1CB-7048-4CBF-BEAB-D6FBCABD25AB}">
      <dsp:nvSpPr>
        <dsp:cNvPr id="0" name=""/>
        <dsp:cNvSpPr/>
      </dsp:nvSpPr>
      <dsp:spPr>
        <a:xfrm>
          <a:off x="0" y="1407505"/>
          <a:ext cx="8128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0A9CDA-FF2E-4DAD-916D-1AB9B452C59C}">
      <dsp:nvSpPr>
        <dsp:cNvPr id="0" name=""/>
        <dsp:cNvSpPr/>
      </dsp:nvSpPr>
      <dsp:spPr>
        <a:xfrm>
          <a:off x="406400" y="985179"/>
          <a:ext cx="5708546" cy="826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Сбербанк: 8-800-555-55-50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Открытие:</a:t>
          </a:r>
          <a:r>
            <a:rPr lang="ru-RU" sz="2300" b="0" i="0" kern="1200" dirty="0" smtClean="0"/>
            <a:t>8 (800) 444-44-00</a:t>
          </a:r>
          <a:endParaRPr lang="ru-RU" sz="2300" kern="1200" dirty="0"/>
        </a:p>
      </dsp:txBody>
      <dsp:txXfrm>
        <a:off x="446751" y="1025530"/>
        <a:ext cx="5627844" cy="745897"/>
      </dsp:txXfrm>
    </dsp:sp>
    <dsp:sp modelId="{647E5273-EB58-439F-BC87-8FE7B0B4BDD0}">
      <dsp:nvSpPr>
        <dsp:cNvPr id="0" name=""/>
        <dsp:cNvSpPr/>
      </dsp:nvSpPr>
      <dsp:spPr>
        <a:xfrm>
          <a:off x="0" y="2641268"/>
          <a:ext cx="8128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D0F35-165B-4DCC-AF7B-733E41578480}">
      <dsp:nvSpPr>
        <dsp:cNvPr id="0" name=""/>
        <dsp:cNvSpPr/>
      </dsp:nvSpPr>
      <dsp:spPr>
        <a:xfrm>
          <a:off x="406400" y="2176099"/>
          <a:ext cx="5795654" cy="8046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ЖЭУ:</a:t>
          </a:r>
          <a:r>
            <a:rPr lang="ru-RU" sz="2300" kern="1200" baseline="0" dirty="0" smtClean="0"/>
            <a:t> 2-11-11; Гор.Газ:4-54-48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baseline="0" dirty="0" smtClean="0"/>
            <a:t>Электросети:4-55-76; Водоканал:4-12-58</a:t>
          </a:r>
          <a:endParaRPr lang="ru-RU" sz="2300" kern="1200" dirty="0"/>
        </a:p>
      </dsp:txBody>
      <dsp:txXfrm>
        <a:off x="445680" y="2215379"/>
        <a:ext cx="5717094" cy="726089"/>
      </dsp:txXfrm>
    </dsp:sp>
    <dsp:sp modelId="{848EFC1D-7B9F-40F5-91D9-10B9F991B170}">
      <dsp:nvSpPr>
        <dsp:cNvPr id="0" name=""/>
        <dsp:cNvSpPr/>
      </dsp:nvSpPr>
      <dsp:spPr>
        <a:xfrm>
          <a:off x="0" y="3853887"/>
          <a:ext cx="8128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C6EA1A-6F78-475A-B3CE-02F8AF03C886}">
      <dsp:nvSpPr>
        <dsp:cNvPr id="0" name=""/>
        <dsp:cNvSpPr/>
      </dsp:nvSpPr>
      <dsp:spPr>
        <a:xfrm>
          <a:off x="406400" y="3345068"/>
          <a:ext cx="5743366" cy="848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Мегафон: 0500   Билайн:0611   МТС:0877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Теле2: 611  Ростелеком:</a:t>
          </a:r>
          <a:r>
            <a:rPr lang="ru-RU" sz="2300" b="0" i="0" kern="1200" dirty="0" smtClean="0"/>
            <a:t>8 (800) 200-30-00</a:t>
          </a:r>
          <a:endParaRPr lang="ru-RU" sz="2300" kern="1200" dirty="0"/>
        </a:p>
      </dsp:txBody>
      <dsp:txXfrm>
        <a:off x="447811" y="3386479"/>
        <a:ext cx="5660544" cy="765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9AA7-28E3-4FA3-94C4-9A05EDBC45CF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42EC-D0C8-4DDC-961A-C0881C697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106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9AA7-28E3-4FA3-94C4-9A05EDBC45CF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42EC-D0C8-4DDC-961A-C0881C697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68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9AA7-28E3-4FA3-94C4-9A05EDBC45CF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42EC-D0C8-4DDC-961A-C0881C697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58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9AA7-28E3-4FA3-94C4-9A05EDBC45CF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42EC-D0C8-4DDC-961A-C0881C697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23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9AA7-28E3-4FA3-94C4-9A05EDBC45CF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42EC-D0C8-4DDC-961A-C0881C697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890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9AA7-28E3-4FA3-94C4-9A05EDBC45CF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42EC-D0C8-4DDC-961A-C0881C697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020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9AA7-28E3-4FA3-94C4-9A05EDBC45CF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42EC-D0C8-4DDC-961A-C0881C697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367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9AA7-28E3-4FA3-94C4-9A05EDBC45CF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42EC-D0C8-4DDC-961A-C0881C697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346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9AA7-28E3-4FA3-94C4-9A05EDBC45CF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42EC-D0C8-4DDC-961A-C0881C697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698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9AA7-28E3-4FA3-94C4-9A05EDBC45CF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42EC-D0C8-4DDC-961A-C0881C697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09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9AA7-28E3-4FA3-94C4-9A05EDBC45CF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42EC-D0C8-4DDC-961A-C0881C697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29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89AA7-28E3-4FA3-94C4-9A05EDBC45CF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442EC-D0C8-4DDC-961A-C0881C697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93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86629"/>
            <a:ext cx="4985886" cy="20501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Команда волонтёров </a:t>
            </a:r>
            <a:br>
              <a:rPr lang="ru-RU" sz="4000" dirty="0" smtClean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«Миссия Выполнима»</a:t>
            </a:r>
            <a:br>
              <a:rPr lang="ru-RU" sz="4000" dirty="0" smtClean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ПРЕДУПРЕЖДАЕТ!!!</a:t>
            </a:r>
            <a:endParaRPr lang="ru-RU" sz="4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23703" y="5168766"/>
            <a:ext cx="9344297" cy="12897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ОСТОРОЖНО!!!МОШЕННИКИ!!!</a:t>
            </a:r>
          </a:p>
          <a:p>
            <a:r>
              <a:rPr lang="ru-RU" sz="4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Мы не дадим Вас обмануть!!!</a:t>
            </a:r>
            <a:endParaRPr lang="ru-RU" sz="44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Следствие вели с Леонидом Каневским - Вступительная тем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000" y="59925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1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0888" y="86629"/>
            <a:ext cx="10821545" cy="991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Где мы можем столкнуться с мошенниками:</a:t>
            </a:r>
            <a:endParaRPr lang="ru-RU" sz="4000" dirty="0">
              <a:solidFill>
                <a:schemeClr val="tx1">
                  <a:lumMod val="65000"/>
                  <a:lumOff val="35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47484496"/>
              </p:ext>
            </p:extLst>
          </p:nvPr>
        </p:nvGraphicFramePr>
        <p:xfrm>
          <a:off x="347579" y="129718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366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3802" y="127027"/>
            <a:ext cx="10821545" cy="991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Уловки и приёмы мошенников:</a:t>
            </a:r>
            <a:endParaRPr lang="ru-RU" sz="4000" dirty="0">
              <a:solidFill>
                <a:schemeClr val="tx1">
                  <a:lumMod val="65000"/>
                  <a:lumOff val="35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04226781"/>
              </p:ext>
            </p:extLst>
          </p:nvPr>
        </p:nvGraphicFramePr>
        <p:xfrm>
          <a:off x="1750574" y="111842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925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3802" y="127026"/>
            <a:ext cx="10821545" cy="12402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Ваши действия: как не стать жертвой мошенников</a:t>
            </a:r>
            <a:endParaRPr lang="ru-RU" sz="4000" dirty="0">
              <a:solidFill>
                <a:schemeClr val="tx1">
                  <a:lumMod val="65000"/>
                  <a:lumOff val="3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567543"/>
            <a:ext cx="8125097" cy="446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Проверяйте информацию: звоните родственнику «попавшему в беду», в банк по официальному номеру, в диспетчерскую ЖЭУ и т.д.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Не отправляйте сообщений со своего телефона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Не сообщайте личную информацию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Не переводите деньги посторонним лицам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О любых подозрительных действиях сообщайте в полицию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66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0888" y="86629"/>
            <a:ext cx="10821545" cy="991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Официальные номера телефонов </a:t>
            </a:r>
            <a:r>
              <a:rPr lang="ru-RU" sz="4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г.Котово</a:t>
            </a:r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:</a:t>
            </a:r>
            <a:endParaRPr lang="ru-RU" sz="4000" dirty="0">
              <a:solidFill>
                <a:schemeClr val="tx1">
                  <a:lumMod val="65000"/>
                  <a:lumOff val="35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02378718"/>
              </p:ext>
            </p:extLst>
          </p:nvPr>
        </p:nvGraphicFramePr>
        <p:xfrm>
          <a:off x="347579" y="129718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3321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95851" y="288757"/>
            <a:ext cx="4985886" cy="309933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Команда волонтёров </a:t>
            </a:r>
            <a:br>
              <a:rPr lang="ru-RU" sz="4000" dirty="0" smtClean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«Миссия Выполнима»</a:t>
            </a:r>
            <a:br>
              <a:rPr lang="ru-RU" sz="4000" dirty="0" smtClean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Book Antiqua" panose="02040602050305030304" pitchFamily="18" charset="0"/>
              </a:rPr>
            </a:br>
            <a:endParaRPr lang="ru-RU" sz="4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35116" y="3936732"/>
            <a:ext cx="7424286" cy="12897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Стоим на страже вашей безопасности</a:t>
            </a:r>
            <a:endParaRPr lang="ru-RU" sz="44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50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197</TotalTime>
  <Words>152</Words>
  <Application>Microsoft Office PowerPoint</Application>
  <PresentationFormat>Широкоэкранный</PresentationFormat>
  <Paragraphs>28</Paragraphs>
  <Slides>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Calibri</vt:lpstr>
      <vt:lpstr>Calibri Light</vt:lpstr>
      <vt:lpstr>Тема Office</vt:lpstr>
      <vt:lpstr>Команда волонтёров  «Миссия Выполнима»  ПРЕДУПРЕЖДАЕТ!!!</vt:lpstr>
      <vt:lpstr>Где мы можем столкнуться с мошенниками:</vt:lpstr>
      <vt:lpstr>Уловки и приёмы мошенников:</vt:lpstr>
      <vt:lpstr>Ваши действия: как не стать жертвой мошенников</vt:lpstr>
      <vt:lpstr>Официальные номера телефонов г.Котово:</vt:lpstr>
      <vt:lpstr>Команда волонтёров  «Миссия Выполнима»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Команда волонтёров  «Миссия Выполнима» ПРЕДУПРЕЖДАЕТ!!!</dc:title>
  <dc:creator>Истомина Светлана Валерьевна</dc:creator>
  <cp:lastModifiedBy>Истомина Светлана Валерьевна</cp:lastModifiedBy>
  <cp:revision>11</cp:revision>
  <dcterms:created xsi:type="dcterms:W3CDTF">2023-10-25T13:31:52Z</dcterms:created>
  <dcterms:modified xsi:type="dcterms:W3CDTF">2023-10-26T11:02:58Z</dcterms:modified>
</cp:coreProperties>
</file>