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6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78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771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645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91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48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33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89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317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940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83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00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24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33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4F33DAF-570E-4403-847E-A1A4889BB22C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8B13D0F0-402F-4B84-9D53-DF26C49C2B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403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vk.com/cfistl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D696E-CC9F-06E2-2EBA-04158B181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042" y="1493536"/>
            <a:ext cx="11620870" cy="2971051"/>
          </a:xfrm>
        </p:spPr>
        <p:txBody>
          <a:bodyPr/>
          <a:lstStyle/>
          <a:p>
            <a:r>
              <a:rPr lang="ru-RU" dirty="0"/>
              <a:t>Скандинавская ходьба для всех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474830-646E-D80B-8C47-3C5635C83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1155464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Муниципальное бюджетное учреждение спорта Центр физической культуры и спорта городского округа Тольятти</a:t>
            </a:r>
          </a:p>
          <a:p>
            <a:pPr algn="r"/>
            <a:r>
              <a:rPr lang="ru-RU" dirty="0"/>
              <a:t>Директор: Данилова Ольга Александровна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4B42B0-7551-1CD6-080D-9811AB0AD64D}"/>
              </a:ext>
            </a:extLst>
          </p:cNvPr>
          <p:cNvSpPr txBox="1"/>
          <p:nvPr/>
        </p:nvSpPr>
        <p:spPr>
          <a:xfrm>
            <a:off x="2334827" y="421689"/>
            <a:ext cx="8191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Всероссийский отбор лучших практик для старшего 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1435387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085DF-E5D7-CD30-A22E-4337717A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Направление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89621-9FE1-AC9F-1410-129738CDC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6"/>
            <a:ext cx="10554574" cy="153296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4300" dirty="0"/>
              <a:t> Привлечение профессиональных тренеров к проведению тренировок по скандинавской ходьбе.</a:t>
            </a:r>
          </a:p>
          <a:p>
            <a:pPr marL="0" indent="0" algn="just">
              <a:buNone/>
            </a:pPr>
            <a:r>
              <a:rPr lang="ru-RU" sz="2800" dirty="0"/>
              <a:t>Тренировки проводятся ежедневно и еженедельно по расписанию работы клубов по месту жительства. В городе занятия проводят 10 клубов. 1 раз в квартал проводятся внутриклубные и между клубов соревнования.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4CAAB1-468D-8B94-869D-31F84A878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94" y="3755253"/>
            <a:ext cx="4068874" cy="30516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DFEF8C-EFAB-041E-B047-99C6F61EA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0" y="3752032"/>
            <a:ext cx="4074851" cy="30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11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085DF-E5D7-CD30-A22E-4337717A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Направление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89621-9FE1-AC9F-1410-129738CDC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288" y="1634413"/>
            <a:ext cx="10554574" cy="153296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4300" dirty="0"/>
              <a:t> </a:t>
            </a:r>
            <a:r>
              <a:rPr lang="ru-RU" sz="2800" dirty="0"/>
              <a:t>Освещение работы клубов в социальных сетях и СМИ</a:t>
            </a:r>
          </a:p>
          <a:p>
            <a:pPr marL="0" indent="0" algn="just">
              <a:buNone/>
            </a:pPr>
            <a:r>
              <a:rPr lang="en-US" sz="4300" dirty="0">
                <a:hlinkClick r:id="rId2"/>
              </a:rPr>
              <a:t>https://vk.com/cfistlt</a:t>
            </a:r>
            <a:r>
              <a:rPr lang="ru-RU" sz="43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E65220-D82E-45B4-820A-1D391E805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t="18511" r="2551" b="4077"/>
          <a:stretch/>
        </p:blipFill>
        <p:spPr>
          <a:xfrm>
            <a:off x="5832630" y="3167380"/>
            <a:ext cx="5823751" cy="34109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D3B5D-BF11-1BE1-2BE6-2A2F33AA88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72" t="17864" r="40801" b="7573"/>
          <a:stretch/>
        </p:blipFill>
        <p:spPr>
          <a:xfrm>
            <a:off x="1576384" y="3167380"/>
            <a:ext cx="2516221" cy="35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36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EDCD5-6773-FE7F-3AAA-BA11A0CA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внедрения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6463D3-EE21-223D-C16A-99062DD7D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43596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dirty="0"/>
              <a:t>Создание клубов по месту жительства</a:t>
            </a:r>
          </a:p>
          <a:p>
            <a:pPr>
              <a:buFont typeface="+mj-lt"/>
              <a:buAutoNum type="arabicPeriod"/>
            </a:pPr>
            <a:r>
              <a:rPr lang="ru-RU" dirty="0"/>
              <a:t>Создание групп населения по скандинавской ходьбе</a:t>
            </a:r>
          </a:p>
          <a:p>
            <a:pPr>
              <a:buFont typeface="+mj-lt"/>
              <a:buAutoNum type="arabicPeriod"/>
            </a:pPr>
            <a:r>
              <a:rPr lang="ru-RU" dirty="0"/>
              <a:t>Составление графика работы клубов</a:t>
            </a:r>
          </a:p>
          <a:p>
            <a:pPr>
              <a:buFont typeface="+mj-lt"/>
              <a:buAutoNum type="arabicPeriod"/>
            </a:pPr>
            <a:r>
              <a:rPr lang="ru-RU" dirty="0"/>
              <a:t>Подбор локаций проведения тренировок</a:t>
            </a:r>
          </a:p>
          <a:p>
            <a:pPr>
              <a:buFont typeface="+mj-lt"/>
              <a:buAutoNum type="arabicPeriod"/>
            </a:pPr>
            <a:r>
              <a:rPr lang="ru-RU" dirty="0"/>
              <a:t>Заключение договора с сертифицированным тренером по скандинавской ходьбе</a:t>
            </a:r>
          </a:p>
          <a:p>
            <a:pPr>
              <a:buFont typeface="+mj-lt"/>
              <a:buAutoNum type="arabicPeriod"/>
            </a:pPr>
            <a:r>
              <a:rPr lang="ru-RU" dirty="0"/>
              <a:t>Организация лектория по профилактике малоподвижного образа жизни и влиянии скандинавской ходьбы на оздоровление организма</a:t>
            </a:r>
          </a:p>
          <a:p>
            <a:pPr>
              <a:buFont typeface="+mj-lt"/>
              <a:buAutoNum type="arabicPeriod"/>
            </a:pPr>
            <a:r>
              <a:rPr lang="ru-RU" dirty="0"/>
              <a:t>Организация и проведение внутриклубных и городских соревнований по скандинавской ходьбе</a:t>
            </a:r>
          </a:p>
          <a:p>
            <a:pPr>
              <a:buFont typeface="+mj-lt"/>
              <a:buAutoNum type="arabicPeriod"/>
            </a:pPr>
            <a:r>
              <a:rPr lang="ru-RU" dirty="0"/>
              <a:t>Оказание информационно-методической поддержки участникам комплекса ГТО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6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E3972-5E3C-4395-75B0-F80044EB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Промежуточные результаты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CF88E8-422C-43D2-75B4-15F2B08A1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1175020" cy="45158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u="sng" dirty="0"/>
              <a:t>Количественные результаты:</a:t>
            </a:r>
          </a:p>
          <a:p>
            <a:r>
              <a:rPr lang="ru-RU" dirty="0"/>
              <a:t>45% увеличилось количество выполнивших нормативы ГТО по виду – скандинавская ходьба </a:t>
            </a:r>
          </a:p>
          <a:p>
            <a:r>
              <a:rPr lang="ru-RU" dirty="0"/>
              <a:t>30 % увеличилось количество мероприятий по скандинавской ходьбе</a:t>
            </a:r>
          </a:p>
          <a:p>
            <a:r>
              <a:rPr lang="ru-RU" dirty="0"/>
              <a:t>125% увеличилось количество участников групп по скандинавской ходьбе</a:t>
            </a:r>
          </a:p>
          <a:p>
            <a:r>
              <a:rPr lang="ru-RU" dirty="0"/>
              <a:t>50% увеличилось количество лекций по профилактике различных осложнений малоподвижного образа жизни</a:t>
            </a:r>
          </a:p>
          <a:p>
            <a:r>
              <a:rPr lang="ru-RU" dirty="0"/>
              <a:t>50% увеличилось количество локаций тренировок </a:t>
            </a:r>
          </a:p>
          <a:p>
            <a:pPr marL="0" indent="0">
              <a:buNone/>
            </a:pPr>
            <a:r>
              <a:rPr lang="ru-RU" u="sng" dirty="0"/>
              <a:t>Качественные результаты</a:t>
            </a:r>
          </a:p>
          <a:p>
            <a:r>
              <a:rPr lang="ru-RU" dirty="0"/>
              <a:t>Снижение уровня заболеваемости ( ЧСС, АД, дыхательная, сердечно-сосудистая системы, ОДА) у постоянных участников клубов </a:t>
            </a:r>
          </a:p>
          <a:p>
            <a:r>
              <a:rPr lang="ru-RU" dirty="0"/>
              <a:t>Повышение коэффициента информированности населения о социально-значимых заболеваниях, формирование у них основ ЗОЖ</a:t>
            </a:r>
          </a:p>
          <a:p>
            <a:r>
              <a:rPr lang="ru-RU" dirty="0"/>
              <a:t> Популяризация скандинавской ходьбы в качестве как средства поддержания организма в тонусе и профилактики осложнений 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4223711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5D868-5F4B-9EA3-0255-D5ACBDA41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D274B1-613D-EAAC-C367-8AEC09FAE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/>
              <a:t>Развитие скандинавской ходьбы в работе  с населением клубов по месту жительства </a:t>
            </a:r>
            <a:r>
              <a:rPr lang="ru-RU" sz="4400" dirty="0" err="1"/>
              <a:t>г.о</a:t>
            </a:r>
            <a:r>
              <a:rPr lang="ru-RU" sz="4400" dirty="0"/>
              <a:t>. Тольятти</a:t>
            </a:r>
          </a:p>
        </p:txBody>
      </p:sp>
    </p:spTree>
    <p:extLst>
      <p:ext uri="{BB962C8B-B14F-4D97-AF65-F5344CB8AC3E}">
        <p14:creationId xmlns:p14="http://schemas.microsoft.com/office/powerpoint/2010/main" val="3213637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B7B52-A91B-FA0E-022A-D713AEE84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4CBFB-68EE-FE80-295D-F1938AD08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541883"/>
            <a:ext cx="10554574" cy="4089736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Расширить локации проведения тренировок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/>
              <a:t>Привлекать профессиональных тренеров для обучения инструкторов и проведения различных мероприятий в рамках проекта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/>
              <a:t>Популяризовать скандинавскую ходьбу в качестве средства поддержания организма в тонусе и профилактики осложнений малоподвижного образа жизни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Увеличить число участников и призеров соревнований по скандинавской ходьбе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/>
              <a:t>Увеличить долю населения выполнивших нормативы ГТО по виду – скандинавская ходьба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43948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EAFFC-F559-7610-F23D-CA5F9A132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447188"/>
            <a:ext cx="11194742" cy="970450"/>
          </a:xfrm>
        </p:spPr>
        <p:txBody>
          <a:bodyPr/>
          <a:lstStyle/>
          <a:p>
            <a:r>
              <a:rPr lang="ru-RU" dirty="0"/>
              <a:t>Проект «Скандинавская ходьба для всех»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D469C-3C18-A8CD-3993-77151603C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800" dirty="0"/>
              <a:t>Проект «Скандинавская ходьба для всех» реализуется в г. Тольятти  с 2021 года.  </a:t>
            </a:r>
          </a:p>
          <a:p>
            <a:pPr marL="0" indent="0" algn="just">
              <a:buNone/>
            </a:pPr>
            <a:r>
              <a:rPr lang="ru-RU" sz="2800" dirty="0"/>
              <a:t>Это  уникальная возможность клубов по месту жительства привлекать население к здоровому образу жизни. </a:t>
            </a:r>
          </a:p>
          <a:p>
            <a:pPr marL="0" indent="0" algn="just">
              <a:buNone/>
            </a:pPr>
            <a:r>
              <a:rPr lang="ru-RU" sz="2800" dirty="0"/>
              <a:t> Участники проекта — это желающие продлить функциональное здоровье своего организма, так и уже имеющие проблемы со здоровьем и страдающие от малоподвижного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3628960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ADBBE-E593-CD0B-30E6-75410E64E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Целевая аудитория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4A40D-8BF7-182E-D526-997C5C506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Население среднего возраста</a:t>
            </a:r>
          </a:p>
          <a:p>
            <a:r>
              <a:rPr lang="ru-RU" sz="3200" dirty="0"/>
              <a:t>Население старшего поколения</a:t>
            </a:r>
          </a:p>
          <a:p>
            <a:r>
              <a:rPr lang="ru-RU" sz="3200" dirty="0"/>
              <a:t>Люди с ограниченными возможностями здоровья </a:t>
            </a:r>
          </a:p>
        </p:txBody>
      </p:sp>
    </p:spTree>
    <p:extLst>
      <p:ext uri="{BB962C8B-B14F-4D97-AF65-F5344CB8AC3E}">
        <p14:creationId xmlns:p14="http://schemas.microsoft.com/office/powerpoint/2010/main" val="2888994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085DF-E5D7-CD30-A22E-4337717A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Направление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89621-9FE1-AC9F-1410-129738CDC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970450"/>
          </a:xfrm>
        </p:spPr>
        <p:txBody>
          <a:bodyPr>
            <a:normAutofit fontScale="55000" lnSpcReduction="20000"/>
          </a:bodyPr>
          <a:lstStyle/>
          <a:p>
            <a:r>
              <a:rPr lang="ru-RU" sz="4300" dirty="0"/>
              <a:t>Расширение локаций проведения тренировок</a:t>
            </a:r>
          </a:p>
          <a:p>
            <a:pPr marL="0" indent="0">
              <a:buNone/>
            </a:pPr>
            <a:r>
              <a:rPr lang="ru-RU" sz="2800" dirty="0"/>
              <a:t>Тренировки проводятся в спортивных залах, в скверах, в лесном массиве, на набережной города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2CEAAC-F61A-D445-B28C-33F4D9608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9" y="3295835"/>
            <a:ext cx="257175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345BAE-F09F-F62A-4E76-FE9980009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60" y="3529500"/>
            <a:ext cx="3843337" cy="28813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2ED5F9-8124-DFE1-2E1B-08FE14B6F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480" y="3295836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8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085DF-E5D7-CD30-A22E-4337717A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Направление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89621-9FE1-AC9F-1410-129738CDC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970450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/>
              <a:t>Обеспечение участников палками для скандинавской ходьбы </a:t>
            </a:r>
            <a:r>
              <a:rPr lang="ru-RU" sz="2800" dirty="0"/>
              <a:t>обеспечение  происходит за счет финансирования работы клубов по месту жительства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66C064-1093-32AE-F842-782929CB1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04" y="3192737"/>
            <a:ext cx="4572991" cy="34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45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085DF-E5D7-CD30-A22E-4337717A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Направление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89621-9FE1-AC9F-1410-129738CDC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970450"/>
          </a:xfrm>
        </p:spPr>
        <p:txBody>
          <a:bodyPr>
            <a:normAutofit fontScale="55000" lnSpcReduction="20000"/>
          </a:bodyPr>
          <a:lstStyle/>
          <a:p>
            <a:r>
              <a:rPr lang="ru-RU" sz="4300" dirty="0"/>
              <a:t> Привлечение участников к выполнению нормативов ВФСК ГТО</a:t>
            </a:r>
          </a:p>
          <a:p>
            <a:pPr marL="0" indent="0">
              <a:buNone/>
            </a:pPr>
            <a:r>
              <a:rPr lang="ru-RU" sz="2800" dirty="0"/>
              <a:t>    с 14 ступени скандинавская ходьба включена в основные виды  комплекса  ГТО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A29F0E-B34C-F708-AF4C-30DF8F881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301" y="3429000"/>
            <a:ext cx="2455524" cy="32713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53E8EA-36E1-62AA-8501-A66A36381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31" y="3393976"/>
            <a:ext cx="3668969" cy="330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01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085DF-E5D7-CD30-A22E-4337717A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Направление работы: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889621-9FE1-AC9F-1410-129738CDC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6"/>
            <a:ext cx="10554574" cy="1206713"/>
          </a:xfrm>
        </p:spPr>
        <p:txBody>
          <a:bodyPr>
            <a:normAutofit/>
          </a:bodyPr>
          <a:lstStyle/>
          <a:p>
            <a:r>
              <a:rPr lang="ru-RU" dirty="0"/>
              <a:t>Привлечение к участию в городских и областных соревнованиях по скандинавской ходьбе</a:t>
            </a:r>
          </a:p>
          <a:p>
            <a:pPr marL="0" indent="0">
              <a:buNone/>
            </a:pPr>
            <a:r>
              <a:rPr lang="ru-RU" sz="1200" dirty="0"/>
              <a:t>в г. Тольятти  и в  Самарской области ежегодно проходят соревнования по скандинавской ходьбе, где участники клубов становятся призерами и победителями.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6E9CD5-AF9B-D6E9-B882-439A7FA20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3523305"/>
            <a:ext cx="2302112" cy="33346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7C8924-6689-1497-A738-A0D4ED332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73" y="3523304"/>
            <a:ext cx="4080769" cy="30605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0592E1-9868-46CB-FE5C-CAE11E552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836" y="3517093"/>
            <a:ext cx="2394315" cy="33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453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37</TotalTime>
  <Words>505</Words>
  <Application>Microsoft Office PowerPoint</Application>
  <PresentationFormat>Широкоэкранный</PresentationFormat>
  <Paragraphs>57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2</vt:lpstr>
      <vt:lpstr>Цитаты</vt:lpstr>
      <vt:lpstr>Скандинавская ходьба для всех</vt:lpstr>
      <vt:lpstr>Цель проекта:</vt:lpstr>
      <vt:lpstr>Задачи:</vt:lpstr>
      <vt:lpstr>Проект «Скандинавская ходьба для всех»</vt:lpstr>
      <vt:lpstr> Целевая аудитория</vt:lpstr>
      <vt:lpstr>Направление работы:</vt:lpstr>
      <vt:lpstr>Направление работы:</vt:lpstr>
      <vt:lpstr>Направление работы:</vt:lpstr>
      <vt:lpstr>Направление работы:</vt:lpstr>
      <vt:lpstr>Направление работы:</vt:lpstr>
      <vt:lpstr>Направление работы:</vt:lpstr>
      <vt:lpstr>Этапы внедрения</vt:lpstr>
      <vt:lpstr>Промежуточные результаты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Скандинавская ходьба для всех</dc:title>
  <dc:creator>user</dc:creator>
  <cp:lastModifiedBy>user</cp:lastModifiedBy>
  <cp:revision>2</cp:revision>
  <dcterms:created xsi:type="dcterms:W3CDTF">2023-11-10T09:40:13Z</dcterms:created>
  <dcterms:modified xsi:type="dcterms:W3CDTF">2023-11-10T10:53:08Z</dcterms:modified>
</cp:coreProperties>
</file>