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008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D35727-FE81-8C36-6005-4882AA6A8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768DFC-7132-08B0-466B-6D342F344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0B2BAB-86D8-28C6-679D-48B9B3F7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E0ADFC-CADB-6F8D-93F0-D309F7AF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6C8C97-9CA1-837C-6AB1-55BE1A16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39C5F5-8455-3AAD-A0C1-02901405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DDB9B74-BB4E-A8EE-C3D4-E2E13821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A27F84-CDDE-BF1B-2D6A-904A525C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E1543D-5AA2-BE01-8AA6-458C1D38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E04366-E070-9C24-114B-02FF68A5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3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EB3EFCF-CD01-C467-BF19-13072D7E8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44212B-0070-31F9-F98C-356AA4B29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68F859-242D-CC29-D3E1-E20BA3EC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0444F4-6A57-BB85-E3A1-E8B0DFDC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867123-50CB-1CF3-80BF-751BE85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2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9BCC3-E5AA-FF15-FE97-81D43C15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922257-0D60-2037-BF52-CF8813A6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C3EFAE-CD88-59C2-4C10-F06EDA08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7E065A-177A-D8D5-228D-21BA1371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625D31-0B4C-FFC8-F9DD-60AB7C77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3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4CBC40-09D8-A19B-E045-EDDCB429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F12CB7-B5A7-F626-EFCC-3FE4383E4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63F8A2-158C-7FF6-3C9C-1677BC45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34E8ED-8FB5-0151-51FB-EE2B61BE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CEB2F9-0F8D-F2AB-7027-F4C04BB2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7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5D40C-E3AA-B94B-2168-06820AAE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DDEF9E-0910-9BD8-3155-CA7C93B41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96109F-271C-1154-80B4-1A59DE46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9B1D25-92CB-0818-3D75-B4697F78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8B9613-FDA2-FB01-5975-AFA939CC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852CF7-BCBD-B8E7-84EC-5FA22D98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9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1AAFFD-2036-3B6F-DBC6-D6C505A7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A9F8DA-991A-3CAC-2148-385A4475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9D11431-37DB-9DF5-C658-0CF9806A5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521B6A7-BC13-69E6-5107-48B3FC441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02424D7-14C6-5040-B1DB-6FAAD9BB1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DE85E40-4365-FB24-3F4B-1070E817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C07CEDA-708E-300B-FA57-CD0407E5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169661A-87AC-5A2E-2293-B4398791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4FA321-AFF9-C825-B91E-E69131B6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D3B2851-A1AB-F65F-F64F-9904739B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1461FA7-283D-DA7D-9F7A-812E7419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B66CB63-E150-B8B3-E747-6C7AC80F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A92558D-1EC3-9BF1-2130-7520D7C5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E8BB9F2-3FAC-DAA7-4D05-2C0EA25C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C2639D-1B71-FA6E-41DB-5F564BF8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3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01636E-3215-719C-7E65-F11DDF78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3FCCE4-255C-AE25-B7BD-62A4FCDD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C8A788-DC6D-7778-7300-D0E4304A6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FF79BE-E1E6-75BF-328D-DD3C678B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8483BF-2F7B-785A-0121-3C8BAB73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90342A-DFCC-D2DC-1546-6BC7C25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052A6-DEFE-F9C0-22C0-7AE14D48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B4D594A-38C5-41ED-680C-A110DA021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5F7EE0-7FE0-3C00-BD03-A5628F887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27AFFA-1303-8776-138F-3CFE785C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6EAE1-9D50-085D-C8C4-4C8280EA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8A11F4-DF03-ACCF-4A88-72E19CC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4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4A768-7E8D-0DA4-91C0-9144EDC0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DE93A-883B-C58B-6716-B96B0393C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54F37A-F8B3-368C-B94C-0920A8D5F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884B-F4E9-47AE-AAE9-1FC8D7DB742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6BF3CA-8255-C273-9BC7-87669C74A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50CD59-FA8A-C2DA-5568-5C7F36258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E7D7-EB43-434F-A8D8-FC6646EE0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026BB6-0C9E-8CF5-CF86-C053D7448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7" y="250679"/>
            <a:ext cx="2926086" cy="569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50F377-A3F8-EAE7-799B-F22D996DA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33" y="4882149"/>
            <a:ext cx="3005334" cy="1725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81BF57-8BD9-A817-2B85-C8065A126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5" y="1063845"/>
            <a:ext cx="9003810" cy="1149098"/>
          </a:xfrm>
          <a:prstGeom prst="rect">
            <a:avLst/>
          </a:prstGeom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76B18-7B17-4592-4FBF-F4C7E9813FC8}"/>
              </a:ext>
            </a:extLst>
          </p:cNvPr>
          <p:cNvSpPr txBox="1"/>
          <p:nvPr/>
        </p:nvSpPr>
        <p:spPr>
          <a:xfrm>
            <a:off x="5769629" y="64226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8DD2"/>
                </a:solidFill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929A8E-8446-CAC7-9C68-ADBFD3F8DAE8}"/>
              </a:ext>
            </a:extLst>
          </p:cNvPr>
          <p:cNvSpPr txBox="1"/>
          <p:nvPr/>
        </p:nvSpPr>
        <p:spPr>
          <a:xfrm>
            <a:off x="491612" y="2498276"/>
            <a:ext cx="11002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DD2"/>
                </a:solidFill>
                <a:latin typeface="Arial Narrow" pitchFamily="34" charset="0"/>
              </a:rPr>
              <a:t>Секция</a:t>
            </a:r>
          </a:p>
          <a:p>
            <a:pPr algn="ctr"/>
            <a:r>
              <a:rPr lang="ru-RU" sz="3600" b="1" dirty="0" smtClean="0">
                <a:solidFill>
                  <a:srgbClr val="008DD2"/>
                </a:solidFill>
                <a:latin typeface="Arial Narrow" pitchFamily="34" charset="0"/>
              </a:rPr>
              <a:t>Активное долголетие 60+</a:t>
            </a:r>
          </a:p>
        </p:txBody>
      </p:sp>
    </p:spTree>
    <p:extLst>
      <p:ext uri="{BB962C8B-B14F-4D97-AF65-F5344CB8AC3E}">
        <p14:creationId xmlns:p14="http://schemas.microsoft.com/office/powerpoint/2010/main" val="13427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026BB6-0C9E-8CF5-CF86-C053D7448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7" y="250679"/>
            <a:ext cx="2926086" cy="5699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81BF57-8BD9-A817-2B85-C8065A126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5" y="1063845"/>
            <a:ext cx="9003810" cy="1149098"/>
          </a:xfrm>
          <a:prstGeom prst="rect">
            <a:avLst/>
          </a:prstGeom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76B18-7B17-4592-4FBF-F4C7E9813FC8}"/>
              </a:ext>
            </a:extLst>
          </p:cNvPr>
          <p:cNvSpPr txBox="1"/>
          <p:nvPr/>
        </p:nvSpPr>
        <p:spPr>
          <a:xfrm>
            <a:off x="5769629" y="64226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8DD2"/>
                </a:solidFill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929A8E-8446-CAC7-9C68-ADBFD3F8DAE8}"/>
              </a:ext>
            </a:extLst>
          </p:cNvPr>
          <p:cNvSpPr txBox="1"/>
          <p:nvPr/>
        </p:nvSpPr>
        <p:spPr>
          <a:xfrm>
            <a:off x="1468316" y="2212943"/>
            <a:ext cx="890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DD2"/>
                </a:solidFill>
                <a:latin typeface="Arial Narrow" pitchFamily="34" charset="0"/>
              </a:rPr>
              <a:t> 8 Секций «Активное долголетие 60+»</a:t>
            </a:r>
            <a:endParaRPr lang="ru-RU" sz="3200" b="1" dirty="0">
              <a:solidFill>
                <a:srgbClr val="008DD2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4095" y="2760114"/>
            <a:ext cx="97350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- Гимнастика для мозга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- Суставная гимнастика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- Профилактика сердечно-сосудистых заболеваний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- </a:t>
            </a:r>
            <a:r>
              <a:rPr lang="ru-RU" sz="3200" b="1" dirty="0" err="1" smtClean="0">
                <a:solidFill>
                  <a:srgbClr val="FF0000"/>
                </a:solidFill>
                <a:latin typeface="Arial Narrow" pitchFamily="34" charset="0"/>
              </a:rPr>
              <a:t>Нутрициология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, правильное питание против сахарного диабета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- Психология элегантного возраста.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- Мастер-класс по использованию смартфона</a:t>
            </a:r>
          </a:p>
          <a:p>
            <a:pPr algn="ctr"/>
            <a:r>
              <a:rPr lang="ru-RU" sz="3200" b="1" smtClean="0">
                <a:solidFill>
                  <a:srgbClr val="FF0000"/>
                </a:solidFill>
                <a:latin typeface="Arial Narrow" pitchFamily="34" charset="0"/>
              </a:rPr>
              <a:t>- Как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помочь человеку, если ему стало плохо</a:t>
            </a:r>
            <a:endParaRPr lang="ru-RU" sz="32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2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026BB6-0C9E-8CF5-CF86-C053D7448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7" y="250679"/>
            <a:ext cx="2926086" cy="5699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81BF57-8BD9-A817-2B85-C8065A126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5" y="1063845"/>
            <a:ext cx="9003810" cy="1149098"/>
          </a:xfrm>
          <a:prstGeom prst="rect">
            <a:avLst/>
          </a:prstGeom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76B18-7B17-4592-4FBF-F4C7E9813FC8}"/>
              </a:ext>
            </a:extLst>
          </p:cNvPr>
          <p:cNvSpPr txBox="1"/>
          <p:nvPr/>
        </p:nvSpPr>
        <p:spPr>
          <a:xfrm>
            <a:off x="5769629" y="64226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8DD2"/>
                </a:solidFill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929A8E-8446-CAC7-9C68-ADBFD3F8DAE8}"/>
              </a:ext>
            </a:extLst>
          </p:cNvPr>
          <p:cNvSpPr txBox="1"/>
          <p:nvPr/>
        </p:nvSpPr>
        <p:spPr>
          <a:xfrm>
            <a:off x="1468316" y="2346256"/>
            <a:ext cx="448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DD2"/>
                </a:solidFill>
                <a:latin typeface="Arial Narrow" pitchFamily="34" charset="0"/>
              </a:rPr>
              <a:t>120 участников от 50-85 </a:t>
            </a:r>
            <a:endParaRPr lang="ru-RU" sz="3200" b="1" dirty="0">
              <a:solidFill>
                <a:srgbClr val="008DD2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9453" y="2347132"/>
            <a:ext cx="42851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DD2"/>
                </a:solidFill>
                <a:latin typeface="Arial Narrow" pitchFamily="34" charset="0"/>
              </a:rPr>
              <a:t>а</a:t>
            </a:r>
            <a:r>
              <a:rPr lang="ru-RU" sz="2800" b="1" dirty="0" smtClean="0">
                <a:solidFill>
                  <a:srgbClr val="008DD2"/>
                </a:solidFill>
                <a:latin typeface="Arial Narrow" pitchFamily="34" charset="0"/>
              </a:rPr>
              <a:t>ктивисты,  </a:t>
            </a:r>
            <a:r>
              <a:rPr lang="ru-RU" sz="2800" b="1" dirty="0">
                <a:solidFill>
                  <a:srgbClr val="008DD2"/>
                </a:solidFill>
                <a:latin typeface="Arial Narrow" pitchFamily="34" charset="0"/>
              </a:rPr>
              <a:t>ж</a:t>
            </a:r>
            <a:r>
              <a:rPr lang="ru-RU" sz="2800" b="1" dirty="0" smtClean="0">
                <a:solidFill>
                  <a:srgbClr val="008DD2"/>
                </a:solidFill>
                <a:latin typeface="Arial Narrow" pitchFamily="34" charset="0"/>
              </a:rPr>
              <a:t>ители города</a:t>
            </a:r>
          </a:p>
          <a:p>
            <a:pPr algn="ctr"/>
            <a:r>
              <a:rPr lang="ru-RU" sz="2800" b="1" dirty="0" smtClean="0">
                <a:solidFill>
                  <a:srgbClr val="008DD2"/>
                </a:solidFill>
                <a:latin typeface="Arial Narrow" pitchFamily="34" charset="0"/>
              </a:rPr>
              <a:t>д</a:t>
            </a:r>
            <a:r>
              <a:rPr lang="ru-RU" sz="2800" b="1" dirty="0" smtClean="0">
                <a:solidFill>
                  <a:srgbClr val="008DD2"/>
                </a:solidFill>
                <a:latin typeface="Arial Narrow" pitchFamily="34" charset="0"/>
              </a:rPr>
              <a:t>омоседы, п</a:t>
            </a:r>
            <a:r>
              <a:rPr lang="ru-RU" sz="2800" b="1" dirty="0" smtClean="0">
                <a:solidFill>
                  <a:srgbClr val="008DD2"/>
                </a:solidFill>
                <a:latin typeface="Arial Narrow" pitchFamily="34" charset="0"/>
              </a:rPr>
              <a:t>одруги, </a:t>
            </a:r>
            <a:r>
              <a:rPr lang="ru-RU" sz="2800" b="1" dirty="0" smtClean="0">
                <a:solidFill>
                  <a:srgbClr val="008DD2"/>
                </a:solidFill>
                <a:latin typeface="Arial Narrow" pitchFamily="34" charset="0"/>
              </a:rPr>
              <a:t>соседи</a:t>
            </a:r>
            <a:endParaRPr lang="ru-RU" sz="2800" b="1" dirty="0">
              <a:solidFill>
                <a:srgbClr val="008DD2"/>
              </a:solidFill>
              <a:latin typeface="Arial Narrow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650F377-A3F8-EAE7-799B-F22D996DA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62" y="3423538"/>
            <a:ext cx="3005334" cy="1725172"/>
          </a:xfrm>
          <a:prstGeom prst="rect">
            <a:avLst/>
          </a:prstGeom>
        </p:spPr>
      </p:pic>
      <p:pic>
        <p:nvPicPr>
          <p:cNvPr id="2050" name="Picture 2" descr="D:\РабочийСтол\23-24\7O9GnY_HMh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63" y="2907547"/>
            <a:ext cx="3005334" cy="38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Стол\23-24\3q7ay5RJXI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72" y="3418285"/>
            <a:ext cx="4407444" cy="33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4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026BB6-0C9E-8CF5-CF86-C053D7448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7" y="250679"/>
            <a:ext cx="2926086" cy="5699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81BF57-8BD9-A817-2B85-C8065A126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5" y="1063845"/>
            <a:ext cx="9003810" cy="1149098"/>
          </a:xfrm>
          <a:prstGeom prst="rect">
            <a:avLst/>
          </a:prstGeom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76B18-7B17-4592-4FBF-F4C7E9813FC8}"/>
              </a:ext>
            </a:extLst>
          </p:cNvPr>
          <p:cNvSpPr txBox="1"/>
          <p:nvPr/>
        </p:nvSpPr>
        <p:spPr>
          <a:xfrm>
            <a:off x="5769629" y="64226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8DD2"/>
                </a:solidFill>
              </a:rPr>
              <a:t>2023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2684" y="2346255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8DD2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008DD2"/>
                </a:solidFill>
                <a:latin typeface="Arial Narrow" pitchFamily="34" charset="0"/>
              </a:rPr>
              <a:t>Концертная программа</a:t>
            </a:r>
            <a:endParaRPr lang="ru-RU" sz="2000" b="1" dirty="0">
              <a:solidFill>
                <a:srgbClr val="008DD2"/>
              </a:solidFill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929A8E-8446-CAC7-9C68-ADBFD3F8DAE8}"/>
              </a:ext>
            </a:extLst>
          </p:cNvPr>
          <p:cNvSpPr txBox="1"/>
          <p:nvPr/>
        </p:nvSpPr>
        <p:spPr>
          <a:xfrm>
            <a:off x="1468316" y="2346256"/>
            <a:ext cx="4487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DD2"/>
                </a:solidFill>
                <a:latin typeface="Arial Narrow" pitchFamily="34" charset="0"/>
              </a:rPr>
              <a:t>Торжественное открытие и закрытие</a:t>
            </a:r>
            <a:endParaRPr lang="ru-RU" sz="3200" b="1" dirty="0">
              <a:solidFill>
                <a:srgbClr val="008DD2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РабочийСтол\23-24\4kg9Yen2I3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1" y="3423474"/>
            <a:ext cx="2502379" cy="33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Стол\23-24\XvmpWh7Zej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53" y="3341811"/>
            <a:ext cx="2563626" cy="34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68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75</Words>
  <Application>Microsoft Office PowerPoint</Application>
  <PresentationFormat>Произвольный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Пользователь Windows</cp:lastModifiedBy>
  <cp:revision>13</cp:revision>
  <dcterms:created xsi:type="dcterms:W3CDTF">2023-09-14T10:02:49Z</dcterms:created>
  <dcterms:modified xsi:type="dcterms:W3CDTF">2023-10-19T19:37:39Z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-964522445</vt:i4>
  </property>
  <property fmtid="{D5CDD505-2E9C-101B-9397-08002B2CF9AE}" pid="3" name="_NewReviewCycle">
    <vt:lpwstr/>
  </property>
  <property fmtid="{D5CDD505-2E9C-101B-9397-08002B2CF9AE}" pid="4" name="_EmailSubject">
    <vt:lpwstr>RE: image-14-09-23-10-08.jpeg</vt:lpwstr>
  </property>
  <property fmtid="{D5CDD505-2E9C-101B-9397-08002B2CF9AE}" pid="5" name="_AuthorEmail">
    <vt:lpwstr>infdep@cherepovetscity.ru</vt:lpwstr>
  </property>
  <property fmtid="{D5CDD505-2E9C-101B-9397-08002B2CF9AE}" pid="6" name="_AuthorEmailDisplayName">
    <vt:lpwstr>Сокольникова Светлана Алексеевна</vt:lpwstr>
  </property>
</Properties>
</file>