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notesMasterIdLst>
    <p:notesMasterId r:id="rId12"/>
  </p:notesMasterIdLst>
  <p:sldIdLst>
    <p:sldId id="257" r:id="rId2"/>
    <p:sldId id="258" r:id="rId3"/>
    <p:sldId id="259" r:id="rId4"/>
    <p:sldId id="278" r:id="rId5"/>
    <p:sldId id="267" r:id="rId6"/>
    <p:sldId id="271" r:id="rId7"/>
    <p:sldId id="272" r:id="rId8"/>
    <p:sldId id="274" r:id="rId9"/>
    <p:sldId id="261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6F0"/>
    <a:srgbClr val="0083FF"/>
    <a:srgbClr val="88EDF8"/>
    <a:srgbClr val="0066FF"/>
    <a:srgbClr val="0000CC"/>
    <a:srgbClr val="003399"/>
    <a:srgbClr val="F725B6"/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9542" autoAdjust="0"/>
  </p:normalViewPr>
  <p:slideViewPr>
    <p:cSldViewPr snapToGrid="0">
      <p:cViewPr varScale="1">
        <p:scale>
          <a:sx n="114" d="100"/>
          <a:sy n="114" d="100"/>
        </p:scale>
        <p:origin x="28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CBE3E-6570-4DFA-954D-3BDE92E4030C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21195-B64E-46AE-BCF0-AB5FC89DA2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8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85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724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62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006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23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006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409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073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63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94EE61-D1F5-4E6A-B793-F2649FA7718E}" type="slidenum">
              <a:rPr lang="ru-RU" altLang="ru-RU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803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51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61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04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5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2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5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42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8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4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9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531D0A7-82BE-4F11-AA33-BB5F6B0D1774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2E32C70-8762-41AA-8BC2-EBB03E55E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69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59461" y="764346"/>
            <a:ext cx="973153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4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«Сетевая проектно-исследовательская площадка «</a:t>
            </a:r>
            <a:r>
              <a:rPr lang="ru-RU" sz="40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Экспериментариум</a:t>
            </a:r>
            <a:r>
              <a:rPr lang="ru-RU" sz="4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»-</a:t>
            </a:r>
          </a:p>
          <a:p>
            <a:pPr algn="ctr">
              <a:defRPr/>
            </a:pPr>
            <a:r>
              <a:rPr lang="ru-RU" sz="4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драйвер познавательного развития современного дошкольника»</a:t>
            </a:r>
          </a:p>
        </p:txBody>
      </p:sp>
      <p:pic>
        <p:nvPicPr>
          <p:cNvPr id="4099" name="Picture 7" descr="C:\Users\PC\Desktop\logo_malvina_qur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2" y="427091"/>
            <a:ext cx="2332362" cy="233437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FF6409-351A-D680-D10F-63AA0FAE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8" y="481619"/>
            <a:ext cx="2225316" cy="22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8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9206EA-D5DD-8790-9B64-967B29169289}"/>
              </a:ext>
            </a:extLst>
          </p:cNvPr>
          <p:cNvSpPr txBox="1"/>
          <p:nvPr/>
        </p:nvSpPr>
        <p:spPr>
          <a:xfrm>
            <a:off x="5200649" y="1557147"/>
            <a:ext cx="6781284" cy="830997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новой технологии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«Организация детского исследования»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6F9AD-AD2D-8387-1D94-35CDD3EEC077}"/>
              </a:ext>
            </a:extLst>
          </p:cNvPr>
          <p:cNvSpPr txBox="1"/>
          <p:nvPr/>
        </p:nvSpPr>
        <p:spPr>
          <a:xfrm>
            <a:off x="5200649" y="2655512"/>
            <a:ext cx="6781284" cy="1200329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взглянуть по-новому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 собственные профессиональные     установки и изменить их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C14013-2435-0034-9A2F-63322A7E3D2C}"/>
              </a:ext>
            </a:extLst>
          </p:cNvPr>
          <p:cNvSpPr txBox="1"/>
          <p:nvPr/>
        </p:nvSpPr>
        <p:spPr>
          <a:xfrm>
            <a:off x="5200650" y="4179918"/>
            <a:ext cx="6781284" cy="830997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Прохождение опережающей переподготовки на рабочем месте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C9021B-7725-0AA1-CA53-4E6807C4A825}"/>
              </a:ext>
            </a:extLst>
          </p:cNvPr>
          <p:cNvSpPr txBox="1"/>
          <p:nvPr/>
        </p:nvSpPr>
        <p:spPr>
          <a:xfrm>
            <a:off x="2795016" y="554615"/>
            <a:ext cx="6601968" cy="646331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Полезность для педагога:</a:t>
            </a:r>
            <a:endParaRPr lang="ru-RU" sz="3600" dirty="0"/>
          </a:p>
        </p:txBody>
      </p:sp>
      <p:pic>
        <p:nvPicPr>
          <p:cNvPr id="3074" name="Picture 2" descr="C:\Users\Методист\Desktop\новый взгляд экспериментариум фото\IMG-358b262c2512c70fd89c8b152258be0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r="8154"/>
          <a:stretch/>
        </p:blipFill>
        <p:spPr bwMode="auto">
          <a:xfrm>
            <a:off x="274893" y="1811860"/>
            <a:ext cx="4658028" cy="4313617"/>
          </a:xfrm>
          <a:prstGeom prst="rect">
            <a:avLst/>
          </a:prstGeom>
          <a:ln w="38100" cap="sq">
            <a:solidFill>
              <a:srgbClr val="0083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C14013-2435-0034-9A2F-63322A7E3D2C}"/>
              </a:ext>
            </a:extLst>
          </p:cNvPr>
          <p:cNvSpPr txBox="1"/>
          <p:nvPr/>
        </p:nvSpPr>
        <p:spPr>
          <a:xfrm>
            <a:off x="5200650" y="5257300"/>
            <a:ext cx="6781284" cy="1200329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Транслирование практических результатов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918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1101" y="2685984"/>
            <a:ext cx="48237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УСЛОВИЯ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9002" y="604246"/>
            <a:ext cx="213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6366" y="1820199"/>
            <a:ext cx="1451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04850" y="4895552"/>
            <a:ext cx="1764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818" y="2441424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ПОНЯТИЯ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0014" y="4854521"/>
            <a:ext cx="294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432" y="891199"/>
            <a:ext cx="390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ЛЮБОЗНАТЕЛЬНОСТЬ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3846" y="2127350"/>
            <a:ext cx="473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ИНИЦИАТИВНОСТЬ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8661" y="1102223"/>
            <a:ext cx="450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САМОСТОЯТЕЛЬНОСТЬ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0079" y="3956299"/>
            <a:ext cx="4747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УМЕНИЯ НАБЛЮДАТЬ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65" y="3810452"/>
            <a:ext cx="465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ЭКСПЕРИМЕНТИРОВАТЬ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6793" y="5529693"/>
            <a:ext cx="300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СРАВНИВАТЬ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3521" y="5625159"/>
            <a:ext cx="4362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АНАЛИЗИРОВАТЬ</a:t>
            </a:r>
          </a:p>
        </p:txBody>
      </p:sp>
    </p:spTree>
    <p:extLst>
      <p:ext uri="{BB962C8B-B14F-4D97-AF65-F5344CB8AC3E}">
        <p14:creationId xmlns:p14="http://schemas.microsoft.com/office/powerpoint/2010/main" val="419226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647" y="795646"/>
            <a:ext cx="1171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4367" y="426313"/>
            <a:ext cx="9103261" cy="1200329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научить ребенка самому работать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свое же развитие? </a:t>
            </a:r>
          </a:p>
        </p:txBody>
      </p:sp>
      <p:pic>
        <p:nvPicPr>
          <p:cNvPr id="1026" name="Picture 2" descr="E:\тонет не тонет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09" y="2084352"/>
            <a:ext cx="6159146" cy="4399573"/>
          </a:xfrm>
          <a:prstGeom prst="rect">
            <a:avLst/>
          </a:prstGeom>
          <a:ln w="127000" cap="sq">
            <a:solidFill>
              <a:srgbClr val="0083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Методист\Desktop\новый взгляд экспериментариум фото\IMG-d0e48464abf6c2899905ebb8807461a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57" y="1423690"/>
            <a:ext cx="4908730" cy="50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952542-8347-F95C-DADA-9E4687E7336A}"/>
              </a:ext>
            </a:extLst>
          </p:cNvPr>
          <p:cNvSpPr/>
          <p:nvPr/>
        </p:nvSpPr>
        <p:spPr>
          <a:xfrm>
            <a:off x="2930450" y="381897"/>
            <a:ext cx="6599948" cy="646331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00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«</a:t>
            </a:r>
            <a:r>
              <a:rPr lang="ru-RU" sz="3600" b="1" spc="50" dirty="0" err="1">
                <a:ln w="0"/>
                <a:solidFill>
                  <a:srgbClr val="0033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Экспериментариум</a:t>
            </a:r>
            <a:r>
              <a:rPr lang="ru-RU" sz="3600" dirty="0">
                <a:ln w="0"/>
                <a:solidFill>
                  <a:srgbClr val="00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50" name="Picture 2" descr="C:\Users\Методист\Desktop\новый взгляд экспериментариум фото\20230519_101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5" y="1423689"/>
            <a:ext cx="6851714" cy="50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етодист\Desktop\новый взгляд экспериментариум фото\20230525_102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5" y="1423690"/>
            <a:ext cx="6851714" cy="50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етодист\Desktop\новый взгляд экспериментариум фото\IMG_5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5" y="1423688"/>
            <a:ext cx="6851714" cy="50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етодист\Desktop\новый взгляд экспериментариум фото\IMG_68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70" y="1423688"/>
            <a:ext cx="6851714" cy="50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етодист\Desktop\новый взгляд экспериментариум фото\IMG_20230213_063819_44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5" y="1423690"/>
            <a:ext cx="6968492" cy="50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етодист\Desktop\новый взгляд экспериментариум фото\IMG_69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5" y="1423691"/>
            <a:ext cx="7029269" cy="50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Методист\Desktop\новый взгляд экспериментариум фото\IMG_91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5" y="1423693"/>
            <a:ext cx="7029269" cy="50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Методист\Desktop\новый взгляд экспериментариум фото\IMG_69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32" y="1423693"/>
            <a:ext cx="7046934" cy="50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Методист\Desktop\фоточки\2022-23\Экспериментариум\фото\IMG_70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32" y="1423692"/>
            <a:ext cx="7181652" cy="50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Методист\Desktop\лупа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47" b="10546"/>
          <a:stretch/>
        </p:blipFill>
        <p:spPr bwMode="auto">
          <a:xfrm>
            <a:off x="5592118" y="2388871"/>
            <a:ext cx="6599882" cy="46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0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647" y="795646"/>
            <a:ext cx="1171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503258"/>
            <a:ext cx="8989622" cy="584775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работы в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Экспериментариуме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3" y="1951631"/>
            <a:ext cx="5818069" cy="3878712"/>
          </a:xfrm>
          <a:prstGeom prst="rect">
            <a:avLst/>
          </a:prstGeom>
          <a:ln w="38100" cap="sq">
            <a:solidFill>
              <a:srgbClr val="0083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7866" r="1978" b="3901"/>
          <a:stretch/>
        </p:blipFill>
        <p:spPr>
          <a:xfrm>
            <a:off x="6323612" y="1951631"/>
            <a:ext cx="5618180" cy="3896023"/>
          </a:xfrm>
          <a:prstGeom prst="rect">
            <a:avLst/>
          </a:prstGeom>
          <a:ln w="38100" cap="sq">
            <a:solidFill>
              <a:srgbClr val="0083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60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647" y="795646"/>
            <a:ext cx="1171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818" y="372780"/>
            <a:ext cx="11214926" cy="1077218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«Погружение» детей в тему будущего исследования с целью расширения представлений об изучаемом объекте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40" y="2879679"/>
            <a:ext cx="5594869" cy="3729912"/>
          </a:xfrm>
          <a:prstGeom prst="rect">
            <a:avLst/>
          </a:prstGeom>
          <a:ln w="38100" cap="sq">
            <a:solidFill>
              <a:srgbClr val="0083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8681FF-42E1-FF2D-760B-A89668895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6" y="1751998"/>
            <a:ext cx="5642546" cy="3761697"/>
          </a:xfrm>
          <a:prstGeom prst="rect">
            <a:avLst/>
          </a:prstGeom>
          <a:ln w="38100" cap="sq">
            <a:solidFill>
              <a:srgbClr val="0083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32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87395" y="425863"/>
            <a:ext cx="9893587" cy="1077218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исследовательская деятельность детей в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Экспериментариуме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E987D-30BD-7563-B39C-FED36B76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5" y="2436466"/>
            <a:ext cx="4366054" cy="3430897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889929-742F-AC3F-CD91-713D43A07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54" y="2436466"/>
            <a:ext cx="4301528" cy="3430897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22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647" y="795646"/>
            <a:ext cx="1171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3615" y="99103"/>
            <a:ext cx="10777610" cy="1200329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трансляция полученных результатов в ходе проведенных исследований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" y="3867665"/>
            <a:ext cx="3422838" cy="2572018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9031" b="6551"/>
          <a:stretch/>
        </p:blipFill>
        <p:spPr>
          <a:xfrm>
            <a:off x="8026667" y="3669028"/>
            <a:ext cx="3779851" cy="2669987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34" y="1622485"/>
            <a:ext cx="3499675" cy="4817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394" r="21292" b="28068"/>
          <a:stretch/>
        </p:blipFill>
        <p:spPr>
          <a:xfrm rot="16200000">
            <a:off x="8914864" y="824741"/>
            <a:ext cx="2003454" cy="3196931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 r="23405" b="5960"/>
          <a:stretch/>
        </p:blipFill>
        <p:spPr>
          <a:xfrm rot="16200000">
            <a:off x="923005" y="1009618"/>
            <a:ext cx="2046542" cy="3272278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1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647" y="795646"/>
            <a:ext cx="1171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3172" y="371807"/>
            <a:ext cx="5988242" cy="646331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Полезность для ребенка: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7271" y="189159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3D4DF-B1E6-B50A-3395-D7185F7AFE9C}"/>
              </a:ext>
            </a:extLst>
          </p:cNvPr>
          <p:cNvSpPr txBox="1"/>
          <p:nvPr/>
        </p:nvSpPr>
        <p:spPr>
          <a:xfrm>
            <a:off x="322684" y="1271378"/>
            <a:ext cx="5037986" cy="707886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уровня любознательности, наблюдательности;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F1001-3D28-86EA-74E1-29AB63A3E7DE}"/>
              </a:ext>
            </a:extLst>
          </p:cNvPr>
          <p:cNvSpPr txBox="1"/>
          <p:nvPr/>
        </p:nvSpPr>
        <p:spPr>
          <a:xfrm>
            <a:off x="310805" y="2137820"/>
            <a:ext cx="5049863" cy="400110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словарного запаса;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A3B9B-87AA-683E-FA3F-F8881FBAAEA3}"/>
              </a:ext>
            </a:extLst>
          </p:cNvPr>
          <p:cNvSpPr txBox="1"/>
          <p:nvPr/>
        </p:nvSpPr>
        <p:spPr>
          <a:xfrm>
            <a:off x="304080" y="2826205"/>
            <a:ext cx="5056589" cy="707886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способа «добычи» информации;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DCDA8-8E8B-BCBB-5199-9434BDA0C224}"/>
              </a:ext>
            </a:extLst>
          </p:cNvPr>
          <p:cNvSpPr txBox="1"/>
          <p:nvPr/>
        </p:nvSpPr>
        <p:spPr>
          <a:xfrm>
            <a:off x="304080" y="3661843"/>
            <a:ext cx="5056590" cy="707886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овладение навыком публичных выступлений;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321A6-3D8B-C9A4-A47C-D342F434FAE4}"/>
              </a:ext>
            </a:extLst>
          </p:cNvPr>
          <p:cNvSpPr txBox="1"/>
          <p:nvPr/>
        </p:nvSpPr>
        <p:spPr>
          <a:xfrm>
            <a:off x="304080" y="4495096"/>
            <a:ext cx="5056590" cy="707886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ранее полученных знаний для решения новых задач;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8A163D-72D6-396A-5510-8EF02379C133}"/>
              </a:ext>
            </a:extLst>
          </p:cNvPr>
          <p:cNvSpPr txBox="1"/>
          <p:nvPr/>
        </p:nvSpPr>
        <p:spPr>
          <a:xfrm>
            <a:off x="322682" y="5319334"/>
            <a:ext cx="5037986" cy="1015663"/>
          </a:xfrm>
          <a:prstGeom prst="rect">
            <a:avLst/>
          </a:prstGeom>
          <a:solidFill>
            <a:srgbClr val="88EDF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опыта пользования различным оборудованием и материалами для исследования.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2" y="1118811"/>
            <a:ext cx="2582144" cy="3445318"/>
          </a:xfrm>
          <a:prstGeom prst="rect">
            <a:avLst/>
          </a:prstGeom>
          <a:ln w="38100" cap="sq">
            <a:solidFill>
              <a:srgbClr val="008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Методист\Downloads\20231023_183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31" y="1110093"/>
            <a:ext cx="2482689" cy="351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етодист\Downloads\20231023_183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18" y="2799929"/>
            <a:ext cx="2641188" cy="38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6" grpId="0" animBg="1"/>
      <p:bldP spid="21" grpId="0" animBg="1"/>
      <p:bldP spid="25" grpId="0" animBg="1"/>
    </p:bldLst>
  </p:timing>
</p:sld>
</file>

<file path=ppt/theme/theme1.xml><?xml version="1.0" encoding="utf-8"?>
<a:theme xmlns:a="http://schemas.openxmlformats.org/drawingml/2006/main" name="Метрополия">
  <a:themeElements>
    <a:clrScheme name="Другая 2">
      <a:dk1>
        <a:sysClr val="windowText" lastClr="000000"/>
      </a:dk1>
      <a:lt1>
        <a:sysClr val="window" lastClr="FFFFFF"/>
      </a:lt1>
      <a:dk2>
        <a:srgbClr val="96D2DE"/>
      </a:dk2>
      <a:lt2>
        <a:srgbClr val="EAF0E0"/>
      </a:lt2>
      <a:accent1>
        <a:srgbClr val="96D2DE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1782</TotalTime>
  <Words>172</Words>
  <Application>Microsoft Office PowerPoint</Application>
  <PresentationFormat>Широкоэкранный</PresentationFormat>
  <Paragraphs>55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Wingdings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ALMA</cp:lastModifiedBy>
  <cp:revision>86</cp:revision>
  <dcterms:created xsi:type="dcterms:W3CDTF">2017-06-15T07:52:16Z</dcterms:created>
  <dcterms:modified xsi:type="dcterms:W3CDTF">2023-11-02T11:24:25Z</dcterms:modified>
</cp:coreProperties>
</file>