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4"/>
  </p:notesMasterIdLst>
  <p:sldIdLst>
    <p:sldId id="259" r:id="rId2"/>
    <p:sldId id="260" r:id="rId3"/>
  </p:sldIdLst>
  <p:sldSz cx="10691813" cy="7559675"/>
  <p:notesSz cx="7559675" cy="10691813"/>
  <p:embeddedFontLst>
    <p:embeddedFont>
      <p:font typeface="Montserrat ExtraBold" panose="020B0604020202020204" charset="-52"/>
      <p:bold r:id="rId5"/>
      <p:italic r:id="rId6"/>
      <p:boldItalic r:id="rId7"/>
    </p:embeddedFont>
    <p:embeddedFont>
      <p:font typeface="Roboto" panose="020B0604020202020204" charset="0"/>
      <p:regular r:id="rId8"/>
      <p:bold r:id="rId9"/>
      <p:italic r:id="rId10"/>
      <p:boldItalic r:id="rId11"/>
    </p:embeddedFont>
    <p:embeddedFont>
      <p:font typeface="Montserrat" panose="020B0604020202020204" charset="-52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17C8F3-1D06-4F2E-B3C6-D480213C2A95}">
  <a:tblStyle styleId="{3217C8F3-1D06-4F2E-B3C6-D480213C2A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9"/>
  </p:normalViewPr>
  <p:slideViewPr>
    <p:cSldViewPr snapToGrid="0">
      <p:cViewPr varScale="1">
        <p:scale>
          <a:sx n="84" d="100"/>
          <a:sy n="84" d="100"/>
        </p:scale>
        <p:origin x="420" y="-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77645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e168c4f60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e168c4f60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96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e168c4f60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e168c4f60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6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364468" y="3504079"/>
            <a:ext cx="9963000" cy="12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3383950" y="1968525"/>
            <a:ext cx="3924000" cy="13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>
            <a:off x="1353600" y="4718491"/>
            <a:ext cx="79848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83" name="Google Shape;83;p3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3"/>
          <p:cNvSpPr/>
          <p:nvPr/>
        </p:nvSpPr>
        <p:spPr>
          <a:xfrm>
            <a:off x="-3227000" y="-496300"/>
            <a:ext cx="13919009" cy="4828247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3"/>
          <p:cNvSpPr txBox="1">
            <a:spLocks noGrp="1"/>
          </p:cNvSpPr>
          <p:nvPr>
            <p:ph type="title"/>
          </p:nvPr>
        </p:nvSpPr>
        <p:spPr>
          <a:xfrm>
            <a:off x="361950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13"/>
          <p:cNvSpPr txBox="1">
            <a:spLocks noGrp="1"/>
          </p:cNvSpPr>
          <p:nvPr>
            <p:ph type="title" idx="2"/>
          </p:nvPr>
        </p:nvSpPr>
        <p:spPr>
          <a:xfrm>
            <a:off x="3924988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13"/>
          <p:cNvSpPr txBox="1">
            <a:spLocks noGrp="1"/>
          </p:cNvSpPr>
          <p:nvPr>
            <p:ph type="title" idx="3"/>
          </p:nvPr>
        </p:nvSpPr>
        <p:spPr>
          <a:xfrm>
            <a:off x="7488025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3"/>
          <p:cNvSpPr/>
          <p:nvPr/>
        </p:nvSpPr>
        <p:spPr>
          <a:xfrm rot="10285708" flipH="1">
            <a:off x="7450007" y="4100705"/>
            <a:ext cx="3895390" cy="4620383"/>
          </a:xfrm>
          <a:custGeom>
            <a:avLst/>
            <a:gdLst/>
            <a:ahLst/>
            <a:cxnLst/>
            <a:rect l="l" t="t" r="r" b="b"/>
            <a:pathLst>
              <a:path w="95806" h="113637" extrusionOk="0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3"/>
          <p:cNvSpPr/>
          <p:nvPr/>
        </p:nvSpPr>
        <p:spPr>
          <a:xfrm rot="10800000" flipH="1">
            <a:off x="-3672402" y="5782538"/>
            <a:ext cx="10799859" cy="199911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1" name="Google Shape;851;p13"/>
          <p:cNvGrpSpPr/>
          <p:nvPr/>
        </p:nvGrpSpPr>
        <p:grpSpPr>
          <a:xfrm flipH="1">
            <a:off x="9765527" y="-1408428"/>
            <a:ext cx="2730792" cy="2950324"/>
            <a:chOff x="3179709" y="5000350"/>
            <a:chExt cx="526733" cy="569110"/>
          </a:xfrm>
        </p:grpSpPr>
        <p:sp>
          <p:nvSpPr>
            <p:cNvPr id="852" name="Google Shape;852;p13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13"/>
          <p:cNvGrpSpPr/>
          <p:nvPr/>
        </p:nvGrpSpPr>
        <p:grpSpPr>
          <a:xfrm flipH="1">
            <a:off x="9396627" y="5976272"/>
            <a:ext cx="2730792" cy="2950324"/>
            <a:chOff x="3179709" y="5000350"/>
            <a:chExt cx="526733" cy="569110"/>
          </a:xfrm>
        </p:grpSpPr>
        <p:sp>
          <p:nvSpPr>
            <p:cNvPr id="911" name="Google Shape;911;p13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13"/>
          <p:cNvGrpSpPr/>
          <p:nvPr/>
        </p:nvGrpSpPr>
        <p:grpSpPr>
          <a:xfrm flipH="1">
            <a:off x="-1556173" y="-891340"/>
            <a:ext cx="2730792" cy="2950324"/>
            <a:chOff x="3179709" y="5000350"/>
            <a:chExt cx="526733" cy="569110"/>
          </a:xfrm>
        </p:grpSpPr>
        <p:sp>
          <p:nvSpPr>
            <p:cNvPr id="970" name="Google Shape;970;p13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3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3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3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3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3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3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3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3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3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3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3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3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3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3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3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3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3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3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3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3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title"/>
          </p:nvPr>
        </p:nvSpPr>
        <p:spPr>
          <a:xfrm>
            <a:off x="502275" y="492175"/>
            <a:ext cx="48438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title" idx="2"/>
          </p:nvPr>
        </p:nvSpPr>
        <p:spPr>
          <a:xfrm>
            <a:off x="502275" y="3425875"/>
            <a:ext cx="48438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502275" y="1183375"/>
            <a:ext cx="9518100" cy="43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432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"/>
              <a:buChar char="●"/>
              <a:defRPr sz="1420"/>
            </a:lvl1pPr>
            <a:lvl2pPr marL="914400" lvl="1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2pPr>
            <a:lvl3pPr marL="1371600" lvl="2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marL="1828800" lvl="3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marL="2286000" lvl="4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marL="2743200" lvl="5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marL="3200400" lvl="6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marL="3657600" lvl="7" indent="-264159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marL="4114800" lvl="8" indent="-264159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body" idx="3"/>
          </p:nvPr>
        </p:nvSpPr>
        <p:spPr>
          <a:xfrm>
            <a:off x="502275" y="4865751"/>
            <a:ext cx="9963000" cy="15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5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5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5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215" name="Google Shape;215;p5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/>
          <p:nvPr/>
        </p:nvSpPr>
        <p:spPr>
          <a:xfrm flipH="1">
            <a:off x="3564441" y="-618125"/>
            <a:ext cx="10910984" cy="4828247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6"/>
          <p:cNvSpPr txBox="1">
            <a:spLocks noGrp="1"/>
          </p:cNvSpPr>
          <p:nvPr>
            <p:ph type="title"/>
          </p:nvPr>
        </p:nvSpPr>
        <p:spPr>
          <a:xfrm>
            <a:off x="361950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6"/>
          <p:cNvSpPr txBox="1">
            <a:spLocks noGrp="1"/>
          </p:cNvSpPr>
          <p:nvPr>
            <p:ph type="title" idx="2"/>
          </p:nvPr>
        </p:nvSpPr>
        <p:spPr>
          <a:xfrm>
            <a:off x="3924988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6"/>
          <p:cNvSpPr txBox="1">
            <a:spLocks noGrp="1"/>
          </p:cNvSpPr>
          <p:nvPr>
            <p:ph type="title" idx="3"/>
          </p:nvPr>
        </p:nvSpPr>
        <p:spPr>
          <a:xfrm>
            <a:off x="7488025" y="753775"/>
            <a:ext cx="2841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6"/>
          <p:cNvSpPr txBox="1"/>
          <p:nvPr/>
        </p:nvSpPr>
        <p:spPr>
          <a:xfrm>
            <a:off x="3557700" y="6589800"/>
            <a:ext cx="3591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This template was created by </a:t>
            </a:r>
            <a:r>
              <a:rPr lang="en" sz="10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endParaRPr sz="1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6"/>
          <p:cNvSpPr/>
          <p:nvPr/>
        </p:nvSpPr>
        <p:spPr>
          <a:xfrm rot="10799930">
            <a:off x="3552682" y="4684221"/>
            <a:ext cx="14466084" cy="199911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6"/>
          <p:cNvSpPr/>
          <p:nvPr/>
        </p:nvSpPr>
        <p:spPr>
          <a:xfrm rot="-10285708">
            <a:off x="-653518" y="3559107"/>
            <a:ext cx="3895390" cy="4620383"/>
          </a:xfrm>
          <a:custGeom>
            <a:avLst/>
            <a:gdLst/>
            <a:ahLst/>
            <a:cxnLst/>
            <a:rect l="l" t="t" r="r" b="b"/>
            <a:pathLst>
              <a:path w="95806" h="113637" extrusionOk="0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6"/>
          <p:cNvGrpSpPr/>
          <p:nvPr/>
        </p:nvGrpSpPr>
        <p:grpSpPr>
          <a:xfrm>
            <a:off x="9396627" y="-891340"/>
            <a:ext cx="2730792" cy="2950324"/>
            <a:chOff x="3179709" y="5000350"/>
            <a:chExt cx="526733" cy="569110"/>
          </a:xfrm>
        </p:grpSpPr>
        <p:sp>
          <p:nvSpPr>
            <p:cNvPr id="283" name="Google Shape;283;p6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6"/>
          <p:cNvGrpSpPr/>
          <p:nvPr/>
        </p:nvGrpSpPr>
        <p:grpSpPr>
          <a:xfrm rot="-2700063" flipH="1">
            <a:off x="6118478" y="6627520"/>
            <a:ext cx="2017930" cy="2180160"/>
            <a:chOff x="3179709" y="5000350"/>
            <a:chExt cx="526733" cy="569110"/>
          </a:xfrm>
        </p:grpSpPr>
        <p:sp>
          <p:nvSpPr>
            <p:cNvPr id="342" name="Google Shape;342;p6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6"/>
          <p:cNvGrpSpPr/>
          <p:nvPr/>
        </p:nvGrpSpPr>
        <p:grpSpPr>
          <a:xfrm rot="-2700059" flipH="1">
            <a:off x="2472629" y="4504192"/>
            <a:ext cx="2183599" cy="2359157"/>
            <a:chOff x="3179709" y="5000350"/>
            <a:chExt cx="526733" cy="569110"/>
          </a:xfrm>
        </p:grpSpPr>
        <p:sp>
          <p:nvSpPr>
            <p:cNvPr id="401" name="Google Shape;401;p6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6"/>
          <p:cNvGrpSpPr/>
          <p:nvPr/>
        </p:nvGrpSpPr>
        <p:grpSpPr>
          <a:xfrm rot="-7777377" flipH="1">
            <a:off x="-35522" y="-1368995"/>
            <a:ext cx="2183635" cy="2359157"/>
            <a:chOff x="3179709" y="5000350"/>
            <a:chExt cx="526733" cy="569110"/>
          </a:xfrm>
        </p:grpSpPr>
        <p:sp>
          <p:nvSpPr>
            <p:cNvPr id="460" name="Google Shape;460;p6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0" name="Google Shape;520;p7"/>
          <p:cNvSpPr txBox="1">
            <a:spLocks noGrp="1"/>
          </p:cNvSpPr>
          <p:nvPr>
            <p:ph type="body" idx="1"/>
          </p:nvPr>
        </p:nvSpPr>
        <p:spPr>
          <a:xfrm>
            <a:off x="362100" y="2012250"/>
            <a:ext cx="5632500" cy="41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 sz="1620"/>
            </a:lvl1pPr>
            <a:lvl2pPr marL="914400" lvl="1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 sz="1620"/>
            </a:lvl2pPr>
            <a:lvl3pPr marL="1371600" lvl="2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marL="1828800" lvl="3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marL="2286000" lvl="4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marL="2743200" lvl="5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marL="3200400" lvl="6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marL="3657600" lvl="7" indent="-264159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marL="4114800" lvl="8" indent="-264159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>
            <a:endParaRPr/>
          </a:p>
        </p:txBody>
      </p: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362100" y="1418850"/>
            <a:ext cx="5632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7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525" name="Google Shape;525;p7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5" name="Google Shape;585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6" name="Google Shape;586;p8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8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8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589" name="Google Shape;589;p8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"/>
          <p:cNvSpPr/>
          <p:nvPr/>
        </p:nvSpPr>
        <p:spPr>
          <a:xfrm rot="8329196" flipH="1">
            <a:off x="-6591272" y="-130529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9"/>
          <p:cNvSpPr/>
          <p:nvPr/>
        </p:nvSpPr>
        <p:spPr>
          <a:xfrm rot="-339811">
            <a:off x="-920810" y="500704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9"/>
          <p:cNvGrpSpPr/>
          <p:nvPr/>
        </p:nvGrpSpPr>
        <p:grpSpPr>
          <a:xfrm>
            <a:off x="-1735761" y="4339054"/>
            <a:ext cx="3476329" cy="3755786"/>
            <a:chOff x="3179709" y="5000350"/>
            <a:chExt cx="526733" cy="569110"/>
          </a:xfrm>
        </p:grpSpPr>
        <p:sp>
          <p:nvSpPr>
            <p:cNvPr id="651" name="Google Shape;651;p9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" name="Google Shape;709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29800" cy="21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0" name="Google Shape;710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29800" cy="18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1" name="Google Shape;711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2" name="Google Shape;712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15" name="Google Shape;715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6" name="Google Shape;716;p10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0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" name="Google Shape;718;p10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719" name="Google Shape;719;p10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0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0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0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0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0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0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0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0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0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0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0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0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0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0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0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0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0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0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0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0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0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0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0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0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0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0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0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0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0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0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0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0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0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0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0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0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0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0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0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0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0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0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0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9" name="Google Shape;779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0" name="Google Shape;780;p11"/>
          <p:cNvSpPr txBox="1">
            <a:spLocks noGrp="1"/>
          </p:cNvSpPr>
          <p:nvPr>
            <p:ph type="subTitle" idx="1"/>
          </p:nvPr>
        </p:nvSpPr>
        <p:spPr>
          <a:xfrm>
            <a:off x="1353600" y="4375766"/>
            <a:ext cx="79848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1" name="Google Shape;781;p11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1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3" name="Google Shape;783;p11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784" name="Google Shape;784;p11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26"/>
          <p:cNvSpPr txBox="1">
            <a:spLocks noGrp="1"/>
          </p:cNvSpPr>
          <p:nvPr>
            <p:ph type="subTitle" idx="4294967295"/>
          </p:nvPr>
        </p:nvSpPr>
        <p:spPr>
          <a:xfrm>
            <a:off x="7488024" y="6206832"/>
            <a:ext cx="3203789" cy="17093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Организм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 – сложная саморегулируемая и саморазвивающаяся биологическая система. Основа жизнедеятельности организма – обмен веществ, метаболизм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grpSp>
        <p:nvGrpSpPr>
          <p:cNvPr id="1499" name="Google Shape;1499;p26"/>
          <p:cNvGrpSpPr/>
          <p:nvPr/>
        </p:nvGrpSpPr>
        <p:grpSpPr>
          <a:xfrm flipH="1">
            <a:off x="8493823" y="2613636"/>
            <a:ext cx="1417096" cy="2964231"/>
            <a:chOff x="7994508" y="3763076"/>
            <a:chExt cx="628591" cy="1314865"/>
          </a:xfrm>
        </p:grpSpPr>
        <p:sp>
          <p:nvSpPr>
            <p:cNvPr id="1500" name="Google Shape;1500;p26"/>
            <p:cNvSpPr/>
            <p:nvPr/>
          </p:nvSpPr>
          <p:spPr>
            <a:xfrm>
              <a:off x="7994508" y="4993246"/>
              <a:ext cx="451916" cy="84694"/>
            </a:xfrm>
            <a:custGeom>
              <a:avLst/>
              <a:gdLst/>
              <a:ahLst/>
              <a:cxnLst/>
              <a:rect l="l" t="t" r="r" b="b"/>
              <a:pathLst>
                <a:path w="14823" h="2778" extrusionOk="0">
                  <a:moveTo>
                    <a:pt x="7414" y="0"/>
                  </a:moveTo>
                  <a:cubicBezTo>
                    <a:pt x="3318" y="0"/>
                    <a:pt x="1" y="622"/>
                    <a:pt x="1" y="1391"/>
                  </a:cubicBezTo>
                  <a:cubicBezTo>
                    <a:pt x="1" y="2156"/>
                    <a:pt x="3318" y="2777"/>
                    <a:pt x="7414" y="2777"/>
                  </a:cubicBezTo>
                  <a:cubicBezTo>
                    <a:pt x="11505" y="2777"/>
                    <a:pt x="14822" y="2156"/>
                    <a:pt x="14822" y="1391"/>
                  </a:cubicBezTo>
                  <a:cubicBezTo>
                    <a:pt x="14822" y="622"/>
                    <a:pt x="11505" y="0"/>
                    <a:pt x="7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8124294" y="4938399"/>
              <a:ext cx="130426" cy="114785"/>
            </a:xfrm>
            <a:custGeom>
              <a:avLst/>
              <a:gdLst/>
              <a:ahLst/>
              <a:cxnLst/>
              <a:rect l="l" t="t" r="r" b="b"/>
              <a:pathLst>
                <a:path w="4278" h="3765" extrusionOk="0">
                  <a:moveTo>
                    <a:pt x="0" y="1"/>
                  </a:moveTo>
                  <a:lnTo>
                    <a:pt x="143" y="3480"/>
                  </a:lnTo>
                  <a:cubicBezTo>
                    <a:pt x="143" y="3480"/>
                    <a:pt x="2424" y="3765"/>
                    <a:pt x="3447" y="3765"/>
                  </a:cubicBezTo>
                  <a:cubicBezTo>
                    <a:pt x="4243" y="3765"/>
                    <a:pt x="4277" y="3592"/>
                    <a:pt x="1880" y="2977"/>
                  </a:cubicBezTo>
                  <a:lnTo>
                    <a:pt x="1871" y="1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8104172" y="4537885"/>
              <a:ext cx="121584" cy="472343"/>
            </a:xfrm>
            <a:custGeom>
              <a:avLst/>
              <a:gdLst/>
              <a:ahLst/>
              <a:cxnLst/>
              <a:rect l="l" t="t" r="r" b="b"/>
              <a:pathLst>
                <a:path w="3988" h="15493" extrusionOk="0">
                  <a:moveTo>
                    <a:pt x="3987" y="1"/>
                  </a:moveTo>
                  <a:lnTo>
                    <a:pt x="143" y="983"/>
                  </a:lnTo>
                  <a:cubicBezTo>
                    <a:pt x="143" y="983"/>
                    <a:pt x="1" y="12664"/>
                    <a:pt x="191" y="15492"/>
                  </a:cubicBezTo>
                  <a:lnTo>
                    <a:pt x="3120" y="15426"/>
                  </a:lnTo>
                  <a:lnTo>
                    <a:pt x="39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8240207" y="4924832"/>
              <a:ext cx="130456" cy="114755"/>
            </a:xfrm>
            <a:custGeom>
              <a:avLst/>
              <a:gdLst/>
              <a:ahLst/>
              <a:cxnLst/>
              <a:rect l="l" t="t" r="r" b="b"/>
              <a:pathLst>
                <a:path w="4279" h="3764" extrusionOk="0">
                  <a:moveTo>
                    <a:pt x="0" y="0"/>
                  </a:moveTo>
                  <a:lnTo>
                    <a:pt x="143" y="3479"/>
                  </a:lnTo>
                  <a:cubicBezTo>
                    <a:pt x="143" y="3479"/>
                    <a:pt x="2421" y="3764"/>
                    <a:pt x="3445" y="3764"/>
                  </a:cubicBezTo>
                  <a:cubicBezTo>
                    <a:pt x="4243" y="3764"/>
                    <a:pt x="4279" y="3591"/>
                    <a:pt x="1880" y="2976"/>
                  </a:cubicBezTo>
                  <a:lnTo>
                    <a:pt x="1875" y="1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8220085" y="4524287"/>
              <a:ext cx="121584" cy="472465"/>
            </a:xfrm>
            <a:custGeom>
              <a:avLst/>
              <a:gdLst/>
              <a:ahLst/>
              <a:cxnLst/>
              <a:rect l="l" t="t" r="r" b="b"/>
              <a:pathLst>
                <a:path w="3988" h="15497" extrusionOk="0">
                  <a:moveTo>
                    <a:pt x="3988" y="0"/>
                  </a:moveTo>
                  <a:lnTo>
                    <a:pt x="143" y="983"/>
                  </a:lnTo>
                  <a:cubicBezTo>
                    <a:pt x="143" y="983"/>
                    <a:pt x="1" y="12663"/>
                    <a:pt x="190" y="15496"/>
                  </a:cubicBezTo>
                  <a:lnTo>
                    <a:pt x="3119" y="15426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8080910" y="3982982"/>
              <a:ext cx="240333" cy="144694"/>
            </a:xfrm>
            <a:custGeom>
              <a:avLst/>
              <a:gdLst/>
              <a:ahLst/>
              <a:cxnLst/>
              <a:rect l="l" t="t" r="r" b="b"/>
              <a:pathLst>
                <a:path w="7883" h="4746" extrusionOk="0">
                  <a:moveTo>
                    <a:pt x="2790" y="1"/>
                  </a:moveTo>
                  <a:lnTo>
                    <a:pt x="3028" y="2658"/>
                  </a:lnTo>
                  <a:cubicBezTo>
                    <a:pt x="3028" y="2658"/>
                    <a:pt x="2981" y="2657"/>
                    <a:pt x="2898" y="2657"/>
                  </a:cubicBezTo>
                  <a:cubicBezTo>
                    <a:pt x="2318" y="2657"/>
                    <a:pt x="1" y="2726"/>
                    <a:pt x="242" y="3835"/>
                  </a:cubicBezTo>
                  <a:cubicBezTo>
                    <a:pt x="385" y="4510"/>
                    <a:pt x="2375" y="4745"/>
                    <a:pt x="4252" y="4745"/>
                  </a:cubicBezTo>
                  <a:cubicBezTo>
                    <a:pt x="5913" y="4745"/>
                    <a:pt x="7486" y="4561"/>
                    <a:pt x="7613" y="4334"/>
                  </a:cubicBezTo>
                  <a:cubicBezTo>
                    <a:pt x="7883" y="3850"/>
                    <a:pt x="5121" y="2948"/>
                    <a:pt x="5121" y="2948"/>
                  </a:cubicBezTo>
                  <a:lnTo>
                    <a:pt x="5149" y="1595"/>
                  </a:lnTo>
                  <a:lnTo>
                    <a:pt x="2790" y="1"/>
                  </a:ln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8065239" y="4032463"/>
              <a:ext cx="265577" cy="288839"/>
            </a:xfrm>
            <a:custGeom>
              <a:avLst/>
              <a:gdLst/>
              <a:ahLst/>
              <a:cxnLst/>
              <a:rect l="l" t="t" r="r" b="b"/>
              <a:pathLst>
                <a:path w="8711" h="9474" extrusionOk="0">
                  <a:moveTo>
                    <a:pt x="3181" y="1"/>
                  </a:moveTo>
                  <a:lnTo>
                    <a:pt x="3190" y="987"/>
                  </a:lnTo>
                  <a:cubicBezTo>
                    <a:pt x="3190" y="987"/>
                    <a:pt x="2883" y="935"/>
                    <a:pt x="2469" y="935"/>
                  </a:cubicBezTo>
                  <a:cubicBezTo>
                    <a:pt x="1672" y="935"/>
                    <a:pt x="479" y="1129"/>
                    <a:pt x="291" y="2264"/>
                  </a:cubicBezTo>
                  <a:cubicBezTo>
                    <a:pt x="1" y="3988"/>
                    <a:pt x="1321" y="8292"/>
                    <a:pt x="1321" y="8292"/>
                  </a:cubicBezTo>
                  <a:lnTo>
                    <a:pt x="8710" y="9473"/>
                  </a:lnTo>
                  <a:cubicBezTo>
                    <a:pt x="8710" y="9473"/>
                    <a:pt x="8469" y="3427"/>
                    <a:pt x="8098" y="2768"/>
                  </a:cubicBezTo>
                  <a:cubicBezTo>
                    <a:pt x="7728" y="2108"/>
                    <a:pt x="5924" y="1335"/>
                    <a:pt x="5924" y="1335"/>
                  </a:cubicBezTo>
                  <a:lnTo>
                    <a:pt x="5882" y="860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8060361" y="4057158"/>
              <a:ext cx="330667" cy="715450"/>
            </a:xfrm>
            <a:custGeom>
              <a:avLst/>
              <a:gdLst/>
              <a:ahLst/>
              <a:cxnLst/>
              <a:rect l="l" t="t" r="r" b="b"/>
              <a:pathLst>
                <a:path w="10846" h="23467" extrusionOk="0">
                  <a:moveTo>
                    <a:pt x="2901" y="0"/>
                  </a:moveTo>
                  <a:cubicBezTo>
                    <a:pt x="2206" y="0"/>
                    <a:pt x="90" y="166"/>
                    <a:pt x="189" y="2195"/>
                  </a:cubicBezTo>
                  <a:cubicBezTo>
                    <a:pt x="309" y="4620"/>
                    <a:pt x="233" y="10121"/>
                    <a:pt x="233" y="10121"/>
                  </a:cubicBezTo>
                  <a:lnTo>
                    <a:pt x="0" y="22722"/>
                  </a:lnTo>
                  <a:lnTo>
                    <a:pt x="6578" y="23467"/>
                  </a:lnTo>
                  <a:lnTo>
                    <a:pt x="6830" y="17990"/>
                  </a:lnTo>
                  <a:lnTo>
                    <a:pt x="7604" y="23425"/>
                  </a:lnTo>
                  <a:lnTo>
                    <a:pt x="10845" y="22579"/>
                  </a:lnTo>
                  <a:cubicBezTo>
                    <a:pt x="10845" y="22579"/>
                    <a:pt x="9744" y="5844"/>
                    <a:pt x="9317" y="2878"/>
                  </a:cubicBezTo>
                  <a:cubicBezTo>
                    <a:pt x="9032" y="896"/>
                    <a:pt x="7901" y="566"/>
                    <a:pt x="7180" y="566"/>
                  </a:cubicBezTo>
                  <a:cubicBezTo>
                    <a:pt x="6821" y="566"/>
                    <a:pt x="6564" y="648"/>
                    <a:pt x="6564" y="648"/>
                  </a:cubicBezTo>
                  <a:lnTo>
                    <a:pt x="5696" y="7250"/>
                  </a:lnTo>
                  <a:lnTo>
                    <a:pt x="3118" y="7"/>
                  </a:lnTo>
                  <a:cubicBezTo>
                    <a:pt x="3118" y="7"/>
                    <a:pt x="3036" y="0"/>
                    <a:pt x="2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8233988" y="4060817"/>
              <a:ext cx="65548" cy="217376"/>
            </a:xfrm>
            <a:custGeom>
              <a:avLst/>
              <a:gdLst/>
              <a:ahLst/>
              <a:cxnLst/>
              <a:rect l="l" t="t" r="r" b="b"/>
              <a:pathLst>
                <a:path w="2150" h="7130" extrusionOk="0">
                  <a:moveTo>
                    <a:pt x="859" y="0"/>
                  </a:moveTo>
                  <a:lnTo>
                    <a:pt x="1" y="7130"/>
                  </a:lnTo>
                  <a:lnTo>
                    <a:pt x="2132" y="2488"/>
                  </a:lnTo>
                  <a:lnTo>
                    <a:pt x="1068" y="2232"/>
                  </a:lnTo>
                  <a:lnTo>
                    <a:pt x="2150" y="2284"/>
                  </a:lnTo>
                  <a:lnTo>
                    <a:pt x="1747" y="22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8131977" y="4041579"/>
              <a:ext cx="102773" cy="239235"/>
            </a:xfrm>
            <a:custGeom>
              <a:avLst/>
              <a:gdLst/>
              <a:ahLst/>
              <a:cxnLst/>
              <a:rect l="l" t="t" r="r" b="b"/>
              <a:pathLst>
                <a:path w="3371" h="7847" extrusionOk="0">
                  <a:moveTo>
                    <a:pt x="821" y="0"/>
                  </a:moveTo>
                  <a:lnTo>
                    <a:pt x="57" y="68"/>
                  </a:lnTo>
                  <a:lnTo>
                    <a:pt x="0" y="2217"/>
                  </a:lnTo>
                  <a:lnTo>
                    <a:pt x="1078" y="2108"/>
                  </a:lnTo>
                  <a:lnTo>
                    <a:pt x="1078" y="2108"/>
                  </a:lnTo>
                  <a:lnTo>
                    <a:pt x="28" y="2416"/>
                  </a:lnTo>
                  <a:lnTo>
                    <a:pt x="3371" y="784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8233988" y="4060817"/>
              <a:ext cx="66432" cy="217376"/>
            </a:xfrm>
            <a:custGeom>
              <a:avLst/>
              <a:gdLst/>
              <a:ahLst/>
              <a:cxnLst/>
              <a:rect l="l" t="t" r="r" b="b"/>
              <a:pathLst>
                <a:path w="2179" h="7130" extrusionOk="0">
                  <a:moveTo>
                    <a:pt x="859" y="0"/>
                  </a:moveTo>
                  <a:lnTo>
                    <a:pt x="1739" y="238"/>
                  </a:lnTo>
                  <a:lnTo>
                    <a:pt x="1932" y="1259"/>
                  </a:lnTo>
                  <a:lnTo>
                    <a:pt x="2126" y="2259"/>
                  </a:lnTo>
                  <a:lnTo>
                    <a:pt x="2126" y="2259"/>
                  </a:lnTo>
                  <a:lnTo>
                    <a:pt x="1074" y="2208"/>
                  </a:lnTo>
                  <a:lnTo>
                    <a:pt x="1074" y="2208"/>
                  </a:lnTo>
                  <a:lnTo>
                    <a:pt x="1072" y="2208"/>
                  </a:lnTo>
                  <a:lnTo>
                    <a:pt x="1072" y="2208"/>
                  </a:lnTo>
                  <a:lnTo>
                    <a:pt x="1072" y="2208"/>
                  </a:lnTo>
                  <a:lnTo>
                    <a:pt x="1068" y="2208"/>
                  </a:lnTo>
                  <a:lnTo>
                    <a:pt x="1063" y="2250"/>
                  </a:lnTo>
                  <a:lnTo>
                    <a:pt x="1068" y="2251"/>
                  </a:lnTo>
                  <a:lnTo>
                    <a:pt x="1068" y="2256"/>
                  </a:lnTo>
                  <a:lnTo>
                    <a:pt x="1090" y="2257"/>
                  </a:lnTo>
                  <a:lnTo>
                    <a:pt x="1090" y="2257"/>
                  </a:lnTo>
                  <a:lnTo>
                    <a:pt x="2096" y="2505"/>
                  </a:lnTo>
                  <a:lnTo>
                    <a:pt x="2096" y="2505"/>
                  </a:lnTo>
                  <a:lnTo>
                    <a:pt x="1050" y="4799"/>
                  </a:lnTo>
                  <a:lnTo>
                    <a:pt x="522" y="5967"/>
                  </a:lnTo>
                  <a:lnTo>
                    <a:pt x="1" y="7130"/>
                  </a:lnTo>
                  <a:lnTo>
                    <a:pt x="542" y="5976"/>
                  </a:lnTo>
                  <a:lnTo>
                    <a:pt x="1083" y="4819"/>
                  </a:lnTo>
                  <a:lnTo>
                    <a:pt x="2150" y="2497"/>
                  </a:lnTo>
                  <a:lnTo>
                    <a:pt x="2165" y="2469"/>
                  </a:lnTo>
                  <a:lnTo>
                    <a:pt x="2136" y="2464"/>
                  </a:lnTo>
                  <a:lnTo>
                    <a:pt x="1315" y="2266"/>
                  </a:lnTo>
                  <a:lnTo>
                    <a:pt x="1315" y="2266"/>
                  </a:lnTo>
                  <a:lnTo>
                    <a:pt x="2150" y="2302"/>
                  </a:lnTo>
                  <a:lnTo>
                    <a:pt x="2178" y="2302"/>
                  </a:lnTo>
                  <a:lnTo>
                    <a:pt x="2174" y="2279"/>
                  </a:lnTo>
                  <a:lnTo>
                    <a:pt x="1965" y="1253"/>
                  </a:lnTo>
                  <a:lnTo>
                    <a:pt x="1751" y="228"/>
                  </a:lnTo>
                  <a:lnTo>
                    <a:pt x="1751" y="219"/>
                  </a:lnTo>
                  <a:lnTo>
                    <a:pt x="1747" y="219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8131397" y="4041579"/>
              <a:ext cx="103353" cy="239235"/>
            </a:xfrm>
            <a:custGeom>
              <a:avLst/>
              <a:gdLst/>
              <a:ahLst/>
              <a:cxnLst/>
              <a:rect l="l" t="t" r="r" b="b"/>
              <a:pathLst>
                <a:path w="3390" h="7847" extrusionOk="0">
                  <a:moveTo>
                    <a:pt x="840" y="0"/>
                  </a:moveTo>
                  <a:lnTo>
                    <a:pt x="71" y="62"/>
                  </a:lnTo>
                  <a:lnTo>
                    <a:pt x="67" y="62"/>
                  </a:lnTo>
                  <a:lnTo>
                    <a:pt x="67" y="68"/>
                  </a:lnTo>
                  <a:lnTo>
                    <a:pt x="34" y="1139"/>
                  </a:lnTo>
                  <a:lnTo>
                    <a:pt x="1" y="2217"/>
                  </a:lnTo>
                  <a:lnTo>
                    <a:pt x="1" y="2236"/>
                  </a:lnTo>
                  <a:lnTo>
                    <a:pt x="19" y="2236"/>
                  </a:lnTo>
                  <a:lnTo>
                    <a:pt x="892" y="2148"/>
                  </a:lnTo>
                  <a:lnTo>
                    <a:pt x="892" y="2148"/>
                  </a:lnTo>
                  <a:lnTo>
                    <a:pt x="43" y="2397"/>
                  </a:lnTo>
                  <a:lnTo>
                    <a:pt x="14" y="2407"/>
                  </a:lnTo>
                  <a:lnTo>
                    <a:pt x="29" y="2431"/>
                  </a:lnTo>
                  <a:lnTo>
                    <a:pt x="864" y="3788"/>
                  </a:lnTo>
                  <a:lnTo>
                    <a:pt x="1704" y="5141"/>
                  </a:lnTo>
                  <a:lnTo>
                    <a:pt x="2544" y="6493"/>
                  </a:lnTo>
                  <a:lnTo>
                    <a:pt x="3390" y="7846"/>
                  </a:lnTo>
                  <a:lnTo>
                    <a:pt x="2564" y="6479"/>
                  </a:lnTo>
                  <a:lnTo>
                    <a:pt x="1738" y="5122"/>
                  </a:lnTo>
                  <a:lnTo>
                    <a:pt x="902" y="3764"/>
                  </a:lnTo>
                  <a:lnTo>
                    <a:pt x="83" y="2433"/>
                  </a:lnTo>
                  <a:lnTo>
                    <a:pt x="83" y="2433"/>
                  </a:lnTo>
                  <a:lnTo>
                    <a:pt x="1101" y="2127"/>
                  </a:lnTo>
                  <a:lnTo>
                    <a:pt x="1097" y="2084"/>
                  </a:lnTo>
                  <a:lnTo>
                    <a:pt x="39" y="2195"/>
                  </a:lnTo>
                  <a:lnTo>
                    <a:pt x="39" y="2195"/>
                  </a:lnTo>
                  <a:lnTo>
                    <a:pt x="62" y="1144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8269871" y="4075420"/>
              <a:ext cx="111737" cy="168596"/>
            </a:xfrm>
            <a:custGeom>
              <a:avLst/>
              <a:gdLst/>
              <a:ahLst/>
              <a:cxnLst/>
              <a:rect l="l" t="t" r="r" b="b"/>
              <a:pathLst>
                <a:path w="3665" h="5530" extrusionOk="0">
                  <a:moveTo>
                    <a:pt x="146" y="1"/>
                  </a:moveTo>
                  <a:cubicBezTo>
                    <a:pt x="122" y="1"/>
                    <a:pt x="98" y="7"/>
                    <a:pt x="77" y="20"/>
                  </a:cubicBezTo>
                  <a:cubicBezTo>
                    <a:pt x="20" y="58"/>
                    <a:pt x="0" y="134"/>
                    <a:pt x="38" y="191"/>
                  </a:cubicBezTo>
                  <a:lnTo>
                    <a:pt x="3413" y="5473"/>
                  </a:lnTo>
                  <a:cubicBezTo>
                    <a:pt x="3437" y="5510"/>
                    <a:pt x="3480" y="5529"/>
                    <a:pt x="3522" y="5529"/>
                  </a:cubicBezTo>
                  <a:cubicBezTo>
                    <a:pt x="3545" y="5529"/>
                    <a:pt x="3568" y="5523"/>
                    <a:pt x="3588" y="5512"/>
                  </a:cubicBezTo>
                  <a:cubicBezTo>
                    <a:pt x="3645" y="5473"/>
                    <a:pt x="3665" y="5393"/>
                    <a:pt x="3626" y="5336"/>
                  </a:cubicBezTo>
                  <a:lnTo>
                    <a:pt x="252" y="58"/>
                  </a:lnTo>
                  <a:cubicBezTo>
                    <a:pt x="228" y="21"/>
                    <a:pt x="188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8308804" y="4148773"/>
              <a:ext cx="68749" cy="74298"/>
            </a:xfrm>
            <a:custGeom>
              <a:avLst/>
              <a:gdLst/>
              <a:ahLst/>
              <a:cxnLst/>
              <a:rect l="l" t="t" r="r" b="b"/>
              <a:pathLst>
                <a:path w="2255" h="2437" extrusionOk="0">
                  <a:moveTo>
                    <a:pt x="956" y="1"/>
                  </a:moveTo>
                  <a:cubicBezTo>
                    <a:pt x="660" y="1"/>
                    <a:pt x="0" y="1288"/>
                    <a:pt x="0" y="1288"/>
                  </a:cubicBezTo>
                  <a:lnTo>
                    <a:pt x="859" y="2436"/>
                  </a:lnTo>
                  <a:lnTo>
                    <a:pt x="2254" y="576"/>
                  </a:lnTo>
                  <a:cubicBezTo>
                    <a:pt x="2254" y="576"/>
                    <a:pt x="1253" y="35"/>
                    <a:pt x="968" y="2"/>
                  </a:cubicBezTo>
                  <a:cubicBezTo>
                    <a:pt x="964" y="1"/>
                    <a:pt x="960" y="1"/>
                    <a:pt x="956" y="1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8266243" y="4180480"/>
              <a:ext cx="74237" cy="82956"/>
            </a:xfrm>
            <a:custGeom>
              <a:avLst/>
              <a:gdLst/>
              <a:ahLst/>
              <a:cxnLst/>
              <a:rect l="l" t="t" r="r" b="b"/>
              <a:pathLst>
                <a:path w="2435" h="2721" extrusionOk="0">
                  <a:moveTo>
                    <a:pt x="1396" y="1"/>
                  </a:moveTo>
                  <a:lnTo>
                    <a:pt x="214" y="964"/>
                  </a:lnTo>
                  <a:lnTo>
                    <a:pt x="1" y="2721"/>
                  </a:lnTo>
                  <a:lnTo>
                    <a:pt x="2435" y="1358"/>
                  </a:lnTo>
                  <a:lnTo>
                    <a:pt x="13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8035910" y="4056731"/>
              <a:ext cx="300241" cy="283107"/>
            </a:xfrm>
            <a:custGeom>
              <a:avLst/>
              <a:gdLst/>
              <a:ahLst/>
              <a:cxnLst/>
              <a:rect l="l" t="t" r="r" b="b"/>
              <a:pathLst>
                <a:path w="9848" h="9286" extrusionOk="0">
                  <a:moveTo>
                    <a:pt x="2823" y="0"/>
                  </a:moveTo>
                  <a:cubicBezTo>
                    <a:pt x="2166" y="0"/>
                    <a:pt x="697" y="127"/>
                    <a:pt x="393" y="1231"/>
                  </a:cubicBezTo>
                  <a:cubicBezTo>
                    <a:pt x="0" y="2660"/>
                    <a:pt x="2292" y="9286"/>
                    <a:pt x="4300" y="9286"/>
                  </a:cubicBezTo>
                  <a:cubicBezTo>
                    <a:pt x="6303" y="9286"/>
                    <a:pt x="9848" y="5707"/>
                    <a:pt x="9848" y="5707"/>
                  </a:cubicBezTo>
                  <a:lnTo>
                    <a:pt x="8699" y="4131"/>
                  </a:lnTo>
                  <a:lnTo>
                    <a:pt x="4798" y="6566"/>
                  </a:lnTo>
                  <a:lnTo>
                    <a:pt x="3009" y="1910"/>
                  </a:lnTo>
                  <a:lnTo>
                    <a:pt x="3142" y="11"/>
                  </a:lnTo>
                  <a:cubicBezTo>
                    <a:pt x="3142" y="11"/>
                    <a:pt x="3018" y="0"/>
                    <a:pt x="2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8046459" y="4094292"/>
              <a:ext cx="290424" cy="246095"/>
            </a:xfrm>
            <a:custGeom>
              <a:avLst/>
              <a:gdLst/>
              <a:ahLst/>
              <a:cxnLst/>
              <a:rect l="l" t="t" r="r" b="b"/>
              <a:pathLst>
                <a:path w="9526" h="8072" extrusionOk="0">
                  <a:moveTo>
                    <a:pt x="47" y="0"/>
                  </a:moveTo>
                  <a:cubicBezTo>
                    <a:pt x="5" y="162"/>
                    <a:pt x="1" y="332"/>
                    <a:pt x="5" y="497"/>
                  </a:cubicBezTo>
                  <a:cubicBezTo>
                    <a:pt x="10" y="668"/>
                    <a:pt x="25" y="834"/>
                    <a:pt x="47" y="1001"/>
                  </a:cubicBezTo>
                  <a:cubicBezTo>
                    <a:pt x="91" y="1333"/>
                    <a:pt x="157" y="1665"/>
                    <a:pt x="233" y="1993"/>
                  </a:cubicBezTo>
                  <a:cubicBezTo>
                    <a:pt x="395" y="2648"/>
                    <a:pt x="594" y="3288"/>
                    <a:pt x="831" y="3920"/>
                  </a:cubicBezTo>
                  <a:cubicBezTo>
                    <a:pt x="1068" y="4551"/>
                    <a:pt x="1339" y="5167"/>
                    <a:pt x="1652" y="5761"/>
                  </a:cubicBezTo>
                  <a:cubicBezTo>
                    <a:pt x="1808" y="6060"/>
                    <a:pt x="1975" y="6354"/>
                    <a:pt x="2165" y="6634"/>
                  </a:cubicBezTo>
                  <a:cubicBezTo>
                    <a:pt x="2349" y="6915"/>
                    <a:pt x="2553" y="7185"/>
                    <a:pt x="2787" y="7427"/>
                  </a:cubicBezTo>
                  <a:cubicBezTo>
                    <a:pt x="2901" y="7550"/>
                    <a:pt x="3028" y="7664"/>
                    <a:pt x="3162" y="7769"/>
                  </a:cubicBezTo>
                  <a:cubicBezTo>
                    <a:pt x="3299" y="7868"/>
                    <a:pt x="3446" y="7953"/>
                    <a:pt x="3607" y="8010"/>
                  </a:cubicBezTo>
                  <a:cubicBezTo>
                    <a:pt x="3688" y="8039"/>
                    <a:pt x="3773" y="8058"/>
                    <a:pt x="3859" y="8067"/>
                  </a:cubicBezTo>
                  <a:cubicBezTo>
                    <a:pt x="3902" y="8072"/>
                    <a:pt x="3944" y="8072"/>
                    <a:pt x="3987" y="8072"/>
                  </a:cubicBezTo>
                  <a:lnTo>
                    <a:pt x="4049" y="8067"/>
                  </a:lnTo>
                  <a:lnTo>
                    <a:pt x="4115" y="8063"/>
                  </a:lnTo>
                  <a:cubicBezTo>
                    <a:pt x="4281" y="8054"/>
                    <a:pt x="4448" y="8015"/>
                    <a:pt x="4614" y="7968"/>
                  </a:cubicBezTo>
                  <a:cubicBezTo>
                    <a:pt x="4936" y="7873"/>
                    <a:pt x="5245" y="7736"/>
                    <a:pt x="5543" y="7583"/>
                  </a:cubicBezTo>
                  <a:cubicBezTo>
                    <a:pt x="5843" y="7427"/>
                    <a:pt x="6132" y="7252"/>
                    <a:pt x="6412" y="7066"/>
                  </a:cubicBezTo>
                  <a:cubicBezTo>
                    <a:pt x="6977" y="6696"/>
                    <a:pt x="7508" y="6284"/>
                    <a:pt x="8026" y="5846"/>
                  </a:cubicBezTo>
                  <a:cubicBezTo>
                    <a:pt x="8283" y="5633"/>
                    <a:pt x="8533" y="5410"/>
                    <a:pt x="8785" y="5182"/>
                  </a:cubicBezTo>
                  <a:cubicBezTo>
                    <a:pt x="9032" y="4954"/>
                    <a:pt x="9279" y="4726"/>
                    <a:pt x="9516" y="4490"/>
                  </a:cubicBezTo>
                  <a:lnTo>
                    <a:pt x="9526" y="4475"/>
                  </a:lnTo>
                  <a:lnTo>
                    <a:pt x="9516" y="4461"/>
                  </a:lnTo>
                  <a:lnTo>
                    <a:pt x="8368" y="2889"/>
                  </a:lnTo>
                  <a:lnTo>
                    <a:pt x="8358" y="2876"/>
                  </a:lnTo>
                  <a:lnTo>
                    <a:pt x="8344" y="2885"/>
                  </a:lnTo>
                  <a:lnTo>
                    <a:pt x="4460" y="5312"/>
                  </a:lnTo>
                  <a:lnTo>
                    <a:pt x="4460" y="5312"/>
                  </a:lnTo>
                  <a:lnTo>
                    <a:pt x="3057" y="1931"/>
                  </a:lnTo>
                  <a:lnTo>
                    <a:pt x="4443" y="5338"/>
                  </a:lnTo>
                  <a:lnTo>
                    <a:pt x="4448" y="5348"/>
                  </a:lnTo>
                  <a:lnTo>
                    <a:pt x="4461" y="5344"/>
                  </a:lnTo>
                  <a:lnTo>
                    <a:pt x="8349" y="2921"/>
                  </a:lnTo>
                  <a:lnTo>
                    <a:pt x="8349" y="2921"/>
                  </a:lnTo>
                  <a:lnTo>
                    <a:pt x="9476" y="4473"/>
                  </a:lnTo>
                  <a:lnTo>
                    <a:pt x="9476" y="4473"/>
                  </a:lnTo>
                  <a:cubicBezTo>
                    <a:pt x="9242" y="4702"/>
                    <a:pt x="8999" y="4930"/>
                    <a:pt x="8752" y="5149"/>
                  </a:cubicBezTo>
                  <a:cubicBezTo>
                    <a:pt x="8505" y="5377"/>
                    <a:pt x="8254" y="5600"/>
                    <a:pt x="7992" y="5813"/>
                  </a:cubicBezTo>
                  <a:cubicBezTo>
                    <a:pt x="7736" y="6027"/>
                    <a:pt x="7475" y="6240"/>
                    <a:pt x="7210" y="6440"/>
                  </a:cubicBezTo>
                  <a:cubicBezTo>
                    <a:pt x="6939" y="6644"/>
                    <a:pt x="6669" y="6843"/>
                    <a:pt x="6389" y="7029"/>
                  </a:cubicBezTo>
                  <a:cubicBezTo>
                    <a:pt x="6108" y="7213"/>
                    <a:pt x="5824" y="7388"/>
                    <a:pt x="5525" y="7546"/>
                  </a:cubicBezTo>
                  <a:cubicBezTo>
                    <a:pt x="5230" y="7697"/>
                    <a:pt x="4923" y="7835"/>
                    <a:pt x="4599" y="7930"/>
                  </a:cubicBezTo>
                  <a:cubicBezTo>
                    <a:pt x="4438" y="7977"/>
                    <a:pt x="4277" y="8010"/>
                    <a:pt x="4110" y="8025"/>
                  </a:cubicBezTo>
                  <a:lnTo>
                    <a:pt x="4049" y="8030"/>
                  </a:lnTo>
                  <a:lnTo>
                    <a:pt x="3987" y="8034"/>
                  </a:lnTo>
                  <a:cubicBezTo>
                    <a:pt x="3944" y="8034"/>
                    <a:pt x="3902" y="8034"/>
                    <a:pt x="3863" y="8030"/>
                  </a:cubicBezTo>
                  <a:cubicBezTo>
                    <a:pt x="3778" y="8021"/>
                    <a:pt x="3698" y="8001"/>
                    <a:pt x="3622" y="7977"/>
                  </a:cubicBezTo>
                  <a:cubicBezTo>
                    <a:pt x="3465" y="7920"/>
                    <a:pt x="3318" y="7835"/>
                    <a:pt x="3185" y="7736"/>
                  </a:cubicBezTo>
                  <a:cubicBezTo>
                    <a:pt x="3052" y="7640"/>
                    <a:pt x="2929" y="7526"/>
                    <a:pt x="2810" y="7403"/>
                  </a:cubicBezTo>
                  <a:cubicBezTo>
                    <a:pt x="2577" y="7161"/>
                    <a:pt x="2378" y="6895"/>
                    <a:pt x="2189" y="6615"/>
                  </a:cubicBezTo>
                  <a:cubicBezTo>
                    <a:pt x="2003" y="6335"/>
                    <a:pt x="1837" y="6046"/>
                    <a:pt x="1676" y="5747"/>
                  </a:cubicBezTo>
                  <a:cubicBezTo>
                    <a:pt x="1363" y="5154"/>
                    <a:pt x="1092" y="4536"/>
                    <a:pt x="855" y="3910"/>
                  </a:cubicBezTo>
                  <a:cubicBezTo>
                    <a:pt x="617" y="3283"/>
                    <a:pt x="408" y="2643"/>
                    <a:pt x="247" y="1988"/>
                  </a:cubicBezTo>
                  <a:cubicBezTo>
                    <a:pt x="167" y="1660"/>
                    <a:pt x="100" y="1333"/>
                    <a:pt x="53" y="1001"/>
                  </a:cubicBezTo>
                  <a:cubicBezTo>
                    <a:pt x="29" y="834"/>
                    <a:pt x="14" y="668"/>
                    <a:pt x="10" y="497"/>
                  </a:cubicBezTo>
                  <a:cubicBezTo>
                    <a:pt x="5" y="332"/>
                    <a:pt x="5" y="162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8285938" y="4110603"/>
              <a:ext cx="204053" cy="262101"/>
            </a:xfrm>
            <a:custGeom>
              <a:avLst/>
              <a:gdLst/>
              <a:ahLst/>
              <a:cxnLst/>
              <a:rect l="l" t="t" r="r" b="b"/>
              <a:pathLst>
                <a:path w="6693" h="8597" extrusionOk="0">
                  <a:moveTo>
                    <a:pt x="1951" y="1"/>
                  </a:moveTo>
                  <a:lnTo>
                    <a:pt x="1" y="7333"/>
                  </a:lnTo>
                  <a:lnTo>
                    <a:pt x="4741" y="8596"/>
                  </a:lnTo>
                  <a:lnTo>
                    <a:pt x="6693" y="1258"/>
                  </a:lnTo>
                  <a:lnTo>
                    <a:pt x="19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8388529" y="4113621"/>
              <a:ext cx="64268" cy="35640"/>
            </a:xfrm>
            <a:custGeom>
              <a:avLst/>
              <a:gdLst/>
              <a:ahLst/>
              <a:cxnLst/>
              <a:rect l="l" t="t" r="r" b="b"/>
              <a:pathLst>
                <a:path w="2108" h="1169" extrusionOk="0">
                  <a:moveTo>
                    <a:pt x="171" y="1"/>
                  </a:moveTo>
                  <a:lnTo>
                    <a:pt x="0" y="651"/>
                  </a:lnTo>
                  <a:lnTo>
                    <a:pt x="1937" y="1169"/>
                  </a:lnTo>
                  <a:lnTo>
                    <a:pt x="2108" y="514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8428803" y="4209291"/>
              <a:ext cx="52499" cy="66432"/>
            </a:xfrm>
            <a:custGeom>
              <a:avLst/>
              <a:gdLst/>
              <a:ahLst/>
              <a:cxnLst/>
              <a:rect l="l" t="t" r="r" b="b"/>
              <a:pathLst>
                <a:path w="1722" h="2179" extrusionOk="0">
                  <a:moveTo>
                    <a:pt x="610" y="1"/>
                  </a:moveTo>
                  <a:cubicBezTo>
                    <a:pt x="492" y="1"/>
                    <a:pt x="555" y="138"/>
                    <a:pt x="1043" y="556"/>
                  </a:cubicBezTo>
                  <a:cubicBezTo>
                    <a:pt x="1043" y="556"/>
                    <a:pt x="440" y="359"/>
                    <a:pt x="223" y="359"/>
                  </a:cubicBezTo>
                  <a:cubicBezTo>
                    <a:pt x="48" y="359"/>
                    <a:pt x="124" y="487"/>
                    <a:pt x="971" y="950"/>
                  </a:cubicBezTo>
                  <a:cubicBezTo>
                    <a:pt x="971" y="950"/>
                    <a:pt x="386" y="784"/>
                    <a:pt x="172" y="784"/>
                  </a:cubicBezTo>
                  <a:cubicBezTo>
                    <a:pt x="0" y="784"/>
                    <a:pt x="67" y="890"/>
                    <a:pt x="862" y="1272"/>
                  </a:cubicBezTo>
                  <a:cubicBezTo>
                    <a:pt x="862" y="1272"/>
                    <a:pt x="459" y="1192"/>
                    <a:pt x="250" y="1192"/>
                  </a:cubicBezTo>
                  <a:cubicBezTo>
                    <a:pt x="18" y="1192"/>
                    <a:pt x="24" y="1290"/>
                    <a:pt x="1076" y="1704"/>
                  </a:cubicBezTo>
                  <a:lnTo>
                    <a:pt x="901" y="2170"/>
                  </a:lnTo>
                  <a:cubicBezTo>
                    <a:pt x="901" y="2170"/>
                    <a:pt x="920" y="2178"/>
                    <a:pt x="954" y="2178"/>
                  </a:cubicBezTo>
                  <a:cubicBezTo>
                    <a:pt x="1080" y="2178"/>
                    <a:pt x="1404" y="2067"/>
                    <a:pt x="1683" y="1025"/>
                  </a:cubicBezTo>
                  <a:cubicBezTo>
                    <a:pt x="1683" y="1025"/>
                    <a:pt x="1722" y="665"/>
                    <a:pt x="1580" y="484"/>
                  </a:cubicBezTo>
                  <a:cubicBezTo>
                    <a:pt x="1491" y="375"/>
                    <a:pt x="804" y="1"/>
                    <a:pt x="610" y="1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8136885" y="3833929"/>
              <a:ext cx="177834" cy="216248"/>
            </a:xfrm>
            <a:custGeom>
              <a:avLst/>
              <a:gdLst/>
              <a:ahLst/>
              <a:cxnLst/>
              <a:rect l="l" t="t" r="r" b="b"/>
              <a:pathLst>
                <a:path w="5833" h="7093" extrusionOk="0">
                  <a:moveTo>
                    <a:pt x="3442" y="0"/>
                  </a:moveTo>
                  <a:cubicBezTo>
                    <a:pt x="2932" y="0"/>
                    <a:pt x="2535" y="305"/>
                    <a:pt x="2535" y="305"/>
                  </a:cubicBezTo>
                  <a:cubicBezTo>
                    <a:pt x="2535" y="305"/>
                    <a:pt x="1538" y="409"/>
                    <a:pt x="770" y="1302"/>
                  </a:cubicBezTo>
                  <a:cubicBezTo>
                    <a:pt x="1" y="2198"/>
                    <a:pt x="546" y="6019"/>
                    <a:pt x="2378" y="6816"/>
                  </a:cubicBezTo>
                  <a:cubicBezTo>
                    <a:pt x="2817" y="7006"/>
                    <a:pt x="3209" y="7093"/>
                    <a:pt x="3553" y="7093"/>
                  </a:cubicBezTo>
                  <a:cubicBezTo>
                    <a:pt x="5296" y="7093"/>
                    <a:pt x="5833" y="4861"/>
                    <a:pt x="5274" y="2388"/>
                  </a:cubicBezTo>
                  <a:cubicBezTo>
                    <a:pt x="4831" y="442"/>
                    <a:pt x="4055" y="0"/>
                    <a:pt x="3442" y="0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8140635" y="3950269"/>
              <a:ext cx="16128" cy="23933"/>
            </a:xfrm>
            <a:custGeom>
              <a:avLst/>
              <a:gdLst/>
              <a:ahLst/>
              <a:cxnLst/>
              <a:rect l="l" t="t" r="r" b="b"/>
              <a:pathLst>
                <a:path w="529" h="785" extrusionOk="0">
                  <a:moveTo>
                    <a:pt x="1" y="1"/>
                  </a:moveTo>
                  <a:cubicBezTo>
                    <a:pt x="58" y="404"/>
                    <a:pt x="286" y="665"/>
                    <a:pt x="528" y="784"/>
                  </a:cubicBezTo>
                  <a:cubicBezTo>
                    <a:pt x="386" y="594"/>
                    <a:pt x="196" y="323"/>
                    <a:pt x="1" y="1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8115788" y="3776368"/>
              <a:ext cx="226309" cy="290576"/>
            </a:xfrm>
            <a:custGeom>
              <a:avLst/>
              <a:gdLst/>
              <a:ahLst/>
              <a:cxnLst/>
              <a:rect l="l" t="t" r="r" b="b"/>
              <a:pathLst>
                <a:path w="7423" h="9531" extrusionOk="0">
                  <a:moveTo>
                    <a:pt x="5942" y="0"/>
                  </a:moveTo>
                  <a:cubicBezTo>
                    <a:pt x="5942" y="1"/>
                    <a:pt x="5727" y="1073"/>
                    <a:pt x="4737" y="1073"/>
                  </a:cubicBezTo>
                  <a:cubicBezTo>
                    <a:pt x="4560" y="1073"/>
                    <a:pt x="4359" y="1039"/>
                    <a:pt x="4129" y="958"/>
                  </a:cubicBezTo>
                  <a:cubicBezTo>
                    <a:pt x="3733" y="819"/>
                    <a:pt x="3372" y="758"/>
                    <a:pt x="3049" y="758"/>
                  </a:cubicBezTo>
                  <a:cubicBezTo>
                    <a:pt x="2149" y="758"/>
                    <a:pt x="1548" y="1236"/>
                    <a:pt x="1324" y="1851"/>
                  </a:cubicBezTo>
                  <a:cubicBezTo>
                    <a:pt x="1304" y="1850"/>
                    <a:pt x="1282" y="1850"/>
                    <a:pt x="1258" y="1850"/>
                  </a:cubicBezTo>
                  <a:cubicBezTo>
                    <a:pt x="861" y="1850"/>
                    <a:pt x="22" y="1998"/>
                    <a:pt x="9" y="3293"/>
                  </a:cubicBezTo>
                  <a:cubicBezTo>
                    <a:pt x="0" y="4134"/>
                    <a:pt x="413" y="5030"/>
                    <a:pt x="816" y="5705"/>
                  </a:cubicBezTo>
                  <a:cubicBezTo>
                    <a:pt x="807" y="5643"/>
                    <a:pt x="802" y="5582"/>
                    <a:pt x="802" y="5515"/>
                  </a:cubicBezTo>
                  <a:cubicBezTo>
                    <a:pt x="805" y="5205"/>
                    <a:pt x="970" y="5134"/>
                    <a:pt x="1122" y="5134"/>
                  </a:cubicBezTo>
                  <a:cubicBezTo>
                    <a:pt x="1210" y="5134"/>
                    <a:pt x="1293" y="5157"/>
                    <a:pt x="1339" y="5173"/>
                  </a:cubicBezTo>
                  <a:cubicBezTo>
                    <a:pt x="1357" y="5696"/>
                    <a:pt x="1400" y="6160"/>
                    <a:pt x="1462" y="6568"/>
                  </a:cubicBezTo>
                  <a:lnTo>
                    <a:pt x="1442" y="6535"/>
                  </a:lnTo>
                  <a:cubicBezTo>
                    <a:pt x="1409" y="6521"/>
                    <a:pt x="1376" y="6507"/>
                    <a:pt x="1343" y="6488"/>
                  </a:cubicBezTo>
                  <a:lnTo>
                    <a:pt x="1343" y="6488"/>
                  </a:lnTo>
                  <a:cubicBezTo>
                    <a:pt x="1396" y="6559"/>
                    <a:pt x="1442" y="6616"/>
                    <a:pt x="1475" y="6664"/>
                  </a:cubicBezTo>
                  <a:cubicBezTo>
                    <a:pt x="1850" y="9017"/>
                    <a:pt x="2835" y="9531"/>
                    <a:pt x="3839" y="9531"/>
                  </a:cubicBezTo>
                  <a:cubicBezTo>
                    <a:pt x="4248" y="9531"/>
                    <a:pt x="4660" y="9445"/>
                    <a:pt x="5035" y="9365"/>
                  </a:cubicBezTo>
                  <a:cubicBezTo>
                    <a:pt x="6820" y="8980"/>
                    <a:pt x="6151" y="6522"/>
                    <a:pt x="6151" y="6521"/>
                  </a:cubicBezTo>
                  <a:lnTo>
                    <a:pt x="6151" y="6521"/>
                  </a:lnTo>
                  <a:cubicBezTo>
                    <a:pt x="6171" y="7089"/>
                    <a:pt x="5862" y="7704"/>
                    <a:pt x="5701" y="7704"/>
                  </a:cubicBezTo>
                  <a:cubicBezTo>
                    <a:pt x="5636" y="7704"/>
                    <a:pt x="5595" y="7603"/>
                    <a:pt x="5610" y="7356"/>
                  </a:cubicBezTo>
                  <a:cubicBezTo>
                    <a:pt x="5645" y="6814"/>
                    <a:pt x="5045" y="6631"/>
                    <a:pt x="4424" y="6631"/>
                  </a:cubicBezTo>
                  <a:cubicBezTo>
                    <a:pt x="4024" y="6631"/>
                    <a:pt x="3615" y="6707"/>
                    <a:pt x="3360" y="6811"/>
                  </a:cubicBezTo>
                  <a:cubicBezTo>
                    <a:pt x="2650" y="7095"/>
                    <a:pt x="3390" y="8081"/>
                    <a:pt x="2964" y="8081"/>
                  </a:cubicBezTo>
                  <a:cubicBezTo>
                    <a:pt x="2942" y="8081"/>
                    <a:pt x="2918" y="8078"/>
                    <a:pt x="2890" y="8073"/>
                  </a:cubicBezTo>
                  <a:cubicBezTo>
                    <a:pt x="2211" y="7945"/>
                    <a:pt x="1965" y="5786"/>
                    <a:pt x="1884" y="4760"/>
                  </a:cubicBezTo>
                  <a:cubicBezTo>
                    <a:pt x="2235" y="4518"/>
                    <a:pt x="2216" y="4053"/>
                    <a:pt x="2126" y="3674"/>
                  </a:cubicBezTo>
                  <a:lnTo>
                    <a:pt x="2126" y="3674"/>
                  </a:lnTo>
                  <a:cubicBezTo>
                    <a:pt x="2575" y="3907"/>
                    <a:pt x="3151" y="4054"/>
                    <a:pt x="3751" y="4054"/>
                  </a:cubicBezTo>
                  <a:cubicBezTo>
                    <a:pt x="4236" y="4054"/>
                    <a:pt x="4736" y="3958"/>
                    <a:pt x="5197" y="3735"/>
                  </a:cubicBezTo>
                  <a:cubicBezTo>
                    <a:pt x="5197" y="3735"/>
                    <a:pt x="4921" y="3726"/>
                    <a:pt x="4542" y="3678"/>
                  </a:cubicBezTo>
                  <a:cubicBezTo>
                    <a:pt x="5135" y="3574"/>
                    <a:pt x="5799" y="3251"/>
                    <a:pt x="6487" y="2553"/>
                  </a:cubicBezTo>
                  <a:lnTo>
                    <a:pt x="6487" y="2553"/>
                  </a:lnTo>
                  <a:lnTo>
                    <a:pt x="5733" y="2673"/>
                  </a:lnTo>
                  <a:cubicBezTo>
                    <a:pt x="5733" y="2673"/>
                    <a:pt x="7422" y="2331"/>
                    <a:pt x="5942" y="0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8188988" y="3906580"/>
              <a:ext cx="45030" cy="15549"/>
            </a:xfrm>
            <a:custGeom>
              <a:avLst/>
              <a:gdLst/>
              <a:ahLst/>
              <a:cxnLst/>
              <a:rect l="l" t="t" r="r" b="b"/>
              <a:pathLst>
                <a:path w="1477" h="510" extrusionOk="0">
                  <a:moveTo>
                    <a:pt x="1477" y="1"/>
                  </a:moveTo>
                  <a:lnTo>
                    <a:pt x="1477" y="1"/>
                  </a:lnTo>
                  <a:cubicBezTo>
                    <a:pt x="1477" y="1"/>
                    <a:pt x="1457" y="19"/>
                    <a:pt x="1415" y="48"/>
                  </a:cubicBezTo>
                  <a:cubicBezTo>
                    <a:pt x="1376" y="76"/>
                    <a:pt x="1319" y="115"/>
                    <a:pt x="1253" y="157"/>
                  </a:cubicBezTo>
                  <a:cubicBezTo>
                    <a:pt x="1220" y="176"/>
                    <a:pt x="1182" y="200"/>
                    <a:pt x="1139" y="218"/>
                  </a:cubicBezTo>
                  <a:cubicBezTo>
                    <a:pt x="1102" y="242"/>
                    <a:pt x="1059" y="262"/>
                    <a:pt x="1016" y="281"/>
                  </a:cubicBezTo>
                  <a:cubicBezTo>
                    <a:pt x="969" y="299"/>
                    <a:pt x="925" y="319"/>
                    <a:pt x="879" y="332"/>
                  </a:cubicBezTo>
                  <a:cubicBezTo>
                    <a:pt x="826" y="347"/>
                    <a:pt x="778" y="356"/>
                    <a:pt x="732" y="361"/>
                  </a:cubicBezTo>
                  <a:cubicBezTo>
                    <a:pt x="704" y="366"/>
                    <a:pt x="677" y="367"/>
                    <a:pt x="652" y="367"/>
                  </a:cubicBezTo>
                  <a:cubicBezTo>
                    <a:pt x="629" y="367"/>
                    <a:pt x="606" y="366"/>
                    <a:pt x="584" y="366"/>
                  </a:cubicBezTo>
                  <a:cubicBezTo>
                    <a:pt x="537" y="361"/>
                    <a:pt x="489" y="352"/>
                    <a:pt x="447" y="338"/>
                  </a:cubicBezTo>
                  <a:cubicBezTo>
                    <a:pt x="423" y="332"/>
                    <a:pt x="404" y="323"/>
                    <a:pt x="380" y="314"/>
                  </a:cubicBezTo>
                  <a:cubicBezTo>
                    <a:pt x="361" y="304"/>
                    <a:pt x="338" y="299"/>
                    <a:pt x="318" y="286"/>
                  </a:cubicBezTo>
                  <a:cubicBezTo>
                    <a:pt x="281" y="266"/>
                    <a:pt x="248" y="242"/>
                    <a:pt x="213" y="224"/>
                  </a:cubicBezTo>
                  <a:cubicBezTo>
                    <a:pt x="180" y="200"/>
                    <a:pt x="152" y="181"/>
                    <a:pt x="123" y="157"/>
                  </a:cubicBezTo>
                  <a:cubicBezTo>
                    <a:pt x="99" y="133"/>
                    <a:pt x="77" y="119"/>
                    <a:pt x="62" y="100"/>
                  </a:cubicBezTo>
                  <a:cubicBezTo>
                    <a:pt x="24" y="71"/>
                    <a:pt x="0" y="53"/>
                    <a:pt x="0" y="53"/>
                  </a:cubicBezTo>
                  <a:lnTo>
                    <a:pt x="0" y="53"/>
                  </a:lnTo>
                  <a:cubicBezTo>
                    <a:pt x="0" y="53"/>
                    <a:pt x="14" y="76"/>
                    <a:pt x="38" y="119"/>
                  </a:cubicBezTo>
                  <a:cubicBezTo>
                    <a:pt x="48" y="143"/>
                    <a:pt x="66" y="167"/>
                    <a:pt x="86" y="196"/>
                  </a:cubicBezTo>
                  <a:cubicBezTo>
                    <a:pt x="105" y="224"/>
                    <a:pt x="128" y="253"/>
                    <a:pt x="156" y="286"/>
                  </a:cubicBezTo>
                  <a:cubicBezTo>
                    <a:pt x="191" y="314"/>
                    <a:pt x="224" y="347"/>
                    <a:pt x="266" y="376"/>
                  </a:cubicBezTo>
                  <a:cubicBezTo>
                    <a:pt x="285" y="395"/>
                    <a:pt x="304" y="404"/>
                    <a:pt x="327" y="418"/>
                  </a:cubicBezTo>
                  <a:cubicBezTo>
                    <a:pt x="351" y="433"/>
                    <a:pt x="375" y="446"/>
                    <a:pt x="404" y="456"/>
                  </a:cubicBezTo>
                  <a:cubicBezTo>
                    <a:pt x="451" y="480"/>
                    <a:pt x="508" y="494"/>
                    <a:pt x="570" y="503"/>
                  </a:cubicBezTo>
                  <a:cubicBezTo>
                    <a:pt x="602" y="506"/>
                    <a:pt x="636" y="509"/>
                    <a:pt x="670" y="509"/>
                  </a:cubicBezTo>
                  <a:cubicBezTo>
                    <a:pt x="695" y="509"/>
                    <a:pt x="721" y="508"/>
                    <a:pt x="745" y="503"/>
                  </a:cubicBezTo>
                  <a:cubicBezTo>
                    <a:pt x="778" y="503"/>
                    <a:pt x="807" y="494"/>
                    <a:pt x="835" y="489"/>
                  </a:cubicBezTo>
                  <a:cubicBezTo>
                    <a:pt x="864" y="480"/>
                    <a:pt x="892" y="475"/>
                    <a:pt x="921" y="466"/>
                  </a:cubicBezTo>
                  <a:cubicBezTo>
                    <a:pt x="973" y="446"/>
                    <a:pt x="1026" y="418"/>
                    <a:pt x="1073" y="395"/>
                  </a:cubicBezTo>
                  <a:cubicBezTo>
                    <a:pt x="1116" y="366"/>
                    <a:pt x="1163" y="338"/>
                    <a:pt x="1201" y="310"/>
                  </a:cubicBezTo>
                  <a:cubicBezTo>
                    <a:pt x="1239" y="281"/>
                    <a:pt x="1273" y="247"/>
                    <a:pt x="1301" y="218"/>
                  </a:cubicBezTo>
                  <a:cubicBezTo>
                    <a:pt x="1363" y="161"/>
                    <a:pt x="1409" y="104"/>
                    <a:pt x="1433" y="67"/>
                  </a:cubicBezTo>
                  <a:cubicBezTo>
                    <a:pt x="1466" y="29"/>
                    <a:pt x="1477" y="1"/>
                    <a:pt x="1477" y="1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8251762" y="3897464"/>
              <a:ext cx="44329" cy="19268"/>
            </a:xfrm>
            <a:custGeom>
              <a:avLst/>
              <a:gdLst/>
              <a:ahLst/>
              <a:cxnLst/>
              <a:rect l="l" t="t" r="r" b="b"/>
              <a:pathLst>
                <a:path w="1454" h="632" extrusionOk="0">
                  <a:moveTo>
                    <a:pt x="827" y="0"/>
                  </a:moveTo>
                  <a:cubicBezTo>
                    <a:pt x="765" y="5"/>
                    <a:pt x="704" y="10"/>
                    <a:pt x="647" y="29"/>
                  </a:cubicBezTo>
                  <a:cubicBezTo>
                    <a:pt x="618" y="33"/>
                    <a:pt x="590" y="48"/>
                    <a:pt x="566" y="57"/>
                  </a:cubicBezTo>
                  <a:cubicBezTo>
                    <a:pt x="537" y="67"/>
                    <a:pt x="509" y="81"/>
                    <a:pt x="485" y="96"/>
                  </a:cubicBezTo>
                  <a:cubicBezTo>
                    <a:pt x="433" y="119"/>
                    <a:pt x="386" y="153"/>
                    <a:pt x="343" y="186"/>
                  </a:cubicBezTo>
                  <a:cubicBezTo>
                    <a:pt x="300" y="219"/>
                    <a:pt x="262" y="252"/>
                    <a:pt x="229" y="290"/>
                  </a:cubicBezTo>
                  <a:cubicBezTo>
                    <a:pt x="196" y="324"/>
                    <a:pt x="167" y="361"/>
                    <a:pt x="143" y="394"/>
                  </a:cubicBezTo>
                  <a:cubicBezTo>
                    <a:pt x="91" y="460"/>
                    <a:pt x="53" y="523"/>
                    <a:pt x="34" y="565"/>
                  </a:cubicBezTo>
                  <a:cubicBezTo>
                    <a:pt x="11" y="609"/>
                    <a:pt x="1" y="631"/>
                    <a:pt x="1" y="631"/>
                  </a:cubicBezTo>
                  <a:cubicBezTo>
                    <a:pt x="1" y="631"/>
                    <a:pt x="20" y="613"/>
                    <a:pt x="53" y="580"/>
                  </a:cubicBezTo>
                  <a:cubicBezTo>
                    <a:pt x="91" y="546"/>
                    <a:pt x="139" y="504"/>
                    <a:pt x="200" y="447"/>
                  </a:cubicBezTo>
                  <a:cubicBezTo>
                    <a:pt x="229" y="423"/>
                    <a:pt x="267" y="394"/>
                    <a:pt x="300" y="370"/>
                  </a:cubicBezTo>
                  <a:cubicBezTo>
                    <a:pt x="338" y="342"/>
                    <a:pt x="376" y="313"/>
                    <a:pt x="419" y="290"/>
                  </a:cubicBezTo>
                  <a:cubicBezTo>
                    <a:pt x="456" y="261"/>
                    <a:pt x="500" y="238"/>
                    <a:pt x="546" y="219"/>
                  </a:cubicBezTo>
                  <a:cubicBezTo>
                    <a:pt x="590" y="195"/>
                    <a:pt x="638" y="176"/>
                    <a:pt x="684" y="167"/>
                  </a:cubicBezTo>
                  <a:cubicBezTo>
                    <a:pt x="732" y="153"/>
                    <a:pt x="784" y="147"/>
                    <a:pt x="831" y="143"/>
                  </a:cubicBezTo>
                  <a:cubicBezTo>
                    <a:pt x="851" y="141"/>
                    <a:pt x="871" y="140"/>
                    <a:pt x="890" y="140"/>
                  </a:cubicBezTo>
                  <a:cubicBezTo>
                    <a:pt x="918" y="140"/>
                    <a:pt x="944" y="142"/>
                    <a:pt x="969" y="147"/>
                  </a:cubicBezTo>
                  <a:cubicBezTo>
                    <a:pt x="993" y="153"/>
                    <a:pt x="1017" y="157"/>
                    <a:pt x="1041" y="162"/>
                  </a:cubicBezTo>
                  <a:cubicBezTo>
                    <a:pt x="1059" y="167"/>
                    <a:pt x="1083" y="171"/>
                    <a:pt x="1102" y="181"/>
                  </a:cubicBezTo>
                  <a:cubicBezTo>
                    <a:pt x="1144" y="195"/>
                    <a:pt x="1183" y="210"/>
                    <a:pt x="1221" y="228"/>
                  </a:cubicBezTo>
                  <a:cubicBezTo>
                    <a:pt x="1254" y="247"/>
                    <a:pt x="1287" y="261"/>
                    <a:pt x="1315" y="280"/>
                  </a:cubicBezTo>
                  <a:cubicBezTo>
                    <a:pt x="1344" y="295"/>
                    <a:pt x="1368" y="309"/>
                    <a:pt x="1387" y="324"/>
                  </a:cubicBezTo>
                  <a:cubicBezTo>
                    <a:pt x="1429" y="352"/>
                    <a:pt x="1453" y="366"/>
                    <a:pt x="1453" y="366"/>
                  </a:cubicBezTo>
                  <a:cubicBezTo>
                    <a:pt x="1453" y="366"/>
                    <a:pt x="1435" y="342"/>
                    <a:pt x="1406" y="304"/>
                  </a:cubicBezTo>
                  <a:cubicBezTo>
                    <a:pt x="1392" y="280"/>
                    <a:pt x="1372" y="261"/>
                    <a:pt x="1349" y="238"/>
                  </a:cubicBezTo>
                  <a:cubicBezTo>
                    <a:pt x="1326" y="210"/>
                    <a:pt x="1297" y="186"/>
                    <a:pt x="1264" y="157"/>
                  </a:cubicBezTo>
                  <a:cubicBezTo>
                    <a:pt x="1230" y="134"/>
                    <a:pt x="1192" y="105"/>
                    <a:pt x="1144" y="81"/>
                  </a:cubicBezTo>
                  <a:cubicBezTo>
                    <a:pt x="1126" y="72"/>
                    <a:pt x="1102" y="57"/>
                    <a:pt x="1074" y="48"/>
                  </a:cubicBezTo>
                  <a:cubicBezTo>
                    <a:pt x="1050" y="39"/>
                    <a:pt x="1026" y="29"/>
                    <a:pt x="997" y="24"/>
                  </a:cubicBezTo>
                  <a:cubicBezTo>
                    <a:pt x="941" y="10"/>
                    <a:pt x="884" y="5"/>
                    <a:pt x="827" y="0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8205909" y="3941732"/>
              <a:ext cx="25914" cy="20488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832" y="1"/>
                  </a:moveTo>
                  <a:lnTo>
                    <a:pt x="832" y="1"/>
                  </a:lnTo>
                  <a:cubicBezTo>
                    <a:pt x="832" y="1"/>
                    <a:pt x="836" y="25"/>
                    <a:pt x="836" y="72"/>
                  </a:cubicBezTo>
                  <a:cubicBezTo>
                    <a:pt x="836" y="91"/>
                    <a:pt x="836" y="119"/>
                    <a:pt x="832" y="153"/>
                  </a:cubicBezTo>
                  <a:cubicBezTo>
                    <a:pt x="832" y="167"/>
                    <a:pt x="832" y="182"/>
                    <a:pt x="826" y="200"/>
                  </a:cubicBezTo>
                  <a:cubicBezTo>
                    <a:pt x="826" y="215"/>
                    <a:pt x="821" y="233"/>
                    <a:pt x="817" y="252"/>
                  </a:cubicBezTo>
                  <a:cubicBezTo>
                    <a:pt x="812" y="290"/>
                    <a:pt x="797" y="329"/>
                    <a:pt x="784" y="366"/>
                  </a:cubicBezTo>
                  <a:cubicBezTo>
                    <a:pt x="775" y="390"/>
                    <a:pt x="760" y="404"/>
                    <a:pt x="751" y="423"/>
                  </a:cubicBezTo>
                  <a:cubicBezTo>
                    <a:pt x="736" y="443"/>
                    <a:pt x="727" y="461"/>
                    <a:pt x="712" y="480"/>
                  </a:cubicBezTo>
                  <a:cubicBezTo>
                    <a:pt x="694" y="495"/>
                    <a:pt x="679" y="513"/>
                    <a:pt x="661" y="528"/>
                  </a:cubicBezTo>
                  <a:cubicBezTo>
                    <a:pt x="641" y="542"/>
                    <a:pt x="622" y="556"/>
                    <a:pt x="604" y="566"/>
                  </a:cubicBezTo>
                  <a:cubicBezTo>
                    <a:pt x="580" y="575"/>
                    <a:pt x="561" y="589"/>
                    <a:pt x="537" y="594"/>
                  </a:cubicBezTo>
                  <a:lnTo>
                    <a:pt x="499" y="609"/>
                  </a:lnTo>
                  <a:lnTo>
                    <a:pt x="484" y="613"/>
                  </a:lnTo>
                  <a:lnTo>
                    <a:pt x="466" y="618"/>
                  </a:lnTo>
                  <a:cubicBezTo>
                    <a:pt x="444" y="622"/>
                    <a:pt x="423" y="624"/>
                    <a:pt x="402" y="624"/>
                  </a:cubicBezTo>
                  <a:cubicBezTo>
                    <a:pt x="375" y="624"/>
                    <a:pt x="349" y="621"/>
                    <a:pt x="324" y="613"/>
                  </a:cubicBezTo>
                  <a:cubicBezTo>
                    <a:pt x="280" y="603"/>
                    <a:pt x="238" y="580"/>
                    <a:pt x="205" y="552"/>
                  </a:cubicBezTo>
                  <a:cubicBezTo>
                    <a:pt x="138" y="489"/>
                    <a:pt x="96" y="409"/>
                    <a:pt x="67" y="338"/>
                  </a:cubicBezTo>
                  <a:cubicBezTo>
                    <a:pt x="39" y="272"/>
                    <a:pt x="24" y="210"/>
                    <a:pt x="15" y="162"/>
                  </a:cubicBezTo>
                  <a:cubicBezTo>
                    <a:pt x="6" y="119"/>
                    <a:pt x="0" y="96"/>
                    <a:pt x="0" y="96"/>
                  </a:cubicBezTo>
                  <a:lnTo>
                    <a:pt x="0" y="96"/>
                  </a:lnTo>
                  <a:cubicBezTo>
                    <a:pt x="0" y="96"/>
                    <a:pt x="0" y="119"/>
                    <a:pt x="6" y="167"/>
                  </a:cubicBezTo>
                  <a:cubicBezTo>
                    <a:pt x="10" y="210"/>
                    <a:pt x="19" y="276"/>
                    <a:pt x="43" y="347"/>
                  </a:cubicBezTo>
                  <a:cubicBezTo>
                    <a:pt x="52" y="386"/>
                    <a:pt x="72" y="428"/>
                    <a:pt x="91" y="466"/>
                  </a:cubicBezTo>
                  <a:cubicBezTo>
                    <a:pt x="109" y="509"/>
                    <a:pt x="138" y="546"/>
                    <a:pt x="177" y="580"/>
                  </a:cubicBezTo>
                  <a:cubicBezTo>
                    <a:pt x="214" y="618"/>
                    <a:pt x="262" y="646"/>
                    <a:pt x="313" y="660"/>
                  </a:cubicBezTo>
                  <a:cubicBezTo>
                    <a:pt x="340" y="667"/>
                    <a:pt x="367" y="671"/>
                    <a:pt x="394" y="671"/>
                  </a:cubicBezTo>
                  <a:cubicBezTo>
                    <a:pt x="422" y="671"/>
                    <a:pt x="449" y="667"/>
                    <a:pt x="475" y="660"/>
                  </a:cubicBezTo>
                  <a:lnTo>
                    <a:pt x="494" y="656"/>
                  </a:lnTo>
                  <a:lnTo>
                    <a:pt x="513" y="651"/>
                  </a:lnTo>
                  <a:lnTo>
                    <a:pt x="551" y="642"/>
                  </a:lnTo>
                  <a:cubicBezTo>
                    <a:pt x="575" y="632"/>
                    <a:pt x="598" y="618"/>
                    <a:pt x="622" y="609"/>
                  </a:cubicBezTo>
                  <a:cubicBezTo>
                    <a:pt x="670" y="580"/>
                    <a:pt x="707" y="546"/>
                    <a:pt x="740" y="509"/>
                  </a:cubicBezTo>
                  <a:cubicBezTo>
                    <a:pt x="760" y="485"/>
                    <a:pt x="775" y="466"/>
                    <a:pt x="784" y="447"/>
                  </a:cubicBezTo>
                  <a:cubicBezTo>
                    <a:pt x="793" y="423"/>
                    <a:pt x="808" y="404"/>
                    <a:pt x="812" y="381"/>
                  </a:cubicBezTo>
                  <a:cubicBezTo>
                    <a:pt x="832" y="338"/>
                    <a:pt x="841" y="296"/>
                    <a:pt x="845" y="257"/>
                  </a:cubicBezTo>
                  <a:cubicBezTo>
                    <a:pt x="850" y="219"/>
                    <a:pt x="850" y="182"/>
                    <a:pt x="850" y="153"/>
                  </a:cubicBezTo>
                  <a:cubicBezTo>
                    <a:pt x="850" y="119"/>
                    <a:pt x="850" y="91"/>
                    <a:pt x="845" y="68"/>
                  </a:cubicBezTo>
                  <a:cubicBezTo>
                    <a:pt x="841" y="25"/>
                    <a:pt x="832" y="1"/>
                    <a:pt x="832" y="1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8262494" y="3934934"/>
              <a:ext cx="25914" cy="20488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836" y="0"/>
                  </a:moveTo>
                  <a:lnTo>
                    <a:pt x="836" y="72"/>
                  </a:lnTo>
                  <a:lnTo>
                    <a:pt x="836" y="153"/>
                  </a:lnTo>
                  <a:cubicBezTo>
                    <a:pt x="831" y="167"/>
                    <a:pt x="831" y="186"/>
                    <a:pt x="827" y="200"/>
                  </a:cubicBezTo>
                  <a:cubicBezTo>
                    <a:pt x="827" y="219"/>
                    <a:pt x="821" y="238"/>
                    <a:pt x="816" y="257"/>
                  </a:cubicBezTo>
                  <a:cubicBezTo>
                    <a:pt x="812" y="291"/>
                    <a:pt x="798" y="333"/>
                    <a:pt x="783" y="370"/>
                  </a:cubicBezTo>
                  <a:cubicBezTo>
                    <a:pt x="774" y="390"/>
                    <a:pt x="759" y="409"/>
                    <a:pt x="750" y="427"/>
                  </a:cubicBezTo>
                  <a:cubicBezTo>
                    <a:pt x="741" y="447"/>
                    <a:pt x="726" y="466"/>
                    <a:pt x="713" y="480"/>
                  </a:cubicBezTo>
                  <a:cubicBezTo>
                    <a:pt x="693" y="499"/>
                    <a:pt x="679" y="519"/>
                    <a:pt x="660" y="528"/>
                  </a:cubicBezTo>
                  <a:cubicBezTo>
                    <a:pt x="641" y="541"/>
                    <a:pt x="622" y="561"/>
                    <a:pt x="603" y="570"/>
                  </a:cubicBezTo>
                  <a:cubicBezTo>
                    <a:pt x="579" y="580"/>
                    <a:pt x="565" y="589"/>
                    <a:pt x="536" y="598"/>
                  </a:cubicBezTo>
                  <a:lnTo>
                    <a:pt x="499" y="609"/>
                  </a:lnTo>
                  <a:lnTo>
                    <a:pt x="485" y="613"/>
                  </a:lnTo>
                  <a:lnTo>
                    <a:pt x="466" y="618"/>
                  </a:lnTo>
                  <a:cubicBezTo>
                    <a:pt x="442" y="622"/>
                    <a:pt x="418" y="625"/>
                    <a:pt x="394" y="625"/>
                  </a:cubicBezTo>
                  <a:cubicBezTo>
                    <a:pt x="371" y="625"/>
                    <a:pt x="347" y="622"/>
                    <a:pt x="323" y="618"/>
                  </a:cubicBezTo>
                  <a:cubicBezTo>
                    <a:pt x="280" y="609"/>
                    <a:pt x="238" y="585"/>
                    <a:pt x="205" y="552"/>
                  </a:cubicBezTo>
                  <a:cubicBezTo>
                    <a:pt x="137" y="495"/>
                    <a:pt x="95" y="414"/>
                    <a:pt x="67" y="342"/>
                  </a:cubicBezTo>
                  <a:cubicBezTo>
                    <a:pt x="43" y="271"/>
                    <a:pt x="24" y="210"/>
                    <a:pt x="14" y="167"/>
                  </a:cubicBezTo>
                  <a:cubicBezTo>
                    <a:pt x="5" y="125"/>
                    <a:pt x="1" y="96"/>
                    <a:pt x="1" y="96"/>
                  </a:cubicBezTo>
                  <a:lnTo>
                    <a:pt x="1" y="96"/>
                  </a:lnTo>
                  <a:cubicBezTo>
                    <a:pt x="1" y="96"/>
                    <a:pt x="1" y="125"/>
                    <a:pt x="5" y="167"/>
                  </a:cubicBezTo>
                  <a:cubicBezTo>
                    <a:pt x="10" y="210"/>
                    <a:pt x="19" y="276"/>
                    <a:pt x="43" y="352"/>
                  </a:cubicBezTo>
                  <a:cubicBezTo>
                    <a:pt x="52" y="390"/>
                    <a:pt x="71" y="427"/>
                    <a:pt x="91" y="471"/>
                  </a:cubicBezTo>
                  <a:cubicBezTo>
                    <a:pt x="115" y="508"/>
                    <a:pt x="137" y="552"/>
                    <a:pt x="176" y="585"/>
                  </a:cubicBezTo>
                  <a:cubicBezTo>
                    <a:pt x="214" y="618"/>
                    <a:pt x="262" y="651"/>
                    <a:pt x="314" y="661"/>
                  </a:cubicBezTo>
                  <a:cubicBezTo>
                    <a:pt x="342" y="668"/>
                    <a:pt x="372" y="672"/>
                    <a:pt x="402" y="672"/>
                  </a:cubicBezTo>
                  <a:cubicBezTo>
                    <a:pt x="427" y="672"/>
                    <a:pt x="451" y="670"/>
                    <a:pt x="475" y="666"/>
                  </a:cubicBezTo>
                  <a:lnTo>
                    <a:pt x="494" y="661"/>
                  </a:lnTo>
                  <a:lnTo>
                    <a:pt x="513" y="655"/>
                  </a:lnTo>
                  <a:lnTo>
                    <a:pt x="551" y="642"/>
                  </a:lnTo>
                  <a:cubicBezTo>
                    <a:pt x="575" y="637"/>
                    <a:pt x="599" y="622"/>
                    <a:pt x="622" y="609"/>
                  </a:cubicBezTo>
                  <a:cubicBezTo>
                    <a:pt x="674" y="585"/>
                    <a:pt x="713" y="547"/>
                    <a:pt x="746" y="508"/>
                  </a:cubicBezTo>
                  <a:cubicBezTo>
                    <a:pt x="759" y="490"/>
                    <a:pt x="774" y="466"/>
                    <a:pt x="783" y="447"/>
                  </a:cubicBezTo>
                  <a:cubicBezTo>
                    <a:pt x="792" y="423"/>
                    <a:pt x="807" y="405"/>
                    <a:pt x="812" y="385"/>
                  </a:cubicBezTo>
                  <a:cubicBezTo>
                    <a:pt x="831" y="337"/>
                    <a:pt x="840" y="300"/>
                    <a:pt x="845" y="262"/>
                  </a:cubicBezTo>
                  <a:cubicBezTo>
                    <a:pt x="849" y="219"/>
                    <a:pt x="849" y="186"/>
                    <a:pt x="849" y="153"/>
                  </a:cubicBezTo>
                  <a:cubicBezTo>
                    <a:pt x="849" y="120"/>
                    <a:pt x="849" y="96"/>
                    <a:pt x="845" y="72"/>
                  </a:cubicBezTo>
                  <a:cubicBezTo>
                    <a:pt x="840" y="24"/>
                    <a:pt x="836" y="0"/>
                    <a:pt x="836" y="0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8250634" y="3922220"/>
              <a:ext cx="20000" cy="54999"/>
            </a:xfrm>
            <a:custGeom>
              <a:avLst/>
              <a:gdLst/>
              <a:ahLst/>
              <a:cxnLst/>
              <a:rect l="l" t="t" r="r" b="b"/>
              <a:pathLst>
                <a:path w="656" h="1804" extrusionOk="0">
                  <a:moveTo>
                    <a:pt x="0" y="0"/>
                  </a:moveTo>
                  <a:cubicBezTo>
                    <a:pt x="42" y="138"/>
                    <a:pt x="90" y="275"/>
                    <a:pt x="138" y="413"/>
                  </a:cubicBezTo>
                  <a:cubicBezTo>
                    <a:pt x="180" y="546"/>
                    <a:pt x="228" y="684"/>
                    <a:pt x="276" y="816"/>
                  </a:cubicBezTo>
                  <a:cubicBezTo>
                    <a:pt x="371" y="1076"/>
                    <a:pt x="467" y="1335"/>
                    <a:pt x="566" y="1591"/>
                  </a:cubicBezTo>
                  <a:lnTo>
                    <a:pt x="566" y="1591"/>
                  </a:lnTo>
                  <a:cubicBezTo>
                    <a:pt x="553" y="1595"/>
                    <a:pt x="540" y="1599"/>
                    <a:pt x="526" y="1604"/>
                  </a:cubicBezTo>
                  <a:cubicBezTo>
                    <a:pt x="504" y="1613"/>
                    <a:pt x="480" y="1619"/>
                    <a:pt x="456" y="1628"/>
                  </a:cubicBezTo>
                  <a:cubicBezTo>
                    <a:pt x="408" y="1642"/>
                    <a:pt x="361" y="1661"/>
                    <a:pt x="313" y="1681"/>
                  </a:cubicBezTo>
                  <a:cubicBezTo>
                    <a:pt x="266" y="1699"/>
                    <a:pt x="219" y="1718"/>
                    <a:pt x="171" y="1737"/>
                  </a:cubicBezTo>
                  <a:cubicBezTo>
                    <a:pt x="147" y="1747"/>
                    <a:pt x="123" y="1761"/>
                    <a:pt x="105" y="1771"/>
                  </a:cubicBezTo>
                  <a:cubicBezTo>
                    <a:pt x="81" y="1780"/>
                    <a:pt x="57" y="1794"/>
                    <a:pt x="33" y="1804"/>
                  </a:cubicBezTo>
                  <a:cubicBezTo>
                    <a:pt x="62" y="1804"/>
                    <a:pt x="86" y="1799"/>
                    <a:pt x="110" y="1794"/>
                  </a:cubicBezTo>
                  <a:cubicBezTo>
                    <a:pt x="133" y="1790"/>
                    <a:pt x="162" y="1784"/>
                    <a:pt x="185" y="1775"/>
                  </a:cubicBezTo>
                  <a:cubicBezTo>
                    <a:pt x="233" y="1766"/>
                    <a:pt x="285" y="1756"/>
                    <a:pt x="333" y="1742"/>
                  </a:cubicBezTo>
                  <a:cubicBezTo>
                    <a:pt x="380" y="1727"/>
                    <a:pt x="427" y="1709"/>
                    <a:pt x="480" y="1694"/>
                  </a:cubicBezTo>
                  <a:cubicBezTo>
                    <a:pt x="504" y="1685"/>
                    <a:pt x="526" y="1681"/>
                    <a:pt x="550" y="1670"/>
                  </a:cubicBezTo>
                  <a:cubicBezTo>
                    <a:pt x="574" y="1661"/>
                    <a:pt x="598" y="1652"/>
                    <a:pt x="622" y="1642"/>
                  </a:cubicBezTo>
                  <a:lnTo>
                    <a:pt x="655" y="1633"/>
                  </a:lnTo>
                  <a:lnTo>
                    <a:pt x="640" y="1600"/>
                  </a:lnTo>
                  <a:cubicBezTo>
                    <a:pt x="532" y="1334"/>
                    <a:pt x="423" y="1068"/>
                    <a:pt x="318" y="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8219781" y="3991518"/>
              <a:ext cx="57926" cy="12957"/>
            </a:xfrm>
            <a:custGeom>
              <a:avLst/>
              <a:gdLst/>
              <a:ahLst/>
              <a:cxnLst/>
              <a:rect l="l" t="t" r="r" b="b"/>
              <a:pathLst>
                <a:path w="1900" h="425" extrusionOk="0">
                  <a:moveTo>
                    <a:pt x="1" y="1"/>
                  </a:moveTo>
                  <a:cubicBezTo>
                    <a:pt x="1" y="1"/>
                    <a:pt x="533" y="425"/>
                    <a:pt x="1126" y="425"/>
                  </a:cubicBezTo>
                  <a:cubicBezTo>
                    <a:pt x="1385" y="425"/>
                    <a:pt x="1657" y="344"/>
                    <a:pt x="1900" y="1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8130818" y="3929293"/>
              <a:ext cx="30427" cy="57469"/>
            </a:xfrm>
            <a:custGeom>
              <a:avLst/>
              <a:gdLst/>
              <a:ahLst/>
              <a:cxnLst/>
              <a:rect l="l" t="t" r="r" b="b"/>
              <a:pathLst>
                <a:path w="998" h="1885" extrusionOk="0">
                  <a:moveTo>
                    <a:pt x="563" y="0"/>
                  </a:moveTo>
                  <a:cubicBezTo>
                    <a:pt x="316" y="0"/>
                    <a:pt x="1" y="97"/>
                    <a:pt x="24" y="599"/>
                  </a:cubicBezTo>
                  <a:cubicBezTo>
                    <a:pt x="57" y="1296"/>
                    <a:pt x="494" y="1757"/>
                    <a:pt x="997" y="1885"/>
                  </a:cubicBezTo>
                  <a:lnTo>
                    <a:pt x="846" y="38"/>
                  </a:lnTo>
                  <a:cubicBezTo>
                    <a:pt x="846" y="38"/>
                    <a:pt x="718" y="0"/>
                    <a:pt x="563" y="0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8138165" y="3935086"/>
              <a:ext cx="16402" cy="41402"/>
            </a:xfrm>
            <a:custGeom>
              <a:avLst/>
              <a:gdLst/>
              <a:ahLst/>
              <a:cxnLst/>
              <a:rect l="l" t="t" r="r" b="b"/>
              <a:pathLst>
                <a:path w="538" h="1358" extrusionOk="0">
                  <a:moveTo>
                    <a:pt x="257" y="1"/>
                  </a:moveTo>
                  <a:cubicBezTo>
                    <a:pt x="248" y="1"/>
                    <a:pt x="234" y="6"/>
                    <a:pt x="224" y="10"/>
                  </a:cubicBezTo>
                  <a:lnTo>
                    <a:pt x="220" y="10"/>
                  </a:lnTo>
                  <a:lnTo>
                    <a:pt x="215" y="15"/>
                  </a:lnTo>
                  <a:lnTo>
                    <a:pt x="210" y="15"/>
                  </a:lnTo>
                  <a:lnTo>
                    <a:pt x="200" y="24"/>
                  </a:lnTo>
                  <a:lnTo>
                    <a:pt x="177" y="34"/>
                  </a:lnTo>
                  <a:cubicBezTo>
                    <a:pt x="158" y="48"/>
                    <a:pt x="143" y="63"/>
                    <a:pt x="130" y="72"/>
                  </a:cubicBezTo>
                  <a:cubicBezTo>
                    <a:pt x="115" y="86"/>
                    <a:pt x="101" y="100"/>
                    <a:pt x="92" y="115"/>
                  </a:cubicBezTo>
                  <a:cubicBezTo>
                    <a:pt x="82" y="133"/>
                    <a:pt x="68" y="148"/>
                    <a:pt x="64" y="166"/>
                  </a:cubicBezTo>
                  <a:cubicBezTo>
                    <a:pt x="25" y="233"/>
                    <a:pt x="11" y="304"/>
                    <a:pt x="7" y="376"/>
                  </a:cubicBezTo>
                  <a:cubicBezTo>
                    <a:pt x="1" y="446"/>
                    <a:pt x="1" y="518"/>
                    <a:pt x="16" y="589"/>
                  </a:cubicBezTo>
                  <a:cubicBezTo>
                    <a:pt x="16" y="518"/>
                    <a:pt x="20" y="446"/>
                    <a:pt x="35" y="380"/>
                  </a:cubicBezTo>
                  <a:cubicBezTo>
                    <a:pt x="40" y="343"/>
                    <a:pt x="49" y="309"/>
                    <a:pt x="58" y="280"/>
                  </a:cubicBezTo>
                  <a:cubicBezTo>
                    <a:pt x="73" y="247"/>
                    <a:pt x="86" y="214"/>
                    <a:pt x="101" y="186"/>
                  </a:cubicBezTo>
                  <a:cubicBezTo>
                    <a:pt x="110" y="172"/>
                    <a:pt x="121" y="162"/>
                    <a:pt x="130" y="148"/>
                  </a:cubicBezTo>
                  <a:cubicBezTo>
                    <a:pt x="143" y="133"/>
                    <a:pt x="154" y="124"/>
                    <a:pt x="163" y="115"/>
                  </a:cubicBezTo>
                  <a:lnTo>
                    <a:pt x="200" y="86"/>
                  </a:lnTo>
                  <a:lnTo>
                    <a:pt x="248" y="67"/>
                  </a:lnTo>
                  <a:cubicBezTo>
                    <a:pt x="257" y="64"/>
                    <a:pt x="265" y="62"/>
                    <a:pt x="273" y="62"/>
                  </a:cubicBezTo>
                  <a:cubicBezTo>
                    <a:pt x="288" y="62"/>
                    <a:pt x="302" y="67"/>
                    <a:pt x="314" y="76"/>
                  </a:cubicBezTo>
                  <a:cubicBezTo>
                    <a:pt x="334" y="96"/>
                    <a:pt x="353" y="124"/>
                    <a:pt x="362" y="152"/>
                  </a:cubicBezTo>
                  <a:cubicBezTo>
                    <a:pt x="390" y="214"/>
                    <a:pt x="410" y="280"/>
                    <a:pt x="419" y="347"/>
                  </a:cubicBezTo>
                  <a:cubicBezTo>
                    <a:pt x="434" y="418"/>
                    <a:pt x="443" y="485"/>
                    <a:pt x="452" y="556"/>
                  </a:cubicBezTo>
                  <a:cubicBezTo>
                    <a:pt x="466" y="687"/>
                    <a:pt x="475" y="819"/>
                    <a:pt x="480" y="955"/>
                  </a:cubicBezTo>
                  <a:lnTo>
                    <a:pt x="480" y="955"/>
                  </a:lnTo>
                  <a:lnTo>
                    <a:pt x="438" y="974"/>
                  </a:lnTo>
                  <a:cubicBezTo>
                    <a:pt x="428" y="978"/>
                    <a:pt x="414" y="983"/>
                    <a:pt x="405" y="987"/>
                  </a:cubicBezTo>
                  <a:lnTo>
                    <a:pt x="377" y="1007"/>
                  </a:lnTo>
                  <a:cubicBezTo>
                    <a:pt x="367" y="1016"/>
                    <a:pt x="357" y="1020"/>
                    <a:pt x="348" y="1031"/>
                  </a:cubicBezTo>
                  <a:cubicBezTo>
                    <a:pt x="338" y="1035"/>
                    <a:pt x="329" y="1044"/>
                    <a:pt x="324" y="1055"/>
                  </a:cubicBezTo>
                  <a:cubicBezTo>
                    <a:pt x="314" y="1064"/>
                    <a:pt x="305" y="1073"/>
                    <a:pt x="300" y="1083"/>
                  </a:cubicBezTo>
                  <a:cubicBezTo>
                    <a:pt x="296" y="1097"/>
                    <a:pt x="291" y="1106"/>
                    <a:pt x="286" y="1121"/>
                  </a:cubicBezTo>
                  <a:cubicBezTo>
                    <a:pt x="281" y="1130"/>
                    <a:pt x="281" y="1145"/>
                    <a:pt x="281" y="1154"/>
                  </a:cubicBezTo>
                  <a:lnTo>
                    <a:pt x="281" y="1191"/>
                  </a:lnTo>
                  <a:cubicBezTo>
                    <a:pt x="286" y="1202"/>
                    <a:pt x="286" y="1215"/>
                    <a:pt x="291" y="1225"/>
                  </a:cubicBezTo>
                  <a:cubicBezTo>
                    <a:pt x="296" y="1235"/>
                    <a:pt x="300" y="1248"/>
                    <a:pt x="310" y="1259"/>
                  </a:cubicBezTo>
                  <a:cubicBezTo>
                    <a:pt x="320" y="1277"/>
                    <a:pt x="334" y="1296"/>
                    <a:pt x="348" y="1311"/>
                  </a:cubicBezTo>
                  <a:cubicBezTo>
                    <a:pt x="367" y="1329"/>
                    <a:pt x="381" y="1344"/>
                    <a:pt x="400" y="1358"/>
                  </a:cubicBezTo>
                  <a:cubicBezTo>
                    <a:pt x="386" y="1339"/>
                    <a:pt x="371" y="1325"/>
                    <a:pt x="357" y="1305"/>
                  </a:cubicBezTo>
                  <a:cubicBezTo>
                    <a:pt x="343" y="1287"/>
                    <a:pt x="334" y="1268"/>
                    <a:pt x="324" y="1248"/>
                  </a:cubicBezTo>
                  <a:cubicBezTo>
                    <a:pt x="320" y="1239"/>
                    <a:pt x="314" y="1230"/>
                    <a:pt x="314" y="1220"/>
                  </a:cubicBezTo>
                  <a:cubicBezTo>
                    <a:pt x="310" y="1211"/>
                    <a:pt x="310" y="1197"/>
                    <a:pt x="310" y="1187"/>
                  </a:cubicBezTo>
                  <a:cubicBezTo>
                    <a:pt x="305" y="1178"/>
                    <a:pt x="310" y="1169"/>
                    <a:pt x="310" y="1158"/>
                  </a:cubicBezTo>
                  <a:cubicBezTo>
                    <a:pt x="310" y="1149"/>
                    <a:pt x="314" y="1140"/>
                    <a:pt x="314" y="1130"/>
                  </a:cubicBezTo>
                  <a:cubicBezTo>
                    <a:pt x="320" y="1121"/>
                    <a:pt x="329" y="1112"/>
                    <a:pt x="334" y="1106"/>
                  </a:cubicBezTo>
                  <a:cubicBezTo>
                    <a:pt x="338" y="1097"/>
                    <a:pt x="343" y="1092"/>
                    <a:pt x="353" y="1083"/>
                  </a:cubicBezTo>
                  <a:cubicBezTo>
                    <a:pt x="357" y="1073"/>
                    <a:pt x="367" y="1068"/>
                    <a:pt x="377" y="1064"/>
                  </a:cubicBezTo>
                  <a:cubicBezTo>
                    <a:pt x="386" y="1059"/>
                    <a:pt x="390" y="1049"/>
                    <a:pt x="400" y="1044"/>
                  </a:cubicBezTo>
                  <a:lnTo>
                    <a:pt x="428" y="1031"/>
                  </a:lnTo>
                  <a:cubicBezTo>
                    <a:pt x="438" y="1026"/>
                    <a:pt x="447" y="1020"/>
                    <a:pt x="457" y="1020"/>
                  </a:cubicBezTo>
                  <a:lnTo>
                    <a:pt x="519" y="998"/>
                  </a:lnTo>
                  <a:lnTo>
                    <a:pt x="537" y="992"/>
                  </a:lnTo>
                  <a:lnTo>
                    <a:pt x="537" y="974"/>
                  </a:lnTo>
                  <a:cubicBezTo>
                    <a:pt x="537" y="902"/>
                    <a:pt x="537" y="831"/>
                    <a:pt x="533" y="760"/>
                  </a:cubicBezTo>
                  <a:cubicBezTo>
                    <a:pt x="533" y="689"/>
                    <a:pt x="528" y="617"/>
                    <a:pt x="519" y="547"/>
                  </a:cubicBezTo>
                  <a:cubicBezTo>
                    <a:pt x="513" y="475"/>
                    <a:pt x="504" y="404"/>
                    <a:pt x="491" y="332"/>
                  </a:cubicBezTo>
                  <a:cubicBezTo>
                    <a:pt x="476" y="266"/>
                    <a:pt x="457" y="195"/>
                    <a:pt x="423" y="124"/>
                  </a:cubicBezTo>
                  <a:cubicBezTo>
                    <a:pt x="410" y="91"/>
                    <a:pt x="390" y="58"/>
                    <a:pt x="353" y="29"/>
                  </a:cubicBezTo>
                  <a:cubicBezTo>
                    <a:pt x="338" y="15"/>
                    <a:pt x="314" y="6"/>
                    <a:pt x="291" y="1"/>
                  </a:cubicBezTo>
                  <a:close/>
                </a:path>
              </a:pathLst>
            </a:custGeom>
            <a:solidFill>
              <a:srgbClr val="E2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8347127" y="3763076"/>
              <a:ext cx="275973" cy="250851"/>
            </a:xfrm>
            <a:custGeom>
              <a:avLst/>
              <a:gdLst/>
              <a:ahLst/>
              <a:cxnLst/>
              <a:rect l="l" t="t" r="r" b="b"/>
              <a:pathLst>
                <a:path w="9052" h="8228" extrusionOk="0">
                  <a:moveTo>
                    <a:pt x="4522" y="0"/>
                  </a:moveTo>
                  <a:cubicBezTo>
                    <a:pt x="2660" y="0"/>
                    <a:pt x="973" y="1274"/>
                    <a:pt x="522" y="3166"/>
                  </a:cubicBezTo>
                  <a:cubicBezTo>
                    <a:pt x="1" y="5372"/>
                    <a:pt x="1363" y="7589"/>
                    <a:pt x="3575" y="8115"/>
                  </a:cubicBezTo>
                  <a:cubicBezTo>
                    <a:pt x="3895" y="8191"/>
                    <a:pt x="4215" y="8228"/>
                    <a:pt x="4531" y="8228"/>
                  </a:cubicBezTo>
                  <a:cubicBezTo>
                    <a:pt x="6389" y="8228"/>
                    <a:pt x="8074" y="6955"/>
                    <a:pt x="8524" y="5068"/>
                  </a:cubicBezTo>
                  <a:cubicBezTo>
                    <a:pt x="9052" y="2857"/>
                    <a:pt x="7685" y="640"/>
                    <a:pt x="5477" y="113"/>
                  </a:cubicBezTo>
                  <a:cubicBezTo>
                    <a:pt x="5157" y="37"/>
                    <a:pt x="4837" y="0"/>
                    <a:pt x="4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8356273" y="3941885"/>
              <a:ext cx="73231" cy="59786"/>
            </a:xfrm>
            <a:custGeom>
              <a:avLst/>
              <a:gdLst/>
              <a:ahLst/>
              <a:cxnLst/>
              <a:rect l="l" t="t" r="r" b="b"/>
              <a:pathLst>
                <a:path w="2402" h="1961" extrusionOk="0">
                  <a:moveTo>
                    <a:pt x="1253" y="0"/>
                  </a:moveTo>
                  <a:lnTo>
                    <a:pt x="0" y="1960"/>
                  </a:lnTo>
                  <a:lnTo>
                    <a:pt x="2401" y="95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8463467" y="3823105"/>
              <a:ext cx="47042" cy="120700"/>
            </a:xfrm>
            <a:custGeom>
              <a:avLst/>
              <a:gdLst/>
              <a:ahLst/>
              <a:cxnLst/>
              <a:rect l="l" t="t" r="r" b="b"/>
              <a:pathLst>
                <a:path w="1543" h="3959" extrusionOk="0">
                  <a:moveTo>
                    <a:pt x="1" y="0"/>
                  </a:moveTo>
                  <a:lnTo>
                    <a:pt x="1" y="3959"/>
                  </a:lnTo>
                  <a:lnTo>
                    <a:pt x="1543" y="3959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8426730" y="3859995"/>
              <a:ext cx="120700" cy="47042"/>
            </a:xfrm>
            <a:custGeom>
              <a:avLst/>
              <a:gdLst/>
              <a:ahLst/>
              <a:cxnLst/>
              <a:rect l="l" t="t" r="r" b="b"/>
              <a:pathLst>
                <a:path w="3959" h="1543" extrusionOk="0">
                  <a:moveTo>
                    <a:pt x="0" y="0"/>
                  </a:moveTo>
                  <a:lnTo>
                    <a:pt x="0" y="1542"/>
                  </a:lnTo>
                  <a:lnTo>
                    <a:pt x="3959" y="1542"/>
                  </a:lnTo>
                  <a:lnTo>
                    <a:pt x="39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5" name="Google Shape;1535;p26"/>
          <p:cNvGrpSpPr/>
          <p:nvPr/>
        </p:nvGrpSpPr>
        <p:grpSpPr>
          <a:xfrm rot="-4969207" flipH="1">
            <a:off x="7741515" y="3338723"/>
            <a:ext cx="634228" cy="447624"/>
            <a:chOff x="6057150" y="6017870"/>
            <a:chExt cx="132712" cy="93658"/>
          </a:xfrm>
        </p:grpSpPr>
        <p:sp>
          <p:nvSpPr>
            <p:cNvPr id="1536" name="Google Shape;1536;p26"/>
            <p:cNvSpPr/>
            <p:nvPr/>
          </p:nvSpPr>
          <p:spPr>
            <a:xfrm>
              <a:off x="6104009" y="6026742"/>
              <a:ext cx="85853" cy="84786"/>
            </a:xfrm>
            <a:custGeom>
              <a:avLst/>
              <a:gdLst/>
              <a:ahLst/>
              <a:cxnLst/>
              <a:rect l="l" t="t" r="r" b="b"/>
              <a:pathLst>
                <a:path w="2816" h="2781" extrusionOk="0">
                  <a:moveTo>
                    <a:pt x="883" y="1"/>
                  </a:moveTo>
                  <a:cubicBezTo>
                    <a:pt x="698" y="1"/>
                    <a:pt x="512" y="66"/>
                    <a:pt x="362" y="198"/>
                  </a:cubicBezTo>
                  <a:cubicBezTo>
                    <a:pt x="35" y="483"/>
                    <a:pt x="1" y="985"/>
                    <a:pt x="286" y="1313"/>
                  </a:cubicBezTo>
                  <a:lnTo>
                    <a:pt x="1339" y="2510"/>
                  </a:lnTo>
                  <a:cubicBezTo>
                    <a:pt x="1497" y="2690"/>
                    <a:pt x="1715" y="2781"/>
                    <a:pt x="1935" y="2781"/>
                  </a:cubicBezTo>
                  <a:cubicBezTo>
                    <a:pt x="2120" y="2781"/>
                    <a:pt x="2306" y="2716"/>
                    <a:pt x="2456" y="2586"/>
                  </a:cubicBezTo>
                  <a:cubicBezTo>
                    <a:pt x="2783" y="2295"/>
                    <a:pt x="2816" y="1798"/>
                    <a:pt x="2531" y="1470"/>
                  </a:cubicBezTo>
                  <a:lnTo>
                    <a:pt x="1477" y="269"/>
                  </a:lnTo>
                  <a:cubicBezTo>
                    <a:pt x="1320" y="92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6057150" y="6017870"/>
              <a:ext cx="85822" cy="84816"/>
            </a:xfrm>
            <a:custGeom>
              <a:avLst/>
              <a:gdLst/>
              <a:ahLst/>
              <a:cxnLst/>
              <a:rect l="l" t="t" r="r" b="b"/>
              <a:pathLst>
                <a:path w="2815" h="2782" extrusionOk="0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1339" y="2511"/>
                  </a:lnTo>
                  <a:cubicBezTo>
                    <a:pt x="1496" y="2691"/>
                    <a:pt x="1714" y="2781"/>
                    <a:pt x="1934" y="2781"/>
                  </a:cubicBezTo>
                  <a:cubicBezTo>
                    <a:pt x="2119" y="2781"/>
                    <a:pt x="2305" y="2717"/>
                    <a:pt x="2455" y="2586"/>
                  </a:cubicBezTo>
                  <a:cubicBezTo>
                    <a:pt x="2782" y="2297"/>
                    <a:pt x="2815" y="1799"/>
                    <a:pt x="2530" y="1467"/>
                  </a:cubicBez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6057150" y="6017870"/>
              <a:ext cx="61371" cy="58902"/>
            </a:xfrm>
            <a:custGeom>
              <a:avLst/>
              <a:gdLst/>
              <a:ahLst/>
              <a:cxnLst/>
              <a:rect l="l" t="t" r="r" b="b"/>
              <a:pathLst>
                <a:path w="2013" h="1932" extrusionOk="0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1" name="Google Shape;1541;p26"/>
          <p:cNvGrpSpPr/>
          <p:nvPr/>
        </p:nvGrpSpPr>
        <p:grpSpPr>
          <a:xfrm>
            <a:off x="4867651" y="5823872"/>
            <a:ext cx="956573" cy="731409"/>
            <a:chOff x="1702797" y="1124538"/>
            <a:chExt cx="288855" cy="220883"/>
          </a:xfrm>
        </p:grpSpPr>
        <p:sp>
          <p:nvSpPr>
            <p:cNvPr id="1542" name="Google Shape;1542;p26"/>
            <p:cNvSpPr/>
            <p:nvPr/>
          </p:nvSpPr>
          <p:spPr>
            <a:xfrm>
              <a:off x="1702797" y="1124538"/>
              <a:ext cx="288855" cy="220883"/>
            </a:xfrm>
            <a:custGeom>
              <a:avLst/>
              <a:gdLst/>
              <a:ahLst/>
              <a:cxnLst/>
              <a:rect l="l" t="t" r="r" b="b"/>
              <a:pathLst>
                <a:path w="10607" h="8111" extrusionOk="0">
                  <a:moveTo>
                    <a:pt x="7516" y="1"/>
                  </a:moveTo>
                  <a:cubicBezTo>
                    <a:pt x="6392" y="1"/>
                    <a:pt x="5304" y="861"/>
                    <a:pt x="5304" y="2244"/>
                  </a:cubicBezTo>
                  <a:cubicBezTo>
                    <a:pt x="5304" y="1044"/>
                    <a:pt x="4129" y="142"/>
                    <a:pt x="2960" y="142"/>
                  </a:cubicBezTo>
                  <a:cubicBezTo>
                    <a:pt x="2047" y="142"/>
                    <a:pt x="1138" y="691"/>
                    <a:pt x="792" y="2075"/>
                  </a:cubicBezTo>
                  <a:cubicBezTo>
                    <a:pt x="1" y="5234"/>
                    <a:pt x="5304" y="8110"/>
                    <a:pt x="5304" y="8110"/>
                  </a:cubicBezTo>
                  <a:cubicBezTo>
                    <a:pt x="5304" y="8110"/>
                    <a:pt x="10606" y="5234"/>
                    <a:pt x="9820" y="2075"/>
                  </a:cubicBezTo>
                  <a:cubicBezTo>
                    <a:pt x="9457" y="623"/>
                    <a:pt x="8473" y="1"/>
                    <a:pt x="75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1748657" y="1185975"/>
              <a:ext cx="206341" cy="64623"/>
            </a:xfrm>
            <a:custGeom>
              <a:avLst/>
              <a:gdLst/>
              <a:ahLst/>
              <a:cxnLst/>
              <a:rect l="l" t="t" r="r" b="b"/>
              <a:pathLst>
                <a:path w="7577" h="2373" extrusionOk="0">
                  <a:moveTo>
                    <a:pt x="4697" y="1"/>
                  </a:moveTo>
                  <a:cubicBezTo>
                    <a:pt x="4650" y="1"/>
                    <a:pt x="4608" y="35"/>
                    <a:pt x="4595" y="83"/>
                  </a:cubicBezTo>
                  <a:lnTo>
                    <a:pt x="4339" y="1239"/>
                  </a:lnTo>
                  <a:lnTo>
                    <a:pt x="3199" y="1239"/>
                  </a:lnTo>
                  <a:cubicBezTo>
                    <a:pt x="3159" y="1239"/>
                    <a:pt x="3128" y="1255"/>
                    <a:pt x="3108" y="1286"/>
                  </a:cubicBezTo>
                  <a:lnTo>
                    <a:pt x="2849" y="1691"/>
                  </a:lnTo>
                  <a:lnTo>
                    <a:pt x="2636" y="1294"/>
                  </a:lnTo>
                  <a:cubicBezTo>
                    <a:pt x="2618" y="1262"/>
                    <a:pt x="2583" y="1239"/>
                    <a:pt x="2543" y="1239"/>
                  </a:cubicBezTo>
                  <a:cubicBezTo>
                    <a:pt x="2540" y="1239"/>
                    <a:pt x="2537" y="1239"/>
                    <a:pt x="2534" y="1239"/>
                  </a:cubicBezTo>
                  <a:cubicBezTo>
                    <a:pt x="2491" y="1239"/>
                    <a:pt x="2455" y="1267"/>
                    <a:pt x="2440" y="1306"/>
                  </a:cubicBezTo>
                  <a:lnTo>
                    <a:pt x="2231" y="1877"/>
                  </a:lnTo>
                  <a:lnTo>
                    <a:pt x="1928" y="402"/>
                  </a:lnTo>
                  <a:cubicBezTo>
                    <a:pt x="1921" y="358"/>
                    <a:pt x="1881" y="322"/>
                    <a:pt x="1834" y="319"/>
                  </a:cubicBezTo>
                  <a:cubicBezTo>
                    <a:pt x="1828" y="318"/>
                    <a:pt x="1823" y="317"/>
                    <a:pt x="1818" y="317"/>
                  </a:cubicBezTo>
                  <a:cubicBezTo>
                    <a:pt x="1777" y="317"/>
                    <a:pt x="1741" y="343"/>
                    <a:pt x="1723" y="378"/>
                  </a:cubicBezTo>
                  <a:lnTo>
                    <a:pt x="1180" y="1566"/>
                  </a:lnTo>
                  <a:lnTo>
                    <a:pt x="107" y="1566"/>
                  </a:lnTo>
                  <a:cubicBezTo>
                    <a:pt x="47" y="1566"/>
                    <a:pt x="0" y="1613"/>
                    <a:pt x="0" y="1672"/>
                  </a:cubicBezTo>
                  <a:cubicBezTo>
                    <a:pt x="0" y="1731"/>
                    <a:pt x="47" y="1778"/>
                    <a:pt x="107" y="1778"/>
                  </a:cubicBezTo>
                  <a:lnTo>
                    <a:pt x="1251" y="1778"/>
                  </a:lnTo>
                  <a:cubicBezTo>
                    <a:pt x="1295" y="1778"/>
                    <a:pt x="1331" y="1755"/>
                    <a:pt x="1350" y="1715"/>
                  </a:cubicBezTo>
                  <a:lnTo>
                    <a:pt x="1783" y="767"/>
                  </a:lnTo>
                  <a:lnTo>
                    <a:pt x="2097" y="2290"/>
                  </a:lnTo>
                  <a:cubicBezTo>
                    <a:pt x="2109" y="2337"/>
                    <a:pt x="2148" y="2368"/>
                    <a:pt x="2195" y="2372"/>
                  </a:cubicBezTo>
                  <a:lnTo>
                    <a:pt x="2204" y="2372"/>
                  </a:lnTo>
                  <a:cubicBezTo>
                    <a:pt x="2247" y="2372"/>
                    <a:pt x="2290" y="2345"/>
                    <a:pt x="2306" y="2301"/>
                  </a:cubicBezTo>
                  <a:lnTo>
                    <a:pt x="2558" y="1609"/>
                  </a:lnTo>
                  <a:lnTo>
                    <a:pt x="2743" y="1955"/>
                  </a:lnTo>
                  <a:cubicBezTo>
                    <a:pt x="2762" y="1991"/>
                    <a:pt x="2794" y="2011"/>
                    <a:pt x="2833" y="2011"/>
                  </a:cubicBezTo>
                  <a:cubicBezTo>
                    <a:pt x="2836" y="2011"/>
                    <a:pt x="2840" y="2011"/>
                    <a:pt x="2843" y="2011"/>
                  </a:cubicBezTo>
                  <a:cubicBezTo>
                    <a:pt x="2881" y="2011"/>
                    <a:pt x="2910" y="1992"/>
                    <a:pt x="2927" y="1963"/>
                  </a:cubicBezTo>
                  <a:lnTo>
                    <a:pt x="3258" y="1452"/>
                  </a:lnTo>
                  <a:lnTo>
                    <a:pt x="4426" y="1452"/>
                  </a:lnTo>
                  <a:cubicBezTo>
                    <a:pt x="4474" y="1452"/>
                    <a:pt x="4517" y="1417"/>
                    <a:pt x="4528" y="1370"/>
                  </a:cubicBezTo>
                  <a:lnTo>
                    <a:pt x="4702" y="598"/>
                  </a:lnTo>
                  <a:lnTo>
                    <a:pt x="5040" y="2097"/>
                  </a:lnTo>
                  <a:cubicBezTo>
                    <a:pt x="5048" y="2144"/>
                    <a:pt x="5087" y="2176"/>
                    <a:pt x="5134" y="2180"/>
                  </a:cubicBezTo>
                  <a:cubicBezTo>
                    <a:pt x="5137" y="2180"/>
                    <a:pt x="5141" y="2180"/>
                    <a:pt x="5144" y="2180"/>
                  </a:cubicBezTo>
                  <a:cubicBezTo>
                    <a:pt x="5184" y="2180"/>
                    <a:pt x="5226" y="2157"/>
                    <a:pt x="5240" y="2116"/>
                  </a:cubicBezTo>
                  <a:lnTo>
                    <a:pt x="5614" y="1290"/>
                  </a:lnTo>
                  <a:lnTo>
                    <a:pt x="5788" y="1657"/>
                  </a:lnTo>
                  <a:cubicBezTo>
                    <a:pt x="5807" y="1691"/>
                    <a:pt x="5843" y="1715"/>
                    <a:pt x="5886" y="1715"/>
                  </a:cubicBezTo>
                  <a:lnTo>
                    <a:pt x="7471" y="1715"/>
                  </a:lnTo>
                  <a:cubicBezTo>
                    <a:pt x="7530" y="1715"/>
                    <a:pt x="7577" y="1668"/>
                    <a:pt x="7577" y="1609"/>
                  </a:cubicBezTo>
                  <a:cubicBezTo>
                    <a:pt x="7577" y="1550"/>
                    <a:pt x="7530" y="1499"/>
                    <a:pt x="7471" y="1499"/>
                  </a:cubicBezTo>
                  <a:lnTo>
                    <a:pt x="5953" y="1499"/>
                  </a:lnTo>
                  <a:lnTo>
                    <a:pt x="5705" y="992"/>
                  </a:lnTo>
                  <a:cubicBezTo>
                    <a:pt x="5689" y="952"/>
                    <a:pt x="5654" y="929"/>
                    <a:pt x="5607" y="929"/>
                  </a:cubicBezTo>
                  <a:cubicBezTo>
                    <a:pt x="5567" y="929"/>
                    <a:pt x="5528" y="956"/>
                    <a:pt x="5512" y="992"/>
                  </a:cubicBezTo>
                  <a:lnTo>
                    <a:pt x="5178" y="1735"/>
                  </a:lnTo>
                  <a:lnTo>
                    <a:pt x="4804" y="83"/>
                  </a:lnTo>
                  <a:cubicBezTo>
                    <a:pt x="4792" y="35"/>
                    <a:pt x="4749" y="1"/>
                    <a:pt x="4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5" name="Google Shape;1555;p26"/>
          <p:cNvSpPr txBox="1">
            <a:spLocks noGrp="1"/>
          </p:cNvSpPr>
          <p:nvPr>
            <p:ph type="body" idx="4294967295"/>
          </p:nvPr>
        </p:nvSpPr>
        <p:spPr>
          <a:xfrm>
            <a:off x="0" y="2440975"/>
            <a:ext cx="2994660" cy="58686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>
              <a:buNone/>
            </a:pPr>
            <a:r>
              <a:rPr lang="ru-RU" sz="1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Используйте </a:t>
            </a: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движения любую минуту!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раза в день по 10 минут: встаньте с кресла, распрямитесь и походите.</a:t>
            </a:r>
          </a:p>
          <a:p>
            <a:pPr marL="0" lvl="0" indent="0"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Поднимайтесь по лестнице пешком вместо того, чтобы пользоваться лифтом.</a:t>
            </a:r>
          </a:p>
          <a:p>
            <a:pPr marL="0" lvl="0" indent="0"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Попробуйте пройти часть пути на работу или с работы пешком.</a:t>
            </a:r>
          </a:p>
          <a:p>
            <a:pPr marL="0" lvl="0" indent="0"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Выходите из транспорта на 1–2 остановки раньше.</a:t>
            </a:r>
          </a:p>
          <a:p>
            <a:pPr marL="0" lvl="0" indent="0"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Вместо того, чтобы говорить по телефону с коллегами, не поленитесь сходить к ним.</a:t>
            </a:r>
          </a:p>
          <a:p>
            <a:pPr marL="0" lvl="0" indent="0"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привыкли ездить на машине, то старайтесь парковать её дальше, чтобы пройти лишние 200–300 м.</a:t>
            </a:r>
          </a:p>
          <a:p>
            <a:pPr marL="0" lvl="0" indent="0"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Играйте в активные игры с детьми.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Прогуливайтесь по магазинам, не используя транспорт.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Выполняйте посильную работу на даче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59" name="Google Shape;1559;p26"/>
          <p:cNvSpPr txBox="1">
            <a:spLocks noGrp="1"/>
          </p:cNvSpPr>
          <p:nvPr>
            <p:ph type="title" idx="3"/>
          </p:nvPr>
        </p:nvSpPr>
        <p:spPr>
          <a:xfrm>
            <a:off x="7488025" y="753775"/>
            <a:ext cx="2841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CANCER TREATMENT INFORMATION</a:t>
            </a:r>
            <a:endParaRPr dirty="0"/>
          </a:p>
        </p:txBody>
      </p:sp>
      <p:sp>
        <p:nvSpPr>
          <p:cNvPr id="1560" name="Google Shape;1560;p26"/>
          <p:cNvSpPr txBox="1">
            <a:spLocks noGrp="1"/>
          </p:cNvSpPr>
          <p:nvPr>
            <p:ph type="title" idx="2"/>
          </p:nvPr>
        </p:nvSpPr>
        <p:spPr>
          <a:xfrm>
            <a:off x="4089372" y="1924047"/>
            <a:ext cx="2841900" cy="3417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Составные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 физической культуры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Гигиена.</a:t>
            </a:r>
            <a:r>
              <a:rPr lang="en-US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Естественные силы</a:t>
            </a:r>
            <a:r>
              <a:rPr lang="en-US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природы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en-US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Двигательная 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 и физические тренировки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61" name="Google Shape;1561;p26"/>
          <p:cNvGrpSpPr/>
          <p:nvPr/>
        </p:nvGrpSpPr>
        <p:grpSpPr>
          <a:xfrm rot="4969171">
            <a:off x="8032896" y="4158934"/>
            <a:ext cx="505069" cy="356465"/>
            <a:chOff x="6057150" y="6017870"/>
            <a:chExt cx="132712" cy="93658"/>
          </a:xfrm>
        </p:grpSpPr>
        <p:sp>
          <p:nvSpPr>
            <p:cNvPr id="1562" name="Google Shape;1562;p26"/>
            <p:cNvSpPr/>
            <p:nvPr/>
          </p:nvSpPr>
          <p:spPr>
            <a:xfrm>
              <a:off x="6104009" y="6026742"/>
              <a:ext cx="85853" cy="84786"/>
            </a:xfrm>
            <a:custGeom>
              <a:avLst/>
              <a:gdLst/>
              <a:ahLst/>
              <a:cxnLst/>
              <a:rect l="l" t="t" r="r" b="b"/>
              <a:pathLst>
                <a:path w="2816" h="2781" extrusionOk="0">
                  <a:moveTo>
                    <a:pt x="883" y="1"/>
                  </a:moveTo>
                  <a:cubicBezTo>
                    <a:pt x="698" y="1"/>
                    <a:pt x="512" y="66"/>
                    <a:pt x="362" y="198"/>
                  </a:cubicBezTo>
                  <a:cubicBezTo>
                    <a:pt x="35" y="483"/>
                    <a:pt x="1" y="985"/>
                    <a:pt x="286" y="1313"/>
                  </a:cubicBezTo>
                  <a:lnTo>
                    <a:pt x="1339" y="2510"/>
                  </a:lnTo>
                  <a:cubicBezTo>
                    <a:pt x="1497" y="2690"/>
                    <a:pt x="1715" y="2781"/>
                    <a:pt x="1935" y="2781"/>
                  </a:cubicBezTo>
                  <a:cubicBezTo>
                    <a:pt x="2120" y="2781"/>
                    <a:pt x="2306" y="2716"/>
                    <a:pt x="2456" y="2586"/>
                  </a:cubicBezTo>
                  <a:cubicBezTo>
                    <a:pt x="2783" y="2295"/>
                    <a:pt x="2816" y="1798"/>
                    <a:pt x="2531" y="1470"/>
                  </a:cubicBezTo>
                  <a:lnTo>
                    <a:pt x="1477" y="269"/>
                  </a:lnTo>
                  <a:cubicBezTo>
                    <a:pt x="1320" y="92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6057150" y="6017870"/>
              <a:ext cx="85822" cy="84816"/>
            </a:xfrm>
            <a:custGeom>
              <a:avLst/>
              <a:gdLst/>
              <a:ahLst/>
              <a:cxnLst/>
              <a:rect l="l" t="t" r="r" b="b"/>
              <a:pathLst>
                <a:path w="2815" h="2782" extrusionOk="0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1339" y="2511"/>
                  </a:lnTo>
                  <a:cubicBezTo>
                    <a:pt x="1496" y="2691"/>
                    <a:pt x="1714" y="2781"/>
                    <a:pt x="1934" y="2781"/>
                  </a:cubicBezTo>
                  <a:cubicBezTo>
                    <a:pt x="2119" y="2781"/>
                    <a:pt x="2305" y="2717"/>
                    <a:pt x="2455" y="2586"/>
                  </a:cubicBezTo>
                  <a:cubicBezTo>
                    <a:pt x="2782" y="2297"/>
                    <a:pt x="2815" y="1799"/>
                    <a:pt x="2530" y="1467"/>
                  </a:cubicBez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6057150" y="6017870"/>
              <a:ext cx="61371" cy="58902"/>
            </a:xfrm>
            <a:custGeom>
              <a:avLst/>
              <a:gdLst/>
              <a:ahLst/>
              <a:cxnLst/>
              <a:rect l="l" t="t" r="r" b="b"/>
              <a:pathLst>
                <a:path w="2013" h="1932" extrusionOk="0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6" name="Google Shape;1566;p26"/>
          <p:cNvSpPr txBox="1">
            <a:spLocks noGrp="1"/>
          </p:cNvSpPr>
          <p:nvPr>
            <p:ph type="title" idx="3"/>
          </p:nvPr>
        </p:nvSpPr>
        <p:spPr>
          <a:xfrm>
            <a:off x="7488025" y="5747179"/>
            <a:ext cx="2841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НЕОБХОДИМЫ ФИЗИЧЕСКИЕ ТРЕНИРОВКИ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300" dirty="0"/>
          </a:p>
        </p:txBody>
      </p:sp>
      <p:grpSp>
        <p:nvGrpSpPr>
          <p:cNvPr id="2" name="Google Shape;2965;p29">
            <a:extLst>
              <a:ext uri="{FF2B5EF4-FFF2-40B4-BE49-F238E27FC236}">
                <a16:creationId xmlns="" xmlns:a16="http://schemas.microsoft.com/office/drawing/2014/main" id="{3025DE3B-FEB6-92D2-4439-21FE88E549CC}"/>
              </a:ext>
            </a:extLst>
          </p:cNvPr>
          <p:cNvGrpSpPr/>
          <p:nvPr/>
        </p:nvGrpSpPr>
        <p:grpSpPr>
          <a:xfrm>
            <a:off x="4899161" y="240031"/>
            <a:ext cx="993923" cy="1223010"/>
            <a:chOff x="1667136" y="1755843"/>
            <a:chExt cx="490495" cy="540033"/>
          </a:xfrm>
        </p:grpSpPr>
        <p:sp>
          <p:nvSpPr>
            <p:cNvPr id="3" name="Google Shape;2966;p29">
              <a:extLst>
                <a:ext uri="{FF2B5EF4-FFF2-40B4-BE49-F238E27FC236}">
                  <a16:creationId xmlns="" xmlns:a16="http://schemas.microsoft.com/office/drawing/2014/main" id="{9169CEEB-52A9-383C-C4CD-F98C7248DDEA}"/>
                </a:ext>
              </a:extLst>
            </p:cNvPr>
            <p:cNvSpPr/>
            <p:nvPr/>
          </p:nvSpPr>
          <p:spPr>
            <a:xfrm>
              <a:off x="1811838" y="1945662"/>
              <a:ext cx="217719" cy="188920"/>
            </a:xfrm>
            <a:custGeom>
              <a:avLst/>
              <a:gdLst/>
              <a:ahLst/>
              <a:cxnLst/>
              <a:rect l="l" t="t" r="r" b="b"/>
              <a:pathLst>
                <a:path w="5564" h="4828" extrusionOk="0">
                  <a:moveTo>
                    <a:pt x="1387" y="1"/>
                  </a:moveTo>
                  <a:cubicBezTo>
                    <a:pt x="1036" y="1"/>
                    <a:pt x="681" y="133"/>
                    <a:pt x="404" y="409"/>
                  </a:cubicBezTo>
                  <a:cubicBezTo>
                    <a:pt x="144" y="675"/>
                    <a:pt x="1" y="1022"/>
                    <a:pt x="1" y="1395"/>
                  </a:cubicBezTo>
                  <a:cubicBezTo>
                    <a:pt x="1" y="2948"/>
                    <a:pt x="1375" y="4179"/>
                    <a:pt x="2724" y="4813"/>
                  </a:cubicBezTo>
                  <a:cubicBezTo>
                    <a:pt x="2744" y="4822"/>
                    <a:pt x="2764" y="4827"/>
                    <a:pt x="2785" y="4827"/>
                  </a:cubicBezTo>
                  <a:cubicBezTo>
                    <a:pt x="2806" y="4827"/>
                    <a:pt x="2830" y="4822"/>
                    <a:pt x="2851" y="4813"/>
                  </a:cubicBezTo>
                  <a:cubicBezTo>
                    <a:pt x="3061" y="4711"/>
                    <a:pt x="3622" y="4424"/>
                    <a:pt x="4179" y="3955"/>
                  </a:cubicBezTo>
                  <a:cubicBezTo>
                    <a:pt x="5098" y="3183"/>
                    <a:pt x="5564" y="2321"/>
                    <a:pt x="5564" y="1390"/>
                  </a:cubicBezTo>
                  <a:cubicBezTo>
                    <a:pt x="5564" y="624"/>
                    <a:pt x="4940" y="1"/>
                    <a:pt x="4174" y="1"/>
                  </a:cubicBezTo>
                  <a:cubicBezTo>
                    <a:pt x="3332" y="1"/>
                    <a:pt x="2983" y="680"/>
                    <a:pt x="2959" y="711"/>
                  </a:cubicBezTo>
                  <a:cubicBezTo>
                    <a:pt x="2908" y="767"/>
                    <a:pt x="2849" y="801"/>
                    <a:pt x="2786" y="801"/>
                  </a:cubicBezTo>
                  <a:cubicBezTo>
                    <a:pt x="2727" y="801"/>
                    <a:pt x="2665" y="772"/>
                    <a:pt x="2601" y="706"/>
                  </a:cubicBezTo>
                  <a:cubicBezTo>
                    <a:pt x="2339" y="246"/>
                    <a:pt x="1866" y="1"/>
                    <a:pt x="1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967;p29">
              <a:extLst>
                <a:ext uri="{FF2B5EF4-FFF2-40B4-BE49-F238E27FC236}">
                  <a16:creationId xmlns="" xmlns:a16="http://schemas.microsoft.com/office/drawing/2014/main" id="{90696E09-B6C0-E260-AB0F-648AD66A9D73}"/>
                </a:ext>
              </a:extLst>
            </p:cNvPr>
            <p:cNvSpPr/>
            <p:nvPr/>
          </p:nvSpPr>
          <p:spPr>
            <a:xfrm>
              <a:off x="1811838" y="1945741"/>
              <a:ext cx="125138" cy="188841"/>
            </a:xfrm>
            <a:custGeom>
              <a:avLst/>
              <a:gdLst/>
              <a:ahLst/>
              <a:cxnLst/>
              <a:rect l="l" t="t" r="r" b="b"/>
              <a:pathLst>
                <a:path w="3198" h="4826" extrusionOk="0">
                  <a:moveTo>
                    <a:pt x="1384" y="1"/>
                  </a:moveTo>
                  <a:cubicBezTo>
                    <a:pt x="1034" y="1"/>
                    <a:pt x="682" y="132"/>
                    <a:pt x="409" y="407"/>
                  </a:cubicBezTo>
                  <a:cubicBezTo>
                    <a:pt x="144" y="673"/>
                    <a:pt x="1" y="1020"/>
                    <a:pt x="1" y="1393"/>
                  </a:cubicBezTo>
                  <a:cubicBezTo>
                    <a:pt x="1" y="2946"/>
                    <a:pt x="1375" y="4177"/>
                    <a:pt x="2724" y="4811"/>
                  </a:cubicBezTo>
                  <a:cubicBezTo>
                    <a:pt x="2744" y="4820"/>
                    <a:pt x="2764" y="4825"/>
                    <a:pt x="2785" y="4825"/>
                  </a:cubicBezTo>
                  <a:cubicBezTo>
                    <a:pt x="2806" y="4825"/>
                    <a:pt x="2830" y="4820"/>
                    <a:pt x="2851" y="4811"/>
                  </a:cubicBezTo>
                  <a:cubicBezTo>
                    <a:pt x="2928" y="4775"/>
                    <a:pt x="3051" y="4714"/>
                    <a:pt x="3198" y="4632"/>
                  </a:cubicBezTo>
                  <a:cubicBezTo>
                    <a:pt x="1978" y="3957"/>
                    <a:pt x="833" y="2809"/>
                    <a:pt x="833" y="1393"/>
                  </a:cubicBezTo>
                  <a:cubicBezTo>
                    <a:pt x="833" y="1020"/>
                    <a:pt x="977" y="673"/>
                    <a:pt x="1243" y="407"/>
                  </a:cubicBezTo>
                  <a:cubicBezTo>
                    <a:pt x="1406" y="244"/>
                    <a:pt x="1599" y="127"/>
                    <a:pt x="1804" y="65"/>
                  </a:cubicBezTo>
                  <a:cubicBezTo>
                    <a:pt x="1668" y="22"/>
                    <a:pt x="1526" y="1"/>
                    <a:pt x="1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968;p29">
              <a:extLst>
                <a:ext uri="{FF2B5EF4-FFF2-40B4-BE49-F238E27FC236}">
                  <a16:creationId xmlns="" xmlns:a16="http://schemas.microsoft.com/office/drawing/2014/main" id="{4A0D9BDD-5628-1CA0-F494-AE39D7B603CD}"/>
                </a:ext>
              </a:extLst>
            </p:cNvPr>
            <p:cNvSpPr/>
            <p:nvPr/>
          </p:nvSpPr>
          <p:spPr>
            <a:xfrm>
              <a:off x="1774861" y="1805186"/>
              <a:ext cx="129364" cy="48286"/>
            </a:xfrm>
            <a:custGeom>
              <a:avLst/>
              <a:gdLst/>
              <a:ahLst/>
              <a:cxnLst/>
              <a:rect l="l" t="t" r="r" b="b"/>
              <a:pathLst>
                <a:path w="3306" h="1234" extrusionOk="0">
                  <a:moveTo>
                    <a:pt x="241" y="1"/>
                  </a:moveTo>
                  <a:cubicBezTo>
                    <a:pt x="67" y="195"/>
                    <a:pt x="1" y="480"/>
                    <a:pt x="93" y="746"/>
                  </a:cubicBezTo>
                  <a:cubicBezTo>
                    <a:pt x="193" y="1044"/>
                    <a:pt x="466" y="1234"/>
                    <a:pt x="757" y="1234"/>
                  </a:cubicBezTo>
                  <a:cubicBezTo>
                    <a:pt x="835" y="1234"/>
                    <a:pt x="915" y="1220"/>
                    <a:pt x="993" y="1191"/>
                  </a:cubicBezTo>
                  <a:lnTo>
                    <a:pt x="3091" y="414"/>
                  </a:lnTo>
                  <a:cubicBezTo>
                    <a:pt x="3135" y="398"/>
                    <a:pt x="3179" y="390"/>
                    <a:pt x="3224" y="390"/>
                  </a:cubicBezTo>
                  <a:cubicBezTo>
                    <a:pt x="3251" y="390"/>
                    <a:pt x="3278" y="393"/>
                    <a:pt x="3306" y="399"/>
                  </a:cubicBezTo>
                  <a:lnTo>
                    <a:pt x="3107" y="220"/>
                  </a:lnTo>
                  <a:cubicBezTo>
                    <a:pt x="3035" y="149"/>
                    <a:pt x="2938" y="112"/>
                    <a:pt x="2836" y="112"/>
                  </a:cubicBezTo>
                  <a:lnTo>
                    <a:pt x="609" y="112"/>
                  </a:lnTo>
                  <a:cubicBezTo>
                    <a:pt x="472" y="112"/>
                    <a:pt x="349" y="72"/>
                    <a:pt x="241" y="1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69;p29">
              <a:extLst>
                <a:ext uri="{FF2B5EF4-FFF2-40B4-BE49-F238E27FC236}">
                  <a16:creationId xmlns="" xmlns:a16="http://schemas.microsoft.com/office/drawing/2014/main" id="{4CE75974-901E-F683-F8FB-26A04EE1CAFD}"/>
                </a:ext>
              </a:extLst>
            </p:cNvPr>
            <p:cNvSpPr/>
            <p:nvPr/>
          </p:nvSpPr>
          <p:spPr>
            <a:xfrm>
              <a:off x="1774861" y="1805186"/>
              <a:ext cx="46995" cy="48286"/>
            </a:xfrm>
            <a:custGeom>
              <a:avLst/>
              <a:gdLst/>
              <a:ahLst/>
              <a:cxnLst/>
              <a:rect l="l" t="t" r="r" b="b"/>
              <a:pathLst>
                <a:path w="1201" h="1234" extrusionOk="0">
                  <a:moveTo>
                    <a:pt x="241" y="1"/>
                  </a:moveTo>
                  <a:cubicBezTo>
                    <a:pt x="67" y="195"/>
                    <a:pt x="1" y="480"/>
                    <a:pt x="93" y="746"/>
                  </a:cubicBezTo>
                  <a:cubicBezTo>
                    <a:pt x="193" y="1044"/>
                    <a:pt x="466" y="1234"/>
                    <a:pt x="757" y="1234"/>
                  </a:cubicBezTo>
                  <a:cubicBezTo>
                    <a:pt x="835" y="1234"/>
                    <a:pt x="915" y="1220"/>
                    <a:pt x="993" y="1191"/>
                  </a:cubicBezTo>
                  <a:lnTo>
                    <a:pt x="1201" y="1114"/>
                  </a:lnTo>
                  <a:cubicBezTo>
                    <a:pt x="1078" y="1027"/>
                    <a:pt x="982" y="899"/>
                    <a:pt x="925" y="746"/>
                  </a:cubicBezTo>
                  <a:cubicBezTo>
                    <a:pt x="854" y="527"/>
                    <a:pt x="885" y="296"/>
                    <a:pt x="993" y="112"/>
                  </a:cubicBezTo>
                  <a:lnTo>
                    <a:pt x="609" y="112"/>
                  </a:lnTo>
                  <a:cubicBezTo>
                    <a:pt x="472" y="112"/>
                    <a:pt x="349" y="72"/>
                    <a:pt x="241" y="1"/>
                  </a:cubicBezTo>
                  <a:close/>
                </a:path>
              </a:pathLst>
            </a:custGeom>
            <a:solidFill>
              <a:srgbClr val="E59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70;p29">
              <a:extLst>
                <a:ext uri="{FF2B5EF4-FFF2-40B4-BE49-F238E27FC236}">
                  <a16:creationId xmlns="" xmlns:a16="http://schemas.microsoft.com/office/drawing/2014/main" id="{CCB20856-9277-81B7-6F97-16E11EF7D772}"/>
                </a:ext>
              </a:extLst>
            </p:cNvPr>
            <p:cNvSpPr/>
            <p:nvPr/>
          </p:nvSpPr>
          <p:spPr>
            <a:xfrm>
              <a:off x="1772278" y="1755843"/>
              <a:ext cx="339022" cy="243663"/>
            </a:xfrm>
            <a:custGeom>
              <a:avLst/>
              <a:gdLst/>
              <a:ahLst/>
              <a:cxnLst/>
              <a:rect l="l" t="t" r="r" b="b"/>
              <a:pathLst>
                <a:path w="8664" h="6227" extrusionOk="0">
                  <a:moveTo>
                    <a:pt x="721" y="0"/>
                  </a:moveTo>
                  <a:cubicBezTo>
                    <a:pt x="328" y="0"/>
                    <a:pt x="1" y="322"/>
                    <a:pt x="6" y="715"/>
                  </a:cubicBezTo>
                  <a:cubicBezTo>
                    <a:pt x="10" y="1093"/>
                    <a:pt x="323" y="1399"/>
                    <a:pt x="706" y="1399"/>
                  </a:cubicBezTo>
                  <a:lnTo>
                    <a:pt x="2912" y="1399"/>
                  </a:lnTo>
                  <a:cubicBezTo>
                    <a:pt x="3009" y="1399"/>
                    <a:pt x="3106" y="1435"/>
                    <a:pt x="3178" y="1502"/>
                  </a:cubicBezTo>
                  <a:lnTo>
                    <a:pt x="4102" y="2304"/>
                  </a:lnTo>
                  <a:cubicBezTo>
                    <a:pt x="4125" y="2321"/>
                    <a:pt x="4112" y="2351"/>
                    <a:pt x="4088" y="2351"/>
                  </a:cubicBezTo>
                  <a:cubicBezTo>
                    <a:pt x="4084" y="2351"/>
                    <a:pt x="4080" y="2351"/>
                    <a:pt x="4077" y="2349"/>
                  </a:cubicBezTo>
                  <a:cubicBezTo>
                    <a:pt x="3999" y="2323"/>
                    <a:pt x="3918" y="2310"/>
                    <a:pt x="3836" y="2310"/>
                  </a:cubicBezTo>
                  <a:cubicBezTo>
                    <a:pt x="3629" y="2310"/>
                    <a:pt x="3421" y="2394"/>
                    <a:pt x="3270" y="2559"/>
                  </a:cubicBezTo>
                  <a:cubicBezTo>
                    <a:pt x="2989" y="2865"/>
                    <a:pt x="3014" y="3365"/>
                    <a:pt x="3310" y="3652"/>
                  </a:cubicBezTo>
                  <a:lnTo>
                    <a:pt x="5568" y="5838"/>
                  </a:lnTo>
                  <a:cubicBezTo>
                    <a:pt x="5828" y="6088"/>
                    <a:pt x="6170" y="6226"/>
                    <a:pt x="6528" y="6226"/>
                  </a:cubicBezTo>
                  <a:lnTo>
                    <a:pt x="8664" y="6226"/>
                  </a:lnTo>
                  <a:lnTo>
                    <a:pt x="8664" y="2912"/>
                  </a:lnTo>
                  <a:cubicBezTo>
                    <a:pt x="7862" y="2850"/>
                    <a:pt x="7090" y="2569"/>
                    <a:pt x="6436" y="2094"/>
                  </a:cubicBezTo>
                  <a:lnTo>
                    <a:pt x="4168" y="444"/>
                  </a:lnTo>
                  <a:cubicBezTo>
                    <a:pt x="3780" y="154"/>
                    <a:pt x="3310" y="0"/>
                    <a:pt x="2830" y="0"/>
                  </a:cubicBezTo>
                  <a:close/>
                </a:path>
              </a:pathLst>
            </a:custGeom>
            <a:solidFill>
              <a:srgbClr val="F7B5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971;p29">
              <a:extLst>
                <a:ext uri="{FF2B5EF4-FFF2-40B4-BE49-F238E27FC236}">
                  <a16:creationId xmlns="" xmlns:a16="http://schemas.microsoft.com/office/drawing/2014/main" id="{24243A0C-21BD-CD06-F2FA-5F6547658CA1}"/>
                </a:ext>
              </a:extLst>
            </p:cNvPr>
            <p:cNvSpPr/>
            <p:nvPr/>
          </p:nvSpPr>
          <p:spPr>
            <a:xfrm>
              <a:off x="1770908" y="1755843"/>
              <a:ext cx="61004" cy="54782"/>
            </a:xfrm>
            <a:custGeom>
              <a:avLst/>
              <a:gdLst/>
              <a:ahLst/>
              <a:cxnLst/>
              <a:rect l="l" t="t" r="r" b="b"/>
              <a:pathLst>
                <a:path w="1559" h="1400" extrusionOk="0">
                  <a:moveTo>
                    <a:pt x="726" y="0"/>
                  </a:moveTo>
                  <a:cubicBezTo>
                    <a:pt x="332" y="0"/>
                    <a:pt x="0" y="322"/>
                    <a:pt x="10" y="715"/>
                  </a:cubicBezTo>
                  <a:cubicBezTo>
                    <a:pt x="15" y="1093"/>
                    <a:pt x="327" y="1399"/>
                    <a:pt x="710" y="1399"/>
                  </a:cubicBezTo>
                  <a:lnTo>
                    <a:pt x="1542" y="1399"/>
                  </a:lnTo>
                  <a:cubicBezTo>
                    <a:pt x="1160" y="1399"/>
                    <a:pt x="848" y="1093"/>
                    <a:pt x="837" y="715"/>
                  </a:cubicBezTo>
                  <a:cubicBezTo>
                    <a:pt x="832" y="322"/>
                    <a:pt x="1165" y="0"/>
                    <a:pt x="1558" y="0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72;p29">
              <a:extLst>
                <a:ext uri="{FF2B5EF4-FFF2-40B4-BE49-F238E27FC236}">
                  <a16:creationId xmlns="" xmlns:a16="http://schemas.microsoft.com/office/drawing/2014/main" id="{938AE434-5982-6C3B-88A4-481F1C20D939}"/>
                </a:ext>
              </a:extLst>
            </p:cNvPr>
            <p:cNvSpPr/>
            <p:nvPr/>
          </p:nvSpPr>
          <p:spPr>
            <a:xfrm>
              <a:off x="1889003" y="1847172"/>
              <a:ext cx="171311" cy="153350"/>
            </a:xfrm>
            <a:custGeom>
              <a:avLst/>
              <a:gdLst/>
              <a:ahLst/>
              <a:cxnLst/>
              <a:rect l="l" t="t" r="r" b="b"/>
              <a:pathLst>
                <a:path w="4378" h="3919" extrusionOk="0">
                  <a:moveTo>
                    <a:pt x="823" y="0"/>
                  </a:moveTo>
                  <a:cubicBezTo>
                    <a:pt x="624" y="5"/>
                    <a:pt x="424" y="92"/>
                    <a:pt x="282" y="250"/>
                  </a:cubicBezTo>
                  <a:cubicBezTo>
                    <a:pt x="0" y="557"/>
                    <a:pt x="21" y="1052"/>
                    <a:pt x="322" y="1344"/>
                  </a:cubicBezTo>
                  <a:lnTo>
                    <a:pt x="2585" y="3530"/>
                  </a:lnTo>
                  <a:cubicBezTo>
                    <a:pt x="2840" y="3780"/>
                    <a:pt x="3187" y="3918"/>
                    <a:pt x="3545" y="3918"/>
                  </a:cubicBezTo>
                  <a:lnTo>
                    <a:pt x="4378" y="3918"/>
                  </a:lnTo>
                  <a:cubicBezTo>
                    <a:pt x="4021" y="3918"/>
                    <a:pt x="3678" y="3780"/>
                    <a:pt x="3418" y="3530"/>
                  </a:cubicBezTo>
                  <a:lnTo>
                    <a:pt x="1155" y="1344"/>
                  </a:lnTo>
                  <a:cubicBezTo>
                    <a:pt x="858" y="1052"/>
                    <a:pt x="834" y="557"/>
                    <a:pt x="1114" y="250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73;p29">
              <a:extLst>
                <a:ext uri="{FF2B5EF4-FFF2-40B4-BE49-F238E27FC236}">
                  <a16:creationId xmlns="" xmlns:a16="http://schemas.microsoft.com/office/drawing/2014/main" id="{C83961E7-1D02-D778-B442-61C175135C24}"/>
                </a:ext>
              </a:extLst>
            </p:cNvPr>
            <p:cNvSpPr/>
            <p:nvPr/>
          </p:nvSpPr>
          <p:spPr>
            <a:xfrm>
              <a:off x="1911189" y="1846664"/>
              <a:ext cx="89608" cy="73604"/>
            </a:xfrm>
            <a:custGeom>
              <a:avLst/>
              <a:gdLst/>
              <a:ahLst/>
              <a:cxnLst/>
              <a:rect l="l" t="t" r="r" b="b"/>
              <a:pathLst>
                <a:path w="2290" h="1881" extrusionOk="0">
                  <a:moveTo>
                    <a:pt x="283" y="0"/>
                  </a:moveTo>
                  <a:cubicBezTo>
                    <a:pt x="187" y="0"/>
                    <a:pt x="91" y="18"/>
                    <a:pt x="1" y="54"/>
                  </a:cubicBezTo>
                  <a:lnTo>
                    <a:pt x="1915" y="1826"/>
                  </a:lnTo>
                  <a:cubicBezTo>
                    <a:pt x="1957" y="1863"/>
                    <a:pt x="2008" y="1880"/>
                    <a:pt x="2058" y="1880"/>
                  </a:cubicBezTo>
                  <a:cubicBezTo>
                    <a:pt x="2114" y="1880"/>
                    <a:pt x="2169" y="1859"/>
                    <a:pt x="2212" y="1817"/>
                  </a:cubicBezTo>
                  <a:cubicBezTo>
                    <a:pt x="2289" y="1730"/>
                    <a:pt x="2283" y="1596"/>
                    <a:pt x="2197" y="1520"/>
                  </a:cubicBezTo>
                  <a:lnTo>
                    <a:pt x="557" y="2"/>
                  </a:lnTo>
                  <a:lnTo>
                    <a:pt x="557" y="2"/>
                  </a:lnTo>
                  <a:cubicBezTo>
                    <a:pt x="566" y="16"/>
                    <a:pt x="552" y="41"/>
                    <a:pt x="535" y="41"/>
                  </a:cubicBezTo>
                  <a:cubicBezTo>
                    <a:pt x="532" y="41"/>
                    <a:pt x="529" y="40"/>
                    <a:pt x="527" y="39"/>
                  </a:cubicBezTo>
                  <a:cubicBezTo>
                    <a:pt x="446" y="13"/>
                    <a:pt x="364" y="0"/>
                    <a:pt x="283" y="0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74;p29">
              <a:extLst>
                <a:ext uri="{FF2B5EF4-FFF2-40B4-BE49-F238E27FC236}">
                  <a16:creationId xmlns="" xmlns:a16="http://schemas.microsoft.com/office/drawing/2014/main" id="{3801E24A-A91D-D70B-9112-043433F1B650}"/>
                </a:ext>
              </a:extLst>
            </p:cNvPr>
            <p:cNvSpPr/>
            <p:nvPr/>
          </p:nvSpPr>
          <p:spPr>
            <a:xfrm>
              <a:off x="2109070" y="1845333"/>
              <a:ext cx="48560" cy="182502"/>
            </a:xfrm>
            <a:custGeom>
              <a:avLst/>
              <a:gdLst/>
              <a:ahLst/>
              <a:cxnLst/>
              <a:rect l="l" t="t" r="r" b="b"/>
              <a:pathLst>
                <a:path w="1241" h="4664" extrusionOk="0">
                  <a:moveTo>
                    <a:pt x="316" y="1"/>
                  </a:moveTo>
                  <a:cubicBezTo>
                    <a:pt x="144" y="1"/>
                    <a:pt x="0" y="144"/>
                    <a:pt x="0" y="323"/>
                  </a:cubicBezTo>
                  <a:lnTo>
                    <a:pt x="0" y="4348"/>
                  </a:lnTo>
                  <a:cubicBezTo>
                    <a:pt x="0" y="4522"/>
                    <a:pt x="144" y="4664"/>
                    <a:pt x="316" y="4664"/>
                  </a:cubicBezTo>
                  <a:lnTo>
                    <a:pt x="899" y="4664"/>
                  </a:lnTo>
                  <a:cubicBezTo>
                    <a:pt x="1087" y="4664"/>
                    <a:pt x="1241" y="4511"/>
                    <a:pt x="1241" y="4322"/>
                  </a:cubicBezTo>
                  <a:lnTo>
                    <a:pt x="1241" y="349"/>
                  </a:lnTo>
                  <a:cubicBezTo>
                    <a:pt x="1241" y="154"/>
                    <a:pt x="1087" y="1"/>
                    <a:pt x="8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975;p29">
              <a:extLst>
                <a:ext uri="{FF2B5EF4-FFF2-40B4-BE49-F238E27FC236}">
                  <a16:creationId xmlns="" xmlns:a16="http://schemas.microsoft.com/office/drawing/2014/main" id="{1841657E-7D02-CEA6-B0B5-DA417BA16D20}"/>
                </a:ext>
              </a:extLst>
            </p:cNvPr>
            <p:cNvSpPr/>
            <p:nvPr/>
          </p:nvSpPr>
          <p:spPr>
            <a:xfrm>
              <a:off x="2109070" y="1845333"/>
              <a:ext cx="40421" cy="182502"/>
            </a:xfrm>
            <a:custGeom>
              <a:avLst/>
              <a:gdLst/>
              <a:ahLst/>
              <a:cxnLst/>
              <a:rect l="l" t="t" r="r" b="b"/>
              <a:pathLst>
                <a:path w="1033" h="4664" extrusionOk="0">
                  <a:moveTo>
                    <a:pt x="316" y="1"/>
                  </a:moveTo>
                  <a:cubicBezTo>
                    <a:pt x="144" y="1"/>
                    <a:pt x="0" y="144"/>
                    <a:pt x="0" y="323"/>
                  </a:cubicBezTo>
                  <a:lnTo>
                    <a:pt x="0" y="4348"/>
                  </a:lnTo>
                  <a:cubicBezTo>
                    <a:pt x="0" y="4522"/>
                    <a:pt x="144" y="4664"/>
                    <a:pt x="316" y="4664"/>
                  </a:cubicBezTo>
                  <a:lnTo>
                    <a:pt x="899" y="4664"/>
                  </a:lnTo>
                  <a:cubicBezTo>
                    <a:pt x="945" y="4664"/>
                    <a:pt x="991" y="4659"/>
                    <a:pt x="1032" y="4639"/>
                  </a:cubicBezTo>
                  <a:cubicBezTo>
                    <a:pt x="915" y="4593"/>
                    <a:pt x="837" y="4480"/>
                    <a:pt x="837" y="4348"/>
                  </a:cubicBezTo>
                  <a:lnTo>
                    <a:pt x="837" y="323"/>
                  </a:lnTo>
                  <a:cubicBezTo>
                    <a:pt x="837" y="190"/>
                    <a:pt x="915" y="78"/>
                    <a:pt x="1032" y="27"/>
                  </a:cubicBezTo>
                  <a:cubicBezTo>
                    <a:pt x="991" y="12"/>
                    <a:pt x="945" y="1"/>
                    <a:pt x="899" y="1"/>
                  </a:cubicBezTo>
                  <a:close/>
                </a:path>
              </a:pathLst>
            </a:custGeom>
            <a:solidFill>
              <a:srgbClr val="92D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976;p29">
              <a:extLst>
                <a:ext uri="{FF2B5EF4-FFF2-40B4-BE49-F238E27FC236}">
                  <a16:creationId xmlns="" xmlns:a16="http://schemas.microsoft.com/office/drawing/2014/main" id="{B168B845-A44D-89B6-9F08-7A40B3F26B5F}"/>
                </a:ext>
              </a:extLst>
            </p:cNvPr>
            <p:cNvSpPr/>
            <p:nvPr/>
          </p:nvSpPr>
          <p:spPr>
            <a:xfrm>
              <a:off x="1920581" y="2199186"/>
              <a:ext cx="129364" cy="48091"/>
            </a:xfrm>
            <a:custGeom>
              <a:avLst/>
              <a:gdLst/>
              <a:ahLst/>
              <a:cxnLst/>
              <a:rect l="l" t="t" r="r" b="b"/>
              <a:pathLst>
                <a:path w="3306" h="1229" extrusionOk="0">
                  <a:moveTo>
                    <a:pt x="2554" y="1"/>
                  </a:moveTo>
                  <a:cubicBezTo>
                    <a:pt x="2474" y="1"/>
                    <a:pt x="2393" y="15"/>
                    <a:pt x="2314" y="45"/>
                  </a:cubicBezTo>
                  <a:lnTo>
                    <a:pt x="215" y="821"/>
                  </a:lnTo>
                  <a:cubicBezTo>
                    <a:pt x="174" y="837"/>
                    <a:pt x="128" y="845"/>
                    <a:pt x="82" y="845"/>
                  </a:cubicBezTo>
                  <a:cubicBezTo>
                    <a:pt x="54" y="845"/>
                    <a:pt x="27" y="842"/>
                    <a:pt x="1" y="837"/>
                  </a:cubicBezTo>
                  <a:lnTo>
                    <a:pt x="1" y="837"/>
                  </a:lnTo>
                  <a:lnTo>
                    <a:pt x="199" y="1014"/>
                  </a:lnTo>
                  <a:cubicBezTo>
                    <a:pt x="277" y="1087"/>
                    <a:pt x="369" y="1122"/>
                    <a:pt x="470" y="1122"/>
                  </a:cubicBezTo>
                  <a:lnTo>
                    <a:pt x="2698" y="1122"/>
                  </a:lnTo>
                  <a:cubicBezTo>
                    <a:pt x="2835" y="1122"/>
                    <a:pt x="2963" y="1163"/>
                    <a:pt x="3070" y="1229"/>
                  </a:cubicBezTo>
                  <a:cubicBezTo>
                    <a:pt x="3238" y="1035"/>
                    <a:pt x="3306" y="755"/>
                    <a:pt x="3214" y="489"/>
                  </a:cubicBezTo>
                  <a:cubicBezTo>
                    <a:pt x="3113" y="189"/>
                    <a:pt x="2843" y="1"/>
                    <a:pt x="2554" y="1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977;p29">
              <a:extLst>
                <a:ext uri="{FF2B5EF4-FFF2-40B4-BE49-F238E27FC236}">
                  <a16:creationId xmlns="" xmlns:a16="http://schemas.microsoft.com/office/drawing/2014/main" id="{3369704A-DAF6-3859-190A-FEF595160D60}"/>
                </a:ext>
              </a:extLst>
            </p:cNvPr>
            <p:cNvSpPr/>
            <p:nvPr/>
          </p:nvSpPr>
          <p:spPr>
            <a:xfrm>
              <a:off x="1920581" y="2199264"/>
              <a:ext cx="124159" cy="43865"/>
            </a:xfrm>
            <a:custGeom>
              <a:avLst/>
              <a:gdLst/>
              <a:ahLst/>
              <a:cxnLst/>
              <a:rect l="l" t="t" r="r" b="b"/>
              <a:pathLst>
                <a:path w="3173" h="1121" extrusionOk="0">
                  <a:moveTo>
                    <a:pt x="2551" y="1"/>
                  </a:moveTo>
                  <a:cubicBezTo>
                    <a:pt x="2473" y="1"/>
                    <a:pt x="2393" y="14"/>
                    <a:pt x="2314" y="43"/>
                  </a:cubicBezTo>
                  <a:lnTo>
                    <a:pt x="215" y="819"/>
                  </a:lnTo>
                  <a:cubicBezTo>
                    <a:pt x="174" y="835"/>
                    <a:pt x="128" y="843"/>
                    <a:pt x="82" y="843"/>
                  </a:cubicBezTo>
                  <a:cubicBezTo>
                    <a:pt x="54" y="843"/>
                    <a:pt x="27" y="840"/>
                    <a:pt x="1" y="835"/>
                  </a:cubicBezTo>
                  <a:lnTo>
                    <a:pt x="1" y="835"/>
                  </a:lnTo>
                  <a:lnTo>
                    <a:pt x="199" y="1012"/>
                  </a:lnTo>
                  <a:cubicBezTo>
                    <a:pt x="277" y="1085"/>
                    <a:pt x="369" y="1120"/>
                    <a:pt x="470" y="1120"/>
                  </a:cubicBezTo>
                  <a:lnTo>
                    <a:pt x="1201" y="1120"/>
                  </a:lnTo>
                  <a:lnTo>
                    <a:pt x="3132" y="406"/>
                  </a:lnTo>
                  <a:cubicBezTo>
                    <a:pt x="3146" y="400"/>
                    <a:pt x="3162" y="395"/>
                    <a:pt x="3172" y="390"/>
                  </a:cubicBezTo>
                  <a:cubicBezTo>
                    <a:pt x="3051" y="147"/>
                    <a:pt x="2809" y="1"/>
                    <a:pt x="2551" y="1"/>
                  </a:cubicBezTo>
                  <a:close/>
                </a:path>
              </a:pathLst>
            </a:custGeom>
            <a:solidFill>
              <a:srgbClr val="E59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978;p29">
              <a:extLst>
                <a:ext uri="{FF2B5EF4-FFF2-40B4-BE49-F238E27FC236}">
                  <a16:creationId xmlns="" xmlns:a16="http://schemas.microsoft.com/office/drawing/2014/main" id="{D813B6AF-9A21-CCAD-1376-610EF2D5F84F}"/>
                </a:ext>
              </a:extLst>
            </p:cNvPr>
            <p:cNvSpPr/>
            <p:nvPr/>
          </p:nvSpPr>
          <p:spPr>
            <a:xfrm>
              <a:off x="1713544" y="2052213"/>
              <a:ext cx="339179" cy="243663"/>
            </a:xfrm>
            <a:custGeom>
              <a:avLst/>
              <a:gdLst/>
              <a:ahLst/>
              <a:cxnLst/>
              <a:rect l="l" t="t" r="r" b="b"/>
              <a:pathLst>
                <a:path w="8668" h="6227" extrusionOk="0">
                  <a:moveTo>
                    <a:pt x="0" y="1"/>
                  </a:moveTo>
                  <a:lnTo>
                    <a:pt x="0" y="3315"/>
                  </a:lnTo>
                  <a:cubicBezTo>
                    <a:pt x="802" y="3377"/>
                    <a:pt x="1573" y="3657"/>
                    <a:pt x="2227" y="4133"/>
                  </a:cubicBezTo>
                  <a:lnTo>
                    <a:pt x="4495" y="5782"/>
                  </a:lnTo>
                  <a:cubicBezTo>
                    <a:pt x="4882" y="6069"/>
                    <a:pt x="5353" y="6227"/>
                    <a:pt x="5832" y="6227"/>
                  </a:cubicBezTo>
                  <a:lnTo>
                    <a:pt x="7942" y="6227"/>
                  </a:lnTo>
                  <a:cubicBezTo>
                    <a:pt x="8336" y="6227"/>
                    <a:pt x="8668" y="5904"/>
                    <a:pt x="8658" y="5512"/>
                  </a:cubicBezTo>
                  <a:cubicBezTo>
                    <a:pt x="8652" y="5128"/>
                    <a:pt x="8341" y="4822"/>
                    <a:pt x="7958" y="4822"/>
                  </a:cubicBezTo>
                  <a:lnTo>
                    <a:pt x="5752" y="4822"/>
                  </a:lnTo>
                  <a:cubicBezTo>
                    <a:pt x="5655" y="4822"/>
                    <a:pt x="5557" y="4786"/>
                    <a:pt x="5486" y="4725"/>
                  </a:cubicBezTo>
                  <a:lnTo>
                    <a:pt x="4561" y="3919"/>
                  </a:lnTo>
                  <a:cubicBezTo>
                    <a:pt x="4539" y="3900"/>
                    <a:pt x="4552" y="3870"/>
                    <a:pt x="4577" y="3870"/>
                  </a:cubicBezTo>
                  <a:cubicBezTo>
                    <a:pt x="4580" y="3870"/>
                    <a:pt x="4583" y="3871"/>
                    <a:pt x="4587" y="3872"/>
                  </a:cubicBezTo>
                  <a:cubicBezTo>
                    <a:pt x="4665" y="3898"/>
                    <a:pt x="4747" y="3911"/>
                    <a:pt x="4828" y="3911"/>
                  </a:cubicBezTo>
                  <a:cubicBezTo>
                    <a:pt x="5036" y="3911"/>
                    <a:pt x="5243" y="3828"/>
                    <a:pt x="5394" y="3662"/>
                  </a:cubicBezTo>
                  <a:cubicBezTo>
                    <a:pt x="5674" y="3356"/>
                    <a:pt x="5655" y="2861"/>
                    <a:pt x="5353" y="2570"/>
                  </a:cubicBezTo>
                  <a:lnTo>
                    <a:pt x="3095" y="388"/>
                  </a:lnTo>
                  <a:cubicBezTo>
                    <a:pt x="2835" y="138"/>
                    <a:pt x="2492" y="1"/>
                    <a:pt x="2135" y="1"/>
                  </a:cubicBezTo>
                  <a:close/>
                </a:path>
              </a:pathLst>
            </a:custGeom>
            <a:solidFill>
              <a:srgbClr val="F7B5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979;p29">
              <a:extLst>
                <a:ext uri="{FF2B5EF4-FFF2-40B4-BE49-F238E27FC236}">
                  <a16:creationId xmlns="" xmlns:a16="http://schemas.microsoft.com/office/drawing/2014/main" id="{FC0368D4-6680-FEDD-7F81-94E64980C139}"/>
                </a:ext>
              </a:extLst>
            </p:cNvPr>
            <p:cNvSpPr/>
            <p:nvPr/>
          </p:nvSpPr>
          <p:spPr>
            <a:xfrm>
              <a:off x="1713544" y="2052213"/>
              <a:ext cx="264206" cy="243663"/>
            </a:xfrm>
            <a:custGeom>
              <a:avLst/>
              <a:gdLst/>
              <a:ahLst/>
              <a:cxnLst/>
              <a:rect l="l" t="t" r="r" b="b"/>
              <a:pathLst>
                <a:path w="6752" h="6227" extrusionOk="0">
                  <a:moveTo>
                    <a:pt x="0" y="1"/>
                  </a:moveTo>
                  <a:lnTo>
                    <a:pt x="0" y="3311"/>
                  </a:lnTo>
                  <a:cubicBezTo>
                    <a:pt x="807" y="3367"/>
                    <a:pt x="1584" y="3653"/>
                    <a:pt x="2237" y="4127"/>
                  </a:cubicBezTo>
                  <a:lnTo>
                    <a:pt x="4521" y="5782"/>
                  </a:lnTo>
                  <a:cubicBezTo>
                    <a:pt x="4908" y="6069"/>
                    <a:pt x="5379" y="6227"/>
                    <a:pt x="5863" y="6227"/>
                  </a:cubicBezTo>
                  <a:lnTo>
                    <a:pt x="6752" y="6227"/>
                  </a:lnTo>
                  <a:cubicBezTo>
                    <a:pt x="6273" y="6227"/>
                    <a:pt x="5797" y="6069"/>
                    <a:pt x="5410" y="5782"/>
                  </a:cubicBezTo>
                  <a:lnTo>
                    <a:pt x="3126" y="4127"/>
                  </a:lnTo>
                  <a:cubicBezTo>
                    <a:pt x="2666" y="3790"/>
                    <a:pt x="2145" y="3551"/>
                    <a:pt x="1594" y="3417"/>
                  </a:cubicBezTo>
                  <a:cubicBezTo>
                    <a:pt x="1180" y="3320"/>
                    <a:pt x="889" y="2948"/>
                    <a:pt x="889" y="2524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980;p29">
              <a:extLst>
                <a:ext uri="{FF2B5EF4-FFF2-40B4-BE49-F238E27FC236}">
                  <a16:creationId xmlns="" xmlns:a16="http://schemas.microsoft.com/office/drawing/2014/main" id="{2E778F72-6F1B-6877-4195-2C945A562C3A}"/>
                </a:ext>
              </a:extLst>
            </p:cNvPr>
            <p:cNvSpPr/>
            <p:nvPr/>
          </p:nvSpPr>
          <p:spPr>
            <a:xfrm>
              <a:off x="1824047" y="2131373"/>
              <a:ext cx="89569" cy="73760"/>
            </a:xfrm>
            <a:custGeom>
              <a:avLst/>
              <a:gdLst/>
              <a:ahLst/>
              <a:cxnLst/>
              <a:rect l="l" t="t" r="r" b="b"/>
              <a:pathLst>
                <a:path w="2289" h="1885" extrusionOk="0">
                  <a:moveTo>
                    <a:pt x="236" y="0"/>
                  </a:moveTo>
                  <a:cubicBezTo>
                    <a:pt x="179" y="0"/>
                    <a:pt x="123" y="26"/>
                    <a:pt x="82" y="72"/>
                  </a:cubicBezTo>
                  <a:cubicBezTo>
                    <a:pt x="0" y="154"/>
                    <a:pt x="5" y="286"/>
                    <a:pt x="92" y="363"/>
                  </a:cubicBezTo>
                  <a:lnTo>
                    <a:pt x="1737" y="1884"/>
                  </a:lnTo>
                  <a:cubicBezTo>
                    <a:pt x="1723" y="1867"/>
                    <a:pt x="1739" y="1843"/>
                    <a:pt x="1762" y="1843"/>
                  </a:cubicBezTo>
                  <a:cubicBezTo>
                    <a:pt x="1764" y="1843"/>
                    <a:pt x="1766" y="1844"/>
                    <a:pt x="1768" y="1844"/>
                  </a:cubicBezTo>
                  <a:cubicBezTo>
                    <a:pt x="1845" y="1870"/>
                    <a:pt x="1926" y="1883"/>
                    <a:pt x="2008" y="1883"/>
                  </a:cubicBezTo>
                  <a:cubicBezTo>
                    <a:pt x="2104" y="1883"/>
                    <a:pt x="2201" y="1865"/>
                    <a:pt x="2289" y="1828"/>
                  </a:cubicBezTo>
                  <a:lnTo>
                    <a:pt x="373" y="57"/>
                  </a:lnTo>
                  <a:cubicBezTo>
                    <a:pt x="333" y="20"/>
                    <a:pt x="287" y="0"/>
                    <a:pt x="236" y="0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981;p29">
              <a:extLst>
                <a:ext uri="{FF2B5EF4-FFF2-40B4-BE49-F238E27FC236}">
                  <a16:creationId xmlns="" xmlns:a16="http://schemas.microsoft.com/office/drawing/2014/main" id="{ECB52C33-2ADB-6326-8C4E-263FFECD3677}"/>
                </a:ext>
              </a:extLst>
            </p:cNvPr>
            <p:cNvSpPr/>
            <p:nvPr/>
          </p:nvSpPr>
          <p:spPr>
            <a:xfrm>
              <a:off x="1667136" y="2023649"/>
              <a:ext cx="48639" cy="182502"/>
            </a:xfrm>
            <a:custGeom>
              <a:avLst/>
              <a:gdLst/>
              <a:ahLst/>
              <a:cxnLst/>
              <a:rect l="l" t="t" r="r" b="b"/>
              <a:pathLst>
                <a:path w="1243" h="4664" extrusionOk="0">
                  <a:moveTo>
                    <a:pt x="344" y="0"/>
                  </a:moveTo>
                  <a:cubicBezTo>
                    <a:pt x="154" y="0"/>
                    <a:pt x="1" y="153"/>
                    <a:pt x="1" y="342"/>
                  </a:cubicBezTo>
                  <a:lnTo>
                    <a:pt x="1" y="4321"/>
                  </a:lnTo>
                  <a:cubicBezTo>
                    <a:pt x="1" y="4510"/>
                    <a:pt x="154" y="4663"/>
                    <a:pt x="344" y="4663"/>
                  </a:cubicBezTo>
                  <a:lnTo>
                    <a:pt x="926" y="4663"/>
                  </a:lnTo>
                  <a:cubicBezTo>
                    <a:pt x="1099" y="4663"/>
                    <a:pt x="1242" y="4520"/>
                    <a:pt x="1242" y="4347"/>
                  </a:cubicBezTo>
                  <a:lnTo>
                    <a:pt x="1242" y="316"/>
                  </a:lnTo>
                  <a:cubicBezTo>
                    <a:pt x="1242" y="144"/>
                    <a:pt x="1099" y="0"/>
                    <a:pt x="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82;p29">
              <a:extLst>
                <a:ext uri="{FF2B5EF4-FFF2-40B4-BE49-F238E27FC236}">
                  <a16:creationId xmlns="" xmlns:a16="http://schemas.microsoft.com/office/drawing/2014/main" id="{E19DC1DB-50C3-A802-22DA-C8F4D4A15902}"/>
                </a:ext>
              </a:extLst>
            </p:cNvPr>
            <p:cNvSpPr/>
            <p:nvPr/>
          </p:nvSpPr>
          <p:spPr>
            <a:xfrm>
              <a:off x="1667136" y="2023649"/>
              <a:ext cx="41243" cy="182502"/>
            </a:xfrm>
            <a:custGeom>
              <a:avLst/>
              <a:gdLst/>
              <a:ahLst/>
              <a:cxnLst/>
              <a:rect l="l" t="t" r="r" b="b"/>
              <a:pathLst>
                <a:path w="1054" h="4664" extrusionOk="0">
                  <a:moveTo>
                    <a:pt x="344" y="0"/>
                  </a:moveTo>
                  <a:cubicBezTo>
                    <a:pt x="154" y="0"/>
                    <a:pt x="1" y="153"/>
                    <a:pt x="1" y="342"/>
                  </a:cubicBezTo>
                  <a:lnTo>
                    <a:pt x="1" y="4321"/>
                  </a:lnTo>
                  <a:cubicBezTo>
                    <a:pt x="1" y="4510"/>
                    <a:pt x="154" y="4663"/>
                    <a:pt x="344" y="4663"/>
                  </a:cubicBezTo>
                  <a:lnTo>
                    <a:pt x="926" y="4663"/>
                  </a:lnTo>
                  <a:cubicBezTo>
                    <a:pt x="971" y="4663"/>
                    <a:pt x="1012" y="4653"/>
                    <a:pt x="1054" y="4637"/>
                  </a:cubicBezTo>
                  <a:cubicBezTo>
                    <a:pt x="926" y="4587"/>
                    <a:pt x="839" y="4465"/>
                    <a:pt x="839" y="4321"/>
                  </a:cubicBezTo>
                  <a:lnTo>
                    <a:pt x="839" y="342"/>
                  </a:lnTo>
                  <a:cubicBezTo>
                    <a:pt x="839" y="199"/>
                    <a:pt x="926" y="76"/>
                    <a:pt x="1054" y="26"/>
                  </a:cubicBezTo>
                  <a:cubicBezTo>
                    <a:pt x="1012" y="10"/>
                    <a:pt x="971" y="0"/>
                    <a:pt x="926" y="0"/>
                  </a:cubicBezTo>
                  <a:close/>
                </a:path>
              </a:pathLst>
            </a:custGeom>
            <a:solidFill>
              <a:srgbClr val="92D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2A44C2D-6958-1F3C-0301-C315253BD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945" y="5491402"/>
            <a:ext cx="2562000" cy="189816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внешний, спорт&#10;&#10;Автоматически созданное описание">
            <a:extLst>
              <a:ext uri="{FF2B5EF4-FFF2-40B4-BE49-F238E27FC236}">
                <a16:creationId xmlns="" xmlns:a16="http://schemas.microsoft.com/office/drawing/2014/main" id="{35AD819C-06C6-8A3D-4CA6-9214038DE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31" y="240031"/>
            <a:ext cx="2459306" cy="21126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внешний, человек, дерево, легкая атлет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5303E7A-D0F5-51E9-4E0E-90CF2763F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351" y="351778"/>
            <a:ext cx="2779574" cy="50857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27"/>
          <p:cNvSpPr txBox="1">
            <a:spLocks noGrp="1"/>
          </p:cNvSpPr>
          <p:nvPr>
            <p:ph type="body" idx="4294967295"/>
          </p:nvPr>
        </p:nvSpPr>
        <p:spPr>
          <a:xfrm>
            <a:off x="6915339" y="0"/>
            <a:ext cx="3776474" cy="75596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>
              <a:buNone/>
            </a:pPr>
            <a:r>
              <a:rPr lang="ru-RU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УТРЕННЯЯ ЗАРЯДКА</a:t>
            </a:r>
            <a:endParaRPr lang="ru-RU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сна все системы организма находятся в состоянии заторможенности. Переход от сна к бодрствованию должен проходить постепенно. Вы проснулись, но не спешите вставать, сделайте несколько «постельных» упражнений: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Вытяните тело с поднятыми руками и удерживайте это положение 3–5 секунд, не задерживая дыхания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Сделайте 5–7 сгибаний ног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5–7 раз напрягите и расслабьте ягодицы и т. д.</a:t>
            </a:r>
          </a:p>
          <a:p>
            <a:pPr marL="114300"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Следующим этапом должна стать утренняя гимнастика. После сна циркуляция крови по всему организму снижена, легкие сужены, нервная система заторможена. Зарядка поможет отрегулировать кровоснабжение мышц, мозга, внутренних органов, тканей и обеспечить их кислородом. В комплекс утренней гимнастики входят 8–10 общеразвивающих упражнений в течение 10–15 минут, направленных на основные суставы и мышцы, развитие координации, управление дыханием, растяжку. Нагрузка не должна быть интенсивной, так как главная цель утренней зарядки – пробуждение организма, а не развитие физических способностей.</a:t>
            </a:r>
          </a:p>
          <a:p>
            <a:pPr marL="114300" indent="0">
              <a:buNone/>
            </a:pPr>
            <a:r>
              <a:rPr lang="ru-RU" sz="1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ФИЗКУЛЬТ-ПАУЗЫ</a:t>
            </a:r>
            <a:endParaRPr lang="ru-RU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Её интенсивность и продолжительность зависят от профессии и условий труда. Обычно это 6–8 упражнений разминающего и отвлекающего характера в течение 5–7 минут.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09" name="Google Shape;1809;p27"/>
          <p:cNvSpPr txBox="1">
            <a:spLocks noGrp="1"/>
          </p:cNvSpPr>
          <p:nvPr>
            <p:ph type="body" idx="4294967295"/>
          </p:nvPr>
        </p:nvSpPr>
        <p:spPr>
          <a:xfrm>
            <a:off x="0" y="217170"/>
            <a:ext cx="3225296" cy="75829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buFont typeface="Symbol" pitchFamily="2" charset="2"/>
              <a:buChar char=""/>
            </a:pPr>
            <a:r>
              <a:rPr lang="ru-RU" sz="1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Гигиена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личной гигиены включают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суточный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режим,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сбалансированное питание,</a:t>
            </a:r>
          </a:p>
          <a:p>
            <a:pPr marL="0" lvl="0" indent="0" algn="just">
              <a:buNone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зарядку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уход за телом и полостью рта.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1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Естественные силы </a:t>
            </a:r>
            <a:r>
              <a:rPr lang="ru-RU" sz="1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природы:</a:t>
            </a:r>
          </a:p>
          <a:p>
            <a:pPr marL="0" lv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воздух, вода.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Закаливание предусматривает тренировку терморегуляторных процессов, которая направлена на повышение устойчивости организма к переохлаждению и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перегреванию. </a:t>
            </a:r>
          </a:p>
          <a:p>
            <a:pPr marL="0" lvl="0" indent="0" algn="just">
              <a:buNone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увеличивается работоспособность, снижается заболеваемость, особенно простудного характера, улучшается самочувствие.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1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Двигательная активность и физические тренировки</a:t>
            </a:r>
            <a:r>
              <a:rPr lang="ru-RU" sz="1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заре цивилизации тяжелый физический труд помог человеку выжить. Мужчины охотились, защищали свои семьи от хищников и врагов. Женщины также много работали, обустраивали семейный быт и воспитывали детей. Развитие цивилизации и технического прогресса привели к принципиальному изменению образа жизни. В 21 веке производственные и бытовые процессы механизированы и автоматизированы, поэтому физический труд сведен к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минимум.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привело к дефициту двигательной активности и отсутствию ежедневных физических нагрузок.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4" name="Google Shape;1934;p27"/>
          <p:cNvSpPr txBox="1">
            <a:spLocks noGrp="1"/>
          </p:cNvSpPr>
          <p:nvPr>
            <p:ph type="body" idx="4294967295"/>
          </p:nvPr>
        </p:nvSpPr>
        <p:spPr>
          <a:xfrm>
            <a:off x="3544830" y="1620981"/>
            <a:ext cx="3341476" cy="5938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114300" indent="0" algn="ctr">
              <a:buNone/>
            </a:pPr>
            <a:r>
              <a:rPr lang="ru-RU" sz="6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последствия гиподинамии</a:t>
            </a:r>
            <a:r>
              <a:rPr lang="ru-RU" sz="6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14300" indent="0">
              <a:buNone/>
            </a:pPr>
            <a:endParaRPr lang="ru-RU" sz="5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Избыточная масса тел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Сердечно-сосудистые заболевания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силы дыхательных мышц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Нарушению обмена веществ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Ослабление иммунитета 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Ухудшению умственной работоспособности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Заболевания опорно-двигательного аппарата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функций органов брюшной полости и малого таза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сексуальной активности</a:t>
            </a:r>
          </a:p>
          <a:p>
            <a:pPr marL="0" lvl="0" indent="0" algn="just">
              <a:buNone/>
            </a:pPr>
            <a:endParaRPr lang="ru-RU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endParaRPr lang="ru-RU" sz="5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6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Регулярное </a:t>
            </a:r>
            <a:r>
              <a:rPr lang="ru-RU" sz="6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</a:t>
            </a:r>
            <a:r>
              <a:rPr lang="ru-RU" sz="6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комплекса </a:t>
            </a:r>
            <a:r>
              <a:rPr lang="ru-RU" sz="6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упражнений поможет:</a:t>
            </a:r>
          </a:p>
          <a:p>
            <a:pPr marL="0" lvl="0" indent="0" algn="just">
              <a:buNone/>
            </a:pPr>
            <a:endParaRPr lang="ru-RU" sz="6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6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Нормализовать работу функциональных систем организма </a:t>
            </a:r>
            <a:endParaRPr lang="ru-RU" sz="6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6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Повысить 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работоспособность </a:t>
            </a:r>
            <a:endParaRPr lang="ru-RU" sz="6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Улучшить координацию </a:t>
            </a:r>
            <a:r>
              <a:rPr lang="ru-RU" sz="6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движений</a:t>
            </a:r>
            <a:endParaRPr lang="ru-RU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человек, мужчина, спор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6B31F93-622B-1DC1-1F06-F2B7CD276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830" y="-8707"/>
            <a:ext cx="3341476" cy="16296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ncer Treatment Information Brochure by Slidesgo">
  <a:themeElements>
    <a:clrScheme name="Simple Light">
      <a:dk1>
        <a:srgbClr val="000000"/>
      </a:dk1>
      <a:lt1>
        <a:srgbClr val="FFFFFF"/>
      </a:lt1>
      <a:dk2>
        <a:srgbClr val="F1FCFF"/>
      </a:dk2>
      <a:lt2>
        <a:srgbClr val="CAECFF"/>
      </a:lt2>
      <a:accent1>
        <a:srgbClr val="054586"/>
      </a:accent1>
      <a:accent2>
        <a:srgbClr val="95CCF8"/>
      </a:accent2>
      <a:accent3>
        <a:srgbClr val="92DFDC"/>
      </a:accent3>
      <a:accent4>
        <a:srgbClr val="D66C68"/>
      </a:accent4>
      <a:accent5>
        <a:srgbClr val="FF854F"/>
      </a:accent5>
      <a:accent6>
        <a:srgbClr val="FFAF3F"/>
      </a:accent6>
      <a:hlink>
        <a:srgbClr val="0545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518</Words>
  <Application>Microsoft Office PowerPoint</Application>
  <PresentationFormat>Произвольный</PresentationFormat>
  <Paragraphs>49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Times New Roman</vt:lpstr>
      <vt:lpstr>Arial</vt:lpstr>
      <vt:lpstr>Montserrat ExtraBold</vt:lpstr>
      <vt:lpstr>Symbol</vt:lpstr>
      <vt:lpstr>Roboto</vt:lpstr>
      <vt:lpstr>Montserrat</vt:lpstr>
      <vt:lpstr>Calibri</vt:lpstr>
      <vt:lpstr>Cancer Treatment Information Brochure by Slidesgo</vt:lpstr>
      <vt:lpstr>Составные части физической культуры:  ` Гигиена. Естественные силы природы    Двигательная активность и физические тренировки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TREATMENT INFORMATION</dc:title>
  <cp:lastModifiedBy>Пользователь Windows</cp:lastModifiedBy>
  <cp:revision>8</cp:revision>
  <dcterms:modified xsi:type="dcterms:W3CDTF">2023-03-14T13:07:49Z</dcterms:modified>
</cp:coreProperties>
</file>