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1" r:id="rId4"/>
    <p:sldId id="262" r:id="rId5"/>
    <p:sldId id="265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B9E0"/>
    <a:srgbClr val="FECB00"/>
    <a:srgbClr val="ED7D31"/>
    <a:srgbClr val="BFBFBF"/>
    <a:srgbClr val="249024"/>
    <a:srgbClr val="497B41"/>
    <a:srgbClr val="05957A"/>
    <a:srgbClr val="B40067"/>
    <a:srgbClr val="FF7C80"/>
    <a:srgbClr val="8C3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12507516387889"/>
          <c:y val="0.10603652354691935"/>
          <c:w val="0.5470219052546188"/>
          <c:h val="0.8116349052286467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D0DA-415C-9268-9DB538131D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D0DA-415C-9268-9DB538131DA3}"/>
              </c:ext>
            </c:extLst>
          </c:dPt>
          <c:dPt>
            <c:idx val="2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5-D0DA-415C-9268-9DB538131DA3}"/>
              </c:ext>
            </c:extLst>
          </c:dPt>
          <c:dPt>
            <c:idx val="3"/>
            <c:bubble3D val="0"/>
            <c:spPr>
              <a:solidFill>
                <a:srgbClr val="FECB00"/>
              </a:solidFill>
            </c:spPr>
            <c:extLst>
              <c:ext xmlns:c16="http://schemas.microsoft.com/office/drawing/2014/chart" uri="{C3380CC4-5D6E-409C-BE32-E72D297353CC}">
                <c16:uniqueId val="{00000007-D0DA-415C-9268-9DB538131DA3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9-D0DA-415C-9268-9DB538131DA3}"/>
              </c:ext>
            </c:extLst>
          </c:dPt>
          <c:cat>
            <c:strRef>
              <c:f>Лист1!$A$2:$A$11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0DA-415C-9268-9DB538131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BE39A5-A277-4BD8-B15E-2BBB6A099A23}" type="doc">
      <dgm:prSet loTypeId="urn:microsoft.com/office/officeart/2005/8/layout/hList7#1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94BBEED4-5EFD-46DB-AA25-F4D4FEE8D563}">
      <dgm:prSet phldrT="[Текст]" custT="1"/>
      <dgm:spPr/>
      <dgm:t>
        <a:bodyPr/>
        <a:lstStyle/>
        <a:p>
          <a:pPr algn="ctr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специализирован-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ных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навыков для обучения детей</a:t>
          </a:r>
        </a:p>
      </dgm:t>
    </dgm:pt>
    <dgm:pt modelId="{03F4CDE9-78D8-43BE-84D7-02C7BA549B87}" type="parTrans" cxnId="{FA6D8307-61E2-4E57-A206-8951309F7601}">
      <dgm:prSet/>
      <dgm:spPr/>
      <dgm:t>
        <a:bodyPr/>
        <a:lstStyle/>
        <a:p>
          <a:endParaRPr lang="ru-RU"/>
        </a:p>
      </dgm:t>
    </dgm:pt>
    <dgm:pt modelId="{2FD00F84-CE32-4BDF-B6B5-BFFBED0D8A16}" type="sibTrans" cxnId="{FA6D8307-61E2-4E57-A206-8951309F7601}">
      <dgm:prSet/>
      <dgm:spPr/>
      <dgm:t>
        <a:bodyPr/>
        <a:lstStyle/>
        <a:p>
          <a:endParaRPr lang="ru-RU"/>
        </a:p>
      </dgm:t>
    </dgm:pt>
    <dgm:pt modelId="{466B329C-6989-4727-B7C9-1EFFAF04F543}">
      <dgm:prSet phldrT="[Текст]" custT="1"/>
      <dgm:spPr/>
      <dgm:t>
        <a:bodyPr/>
        <a:lstStyle/>
        <a:p>
          <a:pPr algn="ctr"/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Недостаточная эффективность обучения </a:t>
          </a:r>
          <a:endParaRPr lang="ru-RU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36B35-C46E-411E-9D84-8B5379E2B42E}" type="parTrans" cxnId="{6194BBF0-B4F3-4EA5-AF7A-146B368A723A}">
      <dgm:prSet/>
      <dgm:spPr/>
      <dgm:t>
        <a:bodyPr/>
        <a:lstStyle/>
        <a:p>
          <a:endParaRPr lang="ru-RU"/>
        </a:p>
      </dgm:t>
    </dgm:pt>
    <dgm:pt modelId="{4DB9B2CD-C9F2-4187-B820-10C1C79694E7}" type="sibTrans" cxnId="{6194BBF0-B4F3-4EA5-AF7A-146B368A723A}">
      <dgm:prSet/>
      <dgm:spPr/>
      <dgm:t>
        <a:bodyPr/>
        <a:lstStyle/>
        <a:p>
          <a:endParaRPr lang="ru-RU"/>
        </a:p>
      </dgm:t>
    </dgm:pt>
    <dgm:pt modelId="{06F3BD79-197F-4321-A6B2-0CA2348B41CE}">
      <dgm:prSet phldrT="[Текст]" custT="1"/>
      <dgm:spPr/>
      <dgm:t>
        <a:bodyPr/>
        <a:lstStyle/>
        <a:p>
          <a:pPr algn="ctr"/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 не выявлено</a:t>
          </a:r>
          <a:endParaRPr lang="ru-RU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FB961E-0F61-446C-BF87-DA547931DD4F}" type="parTrans" cxnId="{2C343989-0869-42B7-BC84-6270351E45D3}">
      <dgm:prSet/>
      <dgm:spPr/>
      <dgm:t>
        <a:bodyPr/>
        <a:lstStyle/>
        <a:p>
          <a:endParaRPr lang="ru-RU"/>
        </a:p>
      </dgm:t>
    </dgm:pt>
    <dgm:pt modelId="{453FF895-3131-4FA2-8F9E-9F2270FC67B6}" type="sibTrans" cxnId="{2C343989-0869-42B7-BC84-6270351E45D3}">
      <dgm:prSet/>
      <dgm:spPr/>
      <dgm:t>
        <a:bodyPr/>
        <a:lstStyle/>
        <a:p>
          <a:endParaRPr lang="ru-RU"/>
        </a:p>
      </dgm:t>
    </dgm:pt>
    <dgm:pt modelId="{862A6A84-EDA1-4A9F-8888-0C559EC58EB7}" type="pres">
      <dgm:prSet presAssocID="{CABE39A5-A277-4BD8-B15E-2BBB6A099A23}" presName="Name0" presStyleCnt="0">
        <dgm:presLayoutVars>
          <dgm:dir/>
          <dgm:resizeHandles val="exact"/>
        </dgm:presLayoutVars>
      </dgm:prSet>
      <dgm:spPr/>
    </dgm:pt>
    <dgm:pt modelId="{7886DD1D-BD48-49B7-A45D-8496EEB54722}" type="pres">
      <dgm:prSet presAssocID="{CABE39A5-A277-4BD8-B15E-2BBB6A099A23}" presName="fgShape" presStyleLbl="fgShp" presStyleIdx="0" presStyleCnt="1" custLinFactNeighborY="18819"/>
      <dgm:spPr/>
    </dgm:pt>
    <dgm:pt modelId="{944CE7DE-AFBE-4449-9D50-804C38892B41}" type="pres">
      <dgm:prSet presAssocID="{CABE39A5-A277-4BD8-B15E-2BBB6A099A23}" presName="linComp" presStyleCnt="0"/>
      <dgm:spPr/>
    </dgm:pt>
    <dgm:pt modelId="{2B181B73-144E-413D-AA65-83F50C23A1BB}" type="pres">
      <dgm:prSet presAssocID="{94BBEED4-5EFD-46DB-AA25-F4D4FEE8D563}" presName="compNode" presStyleCnt="0"/>
      <dgm:spPr/>
    </dgm:pt>
    <dgm:pt modelId="{517DE67C-A607-4F89-99B7-0AA416278B69}" type="pres">
      <dgm:prSet presAssocID="{94BBEED4-5EFD-46DB-AA25-F4D4FEE8D563}" presName="bkgdShape" presStyleLbl="node1" presStyleIdx="0" presStyleCnt="3"/>
      <dgm:spPr/>
    </dgm:pt>
    <dgm:pt modelId="{28EA8F40-580C-4E4D-9E49-0D5B3B794B4C}" type="pres">
      <dgm:prSet presAssocID="{94BBEED4-5EFD-46DB-AA25-F4D4FEE8D563}" presName="nodeTx" presStyleLbl="node1" presStyleIdx="0" presStyleCnt="3">
        <dgm:presLayoutVars>
          <dgm:bulletEnabled val="1"/>
        </dgm:presLayoutVars>
      </dgm:prSet>
      <dgm:spPr/>
    </dgm:pt>
    <dgm:pt modelId="{4E2D6B1D-CCEE-4389-ABBF-23ACB0A72736}" type="pres">
      <dgm:prSet presAssocID="{94BBEED4-5EFD-46DB-AA25-F4D4FEE8D563}" presName="invisiNode" presStyleLbl="node1" presStyleIdx="0" presStyleCnt="3"/>
      <dgm:spPr/>
    </dgm:pt>
    <dgm:pt modelId="{9D5D5B35-5620-4B69-B9BD-833384F4B36C}" type="pres">
      <dgm:prSet presAssocID="{94BBEED4-5EFD-46DB-AA25-F4D4FEE8D563}" presName="imagNod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493F75F-C587-4FE6-8D05-97ABD9F07144}" type="pres">
      <dgm:prSet presAssocID="{2FD00F84-CE32-4BDF-B6B5-BFFBED0D8A16}" presName="sibTrans" presStyleLbl="sibTrans2D1" presStyleIdx="0" presStyleCnt="0"/>
      <dgm:spPr/>
    </dgm:pt>
    <dgm:pt modelId="{E1DDBF49-D728-4146-AC7E-AA7BAA96D90B}" type="pres">
      <dgm:prSet presAssocID="{466B329C-6989-4727-B7C9-1EFFAF04F543}" presName="compNode" presStyleCnt="0"/>
      <dgm:spPr/>
    </dgm:pt>
    <dgm:pt modelId="{7E09DE63-B145-4699-81F1-69C2F8182639}" type="pres">
      <dgm:prSet presAssocID="{466B329C-6989-4727-B7C9-1EFFAF04F543}" presName="bkgdShape" presStyleLbl="node1" presStyleIdx="1" presStyleCnt="3"/>
      <dgm:spPr/>
    </dgm:pt>
    <dgm:pt modelId="{2C3B0CB1-AFC6-4CF5-BC9D-7EBB5DE24556}" type="pres">
      <dgm:prSet presAssocID="{466B329C-6989-4727-B7C9-1EFFAF04F543}" presName="nodeTx" presStyleLbl="node1" presStyleIdx="1" presStyleCnt="3">
        <dgm:presLayoutVars>
          <dgm:bulletEnabled val="1"/>
        </dgm:presLayoutVars>
      </dgm:prSet>
      <dgm:spPr/>
    </dgm:pt>
    <dgm:pt modelId="{CDF21F5D-0860-477C-AF12-CC7EACA77B50}" type="pres">
      <dgm:prSet presAssocID="{466B329C-6989-4727-B7C9-1EFFAF04F543}" presName="invisiNode" presStyleLbl="node1" presStyleIdx="1" presStyleCnt="3"/>
      <dgm:spPr/>
    </dgm:pt>
    <dgm:pt modelId="{110683BE-9AB3-43F7-B2BF-B021B031E2FF}" type="pres">
      <dgm:prSet presAssocID="{466B329C-6989-4727-B7C9-1EFFAF04F543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0A5A41D9-3812-46E8-971B-825E7D983FCE}" type="pres">
      <dgm:prSet presAssocID="{4DB9B2CD-C9F2-4187-B820-10C1C79694E7}" presName="sibTrans" presStyleLbl="sibTrans2D1" presStyleIdx="0" presStyleCnt="0"/>
      <dgm:spPr/>
    </dgm:pt>
    <dgm:pt modelId="{55CBDD75-9FC8-48AE-838E-CAF79302D925}" type="pres">
      <dgm:prSet presAssocID="{06F3BD79-197F-4321-A6B2-0CA2348B41CE}" presName="compNode" presStyleCnt="0"/>
      <dgm:spPr/>
    </dgm:pt>
    <dgm:pt modelId="{A5174ECC-E220-4735-9F63-5778AD063F8B}" type="pres">
      <dgm:prSet presAssocID="{06F3BD79-197F-4321-A6B2-0CA2348B41CE}" presName="bkgdShape" presStyleLbl="node1" presStyleIdx="2" presStyleCnt="3"/>
      <dgm:spPr/>
    </dgm:pt>
    <dgm:pt modelId="{AC070C7D-DE27-4F17-90C0-C560DF3374C1}" type="pres">
      <dgm:prSet presAssocID="{06F3BD79-197F-4321-A6B2-0CA2348B41CE}" presName="nodeTx" presStyleLbl="node1" presStyleIdx="2" presStyleCnt="3">
        <dgm:presLayoutVars>
          <dgm:bulletEnabled val="1"/>
        </dgm:presLayoutVars>
      </dgm:prSet>
      <dgm:spPr/>
    </dgm:pt>
    <dgm:pt modelId="{84C37D12-4A20-431E-A95B-9331AAA50C9A}" type="pres">
      <dgm:prSet presAssocID="{06F3BD79-197F-4321-A6B2-0CA2348B41CE}" presName="invisiNode" presStyleLbl="node1" presStyleIdx="2" presStyleCnt="3"/>
      <dgm:spPr/>
    </dgm:pt>
    <dgm:pt modelId="{6D124851-87BF-40AA-B763-57011113EFAE}" type="pres">
      <dgm:prSet presAssocID="{06F3BD79-197F-4321-A6B2-0CA2348B41CE}" presName="imagNode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644F3902-CB7A-469B-A68A-4C1D85130F63}" type="presOf" srcId="{06F3BD79-197F-4321-A6B2-0CA2348B41CE}" destId="{AC070C7D-DE27-4F17-90C0-C560DF3374C1}" srcOrd="1" destOrd="0" presId="urn:microsoft.com/office/officeart/2005/8/layout/hList7#1"/>
    <dgm:cxn modelId="{FA6D8307-61E2-4E57-A206-8951309F7601}" srcId="{CABE39A5-A277-4BD8-B15E-2BBB6A099A23}" destId="{94BBEED4-5EFD-46DB-AA25-F4D4FEE8D563}" srcOrd="0" destOrd="0" parTransId="{03F4CDE9-78D8-43BE-84D7-02C7BA549B87}" sibTransId="{2FD00F84-CE32-4BDF-B6B5-BFFBED0D8A16}"/>
    <dgm:cxn modelId="{EE91F918-3713-4954-9C08-F6D27040136C}" type="presOf" srcId="{2FD00F84-CE32-4BDF-B6B5-BFFBED0D8A16}" destId="{E493F75F-C587-4FE6-8D05-97ABD9F07144}" srcOrd="0" destOrd="0" presId="urn:microsoft.com/office/officeart/2005/8/layout/hList7#1"/>
    <dgm:cxn modelId="{76F5CF2D-BC53-4A0D-A073-79F0B3512906}" type="presOf" srcId="{4DB9B2CD-C9F2-4187-B820-10C1C79694E7}" destId="{0A5A41D9-3812-46E8-971B-825E7D983FCE}" srcOrd="0" destOrd="0" presId="urn:microsoft.com/office/officeart/2005/8/layout/hList7#1"/>
    <dgm:cxn modelId="{5AC3822E-2CBB-4824-9291-5018092D569F}" type="presOf" srcId="{466B329C-6989-4727-B7C9-1EFFAF04F543}" destId="{2C3B0CB1-AFC6-4CF5-BC9D-7EBB5DE24556}" srcOrd="1" destOrd="0" presId="urn:microsoft.com/office/officeart/2005/8/layout/hList7#1"/>
    <dgm:cxn modelId="{78F83D3B-112A-4FF8-8BEC-AA053D525DFF}" type="presOf" srcId="{466B329C-6989-4727-B7C9-1EFFAF04F543}" destId="{7E09DE63-B145-4699-81F1-69C2F8182639}" srcOrd="0" destOrd="0" presId="urn:microsoft.com/office/officeart/2005/8/layout/hList7#1"/>
    <dgm:cxn modelId="{7B42B94E-4CBA-4C21-AC77-973F6A371CD0}" type="presOf" srcId="{94BBEED4-5EFD-46DB-AA25-F4D4FEE8D563}" destId="{517DE67C-A607-4F89-99B7-0AA416278B69}" srcOrd="0" destOrd="0" presId="urn:microsoft.com/office/officeart/2005/8/layout/hList7#1"/>
    <dgm:cxn modelId="{2C343989-0869-42B7-BC84-6270351E45D3}" srcId="{CABE39A5-A277-4BD8-B15E-2BBB6A099A23}" destId="{06F3BD79-197F-4321-A6B2-0CA2348B41CE}" srcOrd="2" destOrd="0" parTransId="{67FB961E-0F61-446C-BF87-DA547931DD4F}" sibTransId="{453FF895-3131-4FA2-8F9E-9F2270FC67B6}"/>
    <dgm:cxn modelId="{28F590A6-5120-497E-B34D-A8BB974E1632}" type="presOf" srcId="{94BBEED4-5EFD-46DB-AA25-F4D4FEE8D563}" destId="{28EA8F40-580C-4E4D-9E49-0D5B3B794B4C}" srcOrd="1" destOrd="0" presId="urn:microsoft.com/office/officeart/2005/8/layout/hList7#1"/>
    <dgm:cxn modelId="{535339E3-F611-4415-8C75-6E6FB5EB4D53}" type="presOf" srcId="{CABE39A5-A277-4BD8-B15E-2BBB6A099A23}" destId="{862A6A84-EDA1-4A9F-8888-0C559EC58EB7}" srcOrd="0" destOrd="0" presId="urn:microsoft.com/office/officeart/2005/8/layout/hList7#1"/>
    <dgm:cxn modelId="{2BA4F5ED-4C67-4924-A289-205B8A196E5C}" type="presOf" srcId="{06F3BD79-197F-4321-A6B2-0CA2348B41CE}" destId="{A5174ECC-E220-4735-9F63-5778AD063F8B}" srcOrd="0" destOrd="0" presId="urn:microsoft.com/office/officeart/2005/8/layout/hList7#1"/>
    <dgm:cxn modelId="{6194BBF0-B4F3-4EA5-AF7A-146B368A723A}" srcId="{CABE39A5-A277-4BD8-B15E-2BBB6A099A23}" destId="{466B329C-6989-4727-B7C9-1EFFAF04F543}" srcOrd="1" destOrd="0" parTransId="{EE236B35-C46E-411E-9D84-8B5379E2B42E}" sibTransId="{4DB9B2CD-C9F2-4187-B820-10C1C79694E7}"/>
    <dgm:cxn modelId="{7F8BA2C8-DBF4-48AA-BA0F-9367CFC52315}" type="presParOf" srcId="{862A6A84-EDA1-4A9F-8888-0C559EC58EB7}" destId="{7886DD1D-BD48-49B7-A45D-8496EEB54722}" srcOrd="0" destOrd="0" presId="urn:microsoft.com/office/officeart/2005/8/layout/hList7#1"/>
    <dgm:cxn modelId="{D3325DD9-E97C-4178-AAFF-2166BA4947B2}" type="presParOf" srcId="{862A6A84-EDA1-4A9F-8888-0C559EC58EB7}" destId="{944CE7DE-AFBE-4449-9D50-804C38892B41}" srcOrd="1" destOrd="0" presId="urn:microsoft.com/office/officeart/2005/8/layout/hList7#1"/>
    <dgm:cxn modelId="{4D30F09C-0780-4FCA-A348-C88F1C360A17}" type="presParOf" srcId="{944CE7DE-AFBE-4449-9D50-804C38892B41}" destId="{2B181B73-144E-413D-AA65-83F50C23A1BB}" srcOrd="0" destOrd="0" presId="urn:microsoft.com/office/officeart/2005/8/layout/hList7#1"/>
    <dgm:cxn modelId="{BA385DCE-9FAA-43A4-A5BD-CDCDD3F9A2E2}" type="presParOf" srcId="{2B181B73-144E-413D-AA65-83F50C23A1BB}" destId="{517DE67C-A607-4F89-99B7-0AA416278B69}" srcOrd="0" destOrd="0" presId="urn:microsoft.com/office/officeart/2005/8/layout/hList7#1"/>
    <dgm:cxn modelId="{980D6567-9D20-40ED-B608-DDE1C4203AFA}" type="presParOf" srcId="{2B181B73-144E-413D-AA65-83F50C23A1BB}" destId="{28EA8F40-580C-4E4D-9E49-0D5B3B794B4C}" srcOrd="1" destOrd="0" presId="urn:microsoft.com/office/officeart/2005/8/layout/hList7#1"/>
    <dgm:cxn modelId="{F3DF22B5-7D8C-40F4-BA8A-E87CD069657B}" type="presParOf" srcId="{2B181B73-144E-413D-AA65-83F50C23A1BB}" destId="{4E2D6B1D-CCEE-4389-ABBF-23ACB0A72736}" srcOrd="2" destOrd="0" presId="urn:microsoft.com/office/officeart/2005/8/layout/hList7#1"/>
    <dgm:cxn modelId="{7E3A21AA-54D5-4600-8CBB-8BDC17DDAA89}" type="presParOf" srcId="{2B181B73-144E-413D-AA65-83F50C23A1BB}" destId="{9D5D5B35-5620-4B69-B9BD-833384F4B36C}" srcOrd="3" destOrd="0" presId="urn:microsoft.com/office/officeart/2005/8/layout/hList7#1"/>
    <dgm:cxn modelId="{1E325773-1A9B-49D7-BAEE-DA03E312032E}" type="presParOf" srcId="{944CE7DE-AFBE-4449-9D50-804C38892B41}" destId="{E493F75F-C587-4FE6-8D05-97ABD9F07144}" srcOrd="1" destOrd="0" presId="urn:microsoft.com/office/officeart/2005/8/layout/hList7#1"/>
    <dgm:cxn modelId="{78BB5485-7D32-41DF-BAE1-488677A697A1}" type="presParOf" srcId="{944CE7DE-AFBE-4449-9D50-804C38892B41}" destId="{E1DDBF49-D728-4146-AC7E-AA7BAA96D90B}" srcOrd="2" destOrd="0" presId="urn:microsoft.com/office/officeart/2005/8/layout/hList7#1"/>
    <dgm:cxn modelId="{17527F37-8829-43DB-88E0-9E62AD4DB04F}" type="presParOf" srcId="{E1DDBF49-D728-4146-AC7E-AA7BAA96D90B}" destId="{7E09DE63-B145-4699-81F1-69C2F8182639}" srcOrd="0" destOrd="0" presId="urn:microsoft.com/office/officeart/2005/8/layout/hList7#1"/>
    <dgm:cxn modelId="{67BD3992-9BBE-4526-A906-57C44A1E2EF8}" type="presParOf" srcId="{E1DDBF49-D728-4146-AC7E-AA7BAA96D90B}" destId="{2C3B0CB1-AFC6-4CF5-BC9D-7EBB5DE24556}" srcOrd="1" destOrd="0" presId="urn:microsoft.com/office/officeart/2005/8/layout/hList7#1"/>
    <dgm:cxn modelId="{C862C785-20E9-4BDC-9C35-331423704230}" type="presParOf" srcId="{E1DDBF49-D728-4146-AC7E-AA7BAA96D90B}" destId="{CDF21F5D-0860-477C-AF12-CC7EACA77B50}" srcOrd="2" destOrd="0" presId="urn:microsoft.com/office/officeart/2005/8/layout/hList7#1"/>
    <dgm:cxn modelId="{9B50080F-7A31-42EF-9DAD-A93B67A440FD}" type="presParOf" srcId="{E1DDBF49-D728-4146-AC7E-AA7BAA96D90B}" destId="{110683BE-9AB3-43F7-B2BF-B021B031E2FF}" srcOrd="3" destOrd="0" presId="urn:microsoft.com/office/officeart/2005/8/layout/hList7#1"/>
    <dgm:cxn modelId="{E5E17B3E-12E0-46BE-BF62-E98165B87FD6}" type="presParOf" srcId="{944CE7DE-AFBE-4449-9D50-804C38892B41}" destId="{0A5A41D9-3812-46E8-971B-825E7D983FCE}" srcOrd="3" destOrd="0" presId="urn:microsoft.com/office/officeart/2005/8/layout/hList7#1"/>
    <dgm:cxn modelId="{002146AE-937A-4F2E-B5ED-F31C8D5F2823}" type="presParOf" srcId="{944CE7DE-AFBE-4449-9D50-804C38892B41}" destId="{55CBDD75-9FC8-48AE-838E-CAF79302D925}" srcOrd="4" destOrd="0" presId="urn:microsoft.com/office/officeart/2005/8/layout/hList7#1"/>
    <dgm:cxn modelId="{EE83EAB6-E4E9-4D1C-AA32-D7A9D86E9F62}" type="presParOf" srcId="{55CBDD75-9FC8-48AE-838E-CAF79302D925}" destId="{A5174ECC-E220-4735-9F63-5778AD063F8B}" srcOrd="0" destOrd="0" presId="urn:microsoft.com/office/officeart/2005/8/layout/hList7#1"/>
    <dgm:cxn modelId="{7B9B12BB-E8FD-4E89-9EFA-D81AB9BE9C87}" type="presParOf" srcId="{55CBDD75-9FC8-48AE-838E-CAF79302D925}" destId="{AC070C7D-DE27-4F17-90C0-C560DF3374C1}" srcOrd="1" destOrd="0" presId="urn:microsoft.com/office/officeart/2005/8/layout/hList7#1"/>
    <dgm:cxn modelId="{482BA4FE-1C63-4BD5-8E78-DA892A3DC212}" type="presParOf" srcId="{55CBDD75-9FC8-48AE-838E-CAF79302D925}" destId="{84C37D12-4A20-431E-A95B-9331AAA50C9A}" srcOrd="2" destOrd="0" presId="urn:microsoft.com/office/officeart/2005/8/layout/hList7#1"/>
    <dgm:cxn modelId="{B3F7EAD7-ED4C-4699-B667-54B5F1F2DFEE}" type="presParOf" srcId="{55CBDD75-9FC8-48AE-838E-CAF79302D925}" destId="{6D124851-87BF-40AA-B763-57011113EFAE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030598-CA01-41F6-A0F9-3FA6599A7C80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7DB7CC0-467B-4611-8205-ED14EB7340E7}">
      <dgm:prSet phldrT="[Текст]" custT="1"/>
      <dgm:spPr/>
      <dgm:t>
        <a:bodyPr/>
        <a:lstStyle/>
        <a:p>
          <a:pPr algn="ctr"/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Заседание МО педагогов-психологов</a:t>
          </a:r>
        </a:p>
      </dgm:t>
    </dgm:pt>
    <dgm:pt modelId="{6C4A2D52-B3B0-4B99-BDB4-10A55096A295}" type="parTrans" cxnId="{2E7452BF-837D-4478-A4A8-8D853A9E3D6F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FB6915-F63E-4258-BA24-7DA4FE122CAE}" type="sibTrans" cxnId="{2E7452BF-837D-4478-A4A8-8D853A9E3D6F}">
      <dgm:prSet custT="1"/>
      <dgm:spPr/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9B5361-F3C2-4613-8866-D65609028166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Анализ программы «Предметно-практические действия»</a:t>
          </a:r>
        </a:p>
      </dgm:t>
    </dgm:pt>
    <dgm:pt modelId="{1F34E7EB-2841-43AB-91F5-9B412EA14441}" type="parTrans" cxnId="{6352D9E2-E244-4ED6-A466-442D2B258C82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C5097C-A83C-4582-BD5A-9F3E8BD2D4F3}" type="sibTrans" cxnId="{6352D9E2-E244-4ED6-A466-442D2B258C82}">
      <dgm:prSet custT="1"/>
      <dgm:spPr/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7D6830-273C-469F-BFE2-BBA775B4330B}">
      <dgm:prSet phldrT="[Текст]" custT="1"/>
      <dgm:spPr/>
      <dgm:t>
        <a:bodyPr/>
        <a:lstStyle/>
        <a:p>
          <a:r>
            <a:rPr lang="ru-R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Видео-инструкции для родителей по развитию психических процессов ребенка в обыденных бытовых ситуациях</a:t>
          </a:r>
        </a:p>
      </dgm:t>
    </dgm:pt>
    <dgm:pt modelId="{0B578D84-5AFF-4591-A80E-EBD1FDCCDEEC}" type="parTrans" cxnId="{F96774B6-9694-414A-AA17-C5B011CB254D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4954EC-8384-468D-AADB-EC2F63470AEA}" type="sibTrans" cxnId="{F96774B6-9694-414A-AA17-C5B011CB254D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3EF415-7AC2-420B-A433-328B9066ADA8}">
      <dgm:prSet phldrT="[Текст]" custT="1"/>
      <dgm:spPr/>
      <dgm:t>
        <a:bodyPr/>
        <a:lstStyle/>
        <a:p>
          <a:pPr algn="ctr"/>
          <a:r>
            <a:rPr lang="ru-RU" sz="2400">
              <a:latin typeface="Times New Roman" panose="02020603050405020304" pitchFamily="18" charset="0"/>
              <a:cs typeface="Times New Roman" panose="02020603050405020304" pitchFamily="18" charset="0"/>
            </a:rPr>
            <a:t>Изменение формата предъявляемых заданий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42420A-1C64-4295-909F-EECD48B1296B}" type="parTrans" cxnId="{F601B288-4AF0-40C1-86B8-9956203D2E74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0A43EF-E678-4A8F-8265-7881F9558FB5}" type="sibTrans" cxnId="{F601B288-4AF0-40C1-86B8-9956203D2E74}">
      <dgm:prSet custT="1"/>
      <dgm:spPr/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352D84-13EB-437E-A69A-F408F7B6D3B5}" type="pres">
      <dgm:prSet presAssocID="{E0030598-CA01-41F6-A0F9-3FA6599A7C80}" presName="outerComposite" presStyleCnt="0">
        <dgm:presLayoutVars>
          <dgm:chMax val="5"/>
          <dgm:dir/>
          <dgm:resizeHandles val="exact"/>
        </dgm:presLayoutVars>
      </dgm:prSet>
      <dgm:spPr/>
    </dgm:pt>
    <dgm:pt modelId="{5D4456A1-6D7D-4D3D-B8C9-B3D9AE78953F}" type="pres">
      <dgm:prSet presAssocID="{E0030598-CA01-41F6-A0F9-3FA6599A7C80}" presName="dummyMaxCanvas" presStyleCnt="0">
        <dgm:presLayoutVars/>
      </dgm:prSet>
      <dgm:spPr/>
    </dgm:pt>
    <dgm:pt modelId="{DB4770BB-B38B-45EA-A22D-1909371CEF08}" type="pres">
      <dgm:prSet presAssocID="{E0030598-CA01-41F6-A0F9-3FA6599A7C80}" presName="FourNodes_1" presStyleLbl="node1" presStyleIdx="0" presStyleCnt="4">
        <dgm:presLayoutVars>
          <dgm:bulletEnabled val="1"/>
        </dgm:presLayoutVars>
      </dgm:prSet>
      <dgm:spPr/>
    </dgm:pt>
    <dgm:pt modelId="{8E706009-F4D9-43BD-ACF7-55B71231D824}" type="pres">
      <dgm:prSet presAssocID="{E0030598-CA01-41F6-A0F9-3FA6599A7C80}" presName="FourNodes_2" presStyleLbl="node1" presStyleIdx="1" presStyleCnt="4">
        <dgm:presLayoutVars>
          <dgm:bulletEnabled val="1"/>
        </dgm:presLayoutVars>
      </dgm:prSet>
      <dgm:spPr/>
    </dgm:pt>
    <dgm:pt modelId="{77BBA1C1-8708-4A9B-AA2B-7B5BE2336238}" type="pres">
      <dgm:prSet presAssocID="{E0030598-CA01-41F6-A0F9-3FA6599A7C80}" presName="FourNodes_3" presStyleLbl="node1" presStyleIdx="2" presStyleCnt="4">
        <dgm:presLayoutVars>
          <dgm:bulletEnabled val="1"/>
        </dgm:presLayoutVars>
      </dgm:prSet>
      <dgm:spPr/>
    </dgm:pt>
    <dgm:pt modelId="{B360DA7E-046C-4AFF-AFB7-7780110D1E76}" type="pres">
      <dgm:prSet presAssocID="{E0030598-CA01-41F6-A0F9-3FA6599A7C80}" presName="FourNodes_4" presStyleLbl="node1" presStyleIdx="3" presStyleCnt="4">
        <dgm:presLayoutVars>
          <dgm:bulletEnabled val="1"/>
        </dgm:presLayoutVars>
      </dgm:prSet>
      <dgm:spPr/>
    </dgm:pt>
    <dgm:pt modelId="{3B6FE2EE-C971-43F2-B908-F5CD9237A60D}" type="pres">
      <dgm:prSet presAssocID="{E0030598-CA01-41F6-A0F9-3FA6599A7C80}" presName="FourConn_1-2" presStyleLbl="fgAccFollowNode1" presStyleIdx="0" presStyleCnt="3">
        <dgm:presLayoutVars>
          <dgm:bulletEnabled val="1"/>
        </dgm:presLayoutVars>
      </dgm:prSet>
      <dgm:spPr/>
    </dgm:pt>
    <dgm:pt modelId="{D7B3FE01-1CB9-4FB8-8682-B6B4580340E3}" type="pres">
      <dgm:prSet presAssocID="{E0030598-CA01-41F6-A0F9-3FA6599A7C80}" presName="FourConn_2-3" presStyleLbl="fgAccFollowNode1" presStyleIdx="1" presStyleCnt="3">
        <dgm:presLayoutVars>
          <dgm:bulletEnabled val="1"/>
        </dgm:presLayoutVars>
      </dgm:prSet>
      <dgm:spPr/>
    </dgm:pt>
    <dgm:pt modelId="{7DB8482A-4906-47B1-92BF-AF42BBA2E2F2}" type="pres">
      <dgm:prSet presAssocID="{E0030598-CA01-41F6-A0F9-3FA6599A7C80}" presName="FourConn_3-4" presStyleLbl="fgAccFollowNode1" presStyleIdx="2" presStyleCnt="3">
        <dgm:presLayoutVars>
          <dgm:bulletEnabled val="1"/>
        </dgm:presLayoutVars>
      </dgm:prSet>
      <dgm:spPr/>
    </dgm:pt>
    <dgm:pt modelId="{88D1D914-B843-492D-B0F8-99B03F4DE384}" type="pres">
      <dgm:prSet presAssocID="{E0030598-CA01-41F6-A0F9-3FA6599A7C80}" presName="FourNodes_1_text" presStyleLbl="node1" presStyleIdx="3" presStyleCnt="4">
        <dgm:presLayoutVars>
          <dgm:bulletEnabled val="1"/>
        </dgm:presLayoutVars>
      </dgm:prSet>
      <dgm:spPr/>
    </dgm:pt>
    <dgm:pt modelId="{1BBC3391-8151-4CD0-BA92-9DB6EFC7BADE}" type="pres">
      <dgm:prSet presAssocID="{E0030598-CA01-41F6-A0F9-3FA6599A7C80}" presName="FourNodes_2_text" presStyleLbl="node1" presStyleIdx="3" presStyleCnt="4">
        <dgm:presLayoutVars>
          <dgm:bulletEnabled val="1"/>
        </dgm:presLayoutVars>
      </dgm:prSet>
      <dgm:spPr/>
    </dgm:pt>
    <dgm:pt modelId="{F4982553-8151-4DF1-B462-8EF8BF3B0D56}" type="pres">
      <dgm:prSet presAssocID="{E0030598-CA01-41F6-A0F9-3FA6599A7C80}" presName="FourNodes_3_text" presStyleLbl="node1" presStyleIdx="3" presStyleCnt="4">
        <dgm:presLayoutVars>
          <dgm:bulletEnabled val="1"/>
        </dgm:presLayoutVars>
      </dgm:prSet>
      <dgm:spPr/>
    </dgm:pt>
    <dgm:pt modelId="{51BF7636-7C05-4FE2-A50A-03EAE370405A}" type="pres">
      <dgm:prSet presAssocID="{E0030598-CA01-41F6-A0F9-3FA6599A7C80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7EF5F1F-3928-4D93-A189-4366A3D8701A}" type="presOf" srcId="{76FB6915-F63E-4258-BA24-7DA4FE122CAE}" destId="{3B6FE2EE-C971-43F2-B908-F5CD9237A60D}" srcOrd="0" destOrd="0" presId="urn:microsoft.com/office/officeart/2005/8/layout/vProcess5"/>
    <dgm:cxn modelId="{2E770B2D-39C3-41FD-A77F-7707FE9142ED}" type="presOf" srcId="{67DB7CC0-467B-4611-8205-ED14EB7340E7}" destId="{DB4770BB-B38B-45EA-A22D-1909371CEF08}" srcOrd="0" destOrd="0" presId="urn:microsoft.com/office/officeart/2005/8/layout/vProcess5"/>
    <dgm:cxn modelId="{482D633B-2697-4F24-9E81-7A060CD6C135}" type="presOf" srcId="{2B0A43EF-E678-4A8F-8265-7881F9558FB5}" destId="{D7B3FE01-1CB9-4FB8-8682-B6B4580340E3}" srcOrd="0" destOrd="0" presId="urn:microsoft.com/office/officeart/2005/8/layout/vProcess5"/>
    <dgm:cxn modelId="{5A6D3A4A-ACB9-4476-8054-1BE1981C466B}" type="presOf" srcId="{67DB7CC0-467B-4611-8205-ED14EB7340E7}" destId="{88D1D914-B843-492D-B0F8-99B03F4DE384}" srcOrd="1" destOrd="0" presId="urn:microsoft.com/office/officeart/2005/8/layout/vProcess5"/>
    <dgm:cxn modelId="{A1B0CD53-5F54-43F9-A8B7-E33C0E918D86}" type="presOf" srcId="{E17D6830-273C-469F-BFE2-BBA775B4330B}" destId="{51BF7636-7C05-4FE2-A50A-03EAE370405A}" srcOrd="1" destOrd="0" presId="urn:microsoft.com/office/officeart/2005/8/layout/vProcess5"/>
    <dgm:cxn modelId="{58131A55-B2C6-4B93-A89E-19E78EE9E9BA}" type="presOf" srcId="{E0030598-CA01-41F6-A0F9-3FA6599A7C80}" destId="{8B352D84-13EB-437E-A69A-F408F7B6D3B5}" srcOrd="0" destOrd="0" presId="urn:microsoft.com/office/officeart/2005/8/layout/vProcess5"/>
    <dgm:cxn modelId="{41B89578-1EAB-4498-9A38-54ECB27D5644}" type="presOf" srcId="{9BC5097C-A83C-4582-BD5A-9F3E8BD2D4F3}" destId="{7DB8482A-4906-47B1-92BF-AF42BBA2E2F2}" srcOrd="0" destOrd="0" presId="urn:microsoft.com/office/officeart/2005/8/layout/vProcess5"/>
    <dgm:cxn modelId="{E22C9A81-6E11-401B-B093-50502B22E736}" type="presOf" srcId="{C43EF415-7AC2-420B-A433-328B9066ADA8}" destId="{1BBC3391-8151-4CD0-BA92-9DB6EFC7BADE}" srcOrd="1" destOrd="0" presId="urn:microsoft.com/office/officeart/2005/8/layout/vProcess5"/>
    <dgm:cxn modelId="{6135F384-ED11-4326-A4FD-D667E1567533}" type="presOf" srcId="{A69B5361-F3C2-4613-8866-D65609028166}" destId="{F4982553-8151-4DF1-B462-8EF8BF3B0D56}" srcOrd="1" destOrd="0" presId="urn:microsoft.com/office/officeart/2005/8/layout/vProcess5"/>
    <dgm:cxn modelId="{F601B288-4AF0-40C1-86B8-9956203D2E74}" srcId="{E0030598-CA01-41F6-A0F9-3FA6599A7C80}" destId="{C43EF415-7AC2-420B-A433-328B9066ADA8}" srcOrd="1" destOrd="0" parTransId="{0C42420A-1C64-4295-909F-EECD48B1296B}" sibTransId="{2B0A43EF-E678-4A8F-8265-7881F9558FB5}"/>
    <dgm:cxn modelId="{BB929EAF-6F19-49D9-80DF-16C94005874C}" type="presOf" srcId="{C43EF415-7AC2-420B-A433-328B9066ADA8}" destId="{8E706009-F4D9-43BD-ACF7-55B71231D824}" srcOrd="0" destOrd="0" presId="urn:microsoft.com/office/officeart/2005/8/layout/vProcess5"/>
    <dgm:cxn modelId="{F96774B6-9694-414A-AA17-C5B011CB254D}" srcId="{E0030598-CA01-41F6-A0F9-3FA6599A7C80}" destId="{E17D6830-273C-469F-BFE2-BBA775B4330B}" srcOrd="3" destOrd="0" parTransId="{0B578D84-5AFF-4591-A80E-EBD1FDCCDEEC}" sibTransId="{6E4954EC-8384-468D-AADB-EC2F63470AEA}"/>
    <dgm:cxn modelId="{2E7452BF-837D-4478-A4A8-8D853A9E3D6F}" srcId="{E0030598-CA01-41F6-A0F9-3FA6599A7C80}" destId="{67DB7CC0-467B-4611-8205-ED14EB7340E7}" srcOrd="0" destOrd="0" parTransId="{6C4A2D52-B3B0-4B99-BDB4-10A55096A295}" sibTransId="{76FB6915-F63E-4258-BA24-7DA4FE122CAE}"/>
    <dgm:cxn modelId="{AF87E5E1-C502-4732-BB49-A508EE2C6E8A}" type="presOf" srcId="{A69B5361-F3C2-4613-8866-D65609028166}" destId="{77BBA1C1-8708-4A9B-AA2B-7B5BE2336238}" srcOrd="0" destOrd="0" presId="urn:microsoft.com/office/officeart/2005/8/layout/vProcess5"/>
    <dgm:cxn modelId="{6352D9E2-E244-4ED6-A466-442D2B258C82}" srcId="{E0030598-CA01-41F6-A0F9-3FA6599A7C80}" destId="{A69B5361-F3C2-4613-8866-D65609028166}" srcOrd="2" destOrd="0" parTransId="{1F34E7EB-2841-43AB-91F5-9B412EA14441}" sibTransId="{9BC5097C-A83C-4582-BD5A-9F3E8BD2D4F3}"/>
    <dgm:cxn modelId="{A6EFFCE6-E255-4872-A3E6-BBFC60EC90CC}" type="presOf" srcId="{E17D6830-273C-469F-BFE2-BBA775B4330B}" destId="{B360DA7E-046C-4AFF-AFB7-7780110D1E76}" srcOrd="0" destOrd="0" presId="urn:microsoft.com/office/officeart/2005/8/layout/vProcess5"/>
    <dgm:cxn modelId="{843E5CBB-2D46-4551-9BB9-B4E5E6CF6D5D}" type="presParOf" srcId="{8B352D84-13EB-437E-A69A-F408F7B6D3B5}" destId="{5D4456A1-6D7D-4D3D-B8C9-B3D9AE78953F}" srcOrd="0" destOrd="0" presId="urn:microsoft.com/office/officeart/2005/8/layout/vProcess5"/>
    <dgm:cxn modelId="{2A7CCA4A-1C17-40F1-90B7-7D8A384E8FBE}" type="presParOf" srcId="{8B352D84-13EB-437E-A69A-F408F7B6D3B5}" destId="{DB4770BB-B38B-45EA-A22D-1909371CEF08}" srcOrd="1" destOrd="0" presId="urn:microsoft.com/office/officeart/2005/8/layout/vProcess5"/>
    <dgm:cxn modelId="{0C108DC9-F7F8-4761-9FC4-6C82C12218C4}" type="presParOf" srcId="{8B352D84-13EB-437E-A69A-F408F7B6D3B5}" destId="{8E706009-F4D9-43BD-ACF7-55B71231D824}" srcOrd="2" destOrd="0" presId="urn:microsoft.com/office/officeart/2005/8/layout/vProcess5"/>
    <dgm:cxn modelId="{1DA3C688-0BAB-48FC-8F99-1B5B915C1071}" type="presParOf" srcId="{8B352D84-13EB-437E-A69A-F408F7B6D3B5}" destId="{77BBA1C1-8708-4A9B-AA2B-7B5BE2336238}" srcOrd="3" destOrd="0" presId="urn:microsoft.com/office/officeart/2005/8/layout/vProcess5"/>
    <dgm:cxn modelId="{306ACFEE-9074-4952-8F40-E4033C8A6501}" type="presParOf" srcId="{8B352D84-13EB-437E-A69A-F408F7B6D3B5}" destId="{B360DA7E-046C-4AFF-AFB7-7780110D1E76}" srcOrd="4" destOrd="0" presId="urn:microsoft.com/office/officeart/2005/8/layout/vProcess5"/>
    <dgm:cxn modelId="{DABFC029-2CE3-49D1-8A31-13BCD83EE557}" type="presParOf" srcId="{8B352D84-13EB-437E-A69A-F408F7B6D3B5}" destId="{3B6FE2EE-C971-43F2-B908-F5CD9237A60D}" srcOrd="5" destOrd="0" presId="urn:microsoft.com/office/officeart/2005/8/layout/vProcess5"/>
    <dgm:cxn modelId="{C2FFC3C9-0F7F-4A20-A6BB-791F61C63382}" type="presParOf" srcId="{8B352D84-13EB-437E-A69A-F408F7B6D3B5}" destId="{D7B3FE01-1CB9-4FB8-8682-B6B4580340E3}" srcOrd="6" destOrd="0" presId="urn:microsoft.com/office/officeart/2005/8/layout/vProcess5"/>
    <dgm:cxn modelId="{25E51FDF-814E-40AA-B12C-73D22F330D4B}" type="presParOf" srcId="{8B352D84-13EB-437E-A69A-F408F7B6D3B5}" destId="{7DB8482A-4906-47B1-92BF-AF42BBA2E2F2}" srcOrd="7" destOrd="0" presId="urn:microsoft.com/office/officeart/2005/8/layout/vProcess5"/>
    <dgm:cxn modelId="{4D553160-D026-40E5-8269-82644EE4821D}" type="presParOf" srcId="{8B352D84-13EB-437E-A69A-F408F7B6D3B5}" destId="{88D1D914-B843-492D-B0F8-99B03F4DE384}" srcOrd="8" destOrd="0" presId="urn:microsoft.com/office/officeart/2005/8/layout/vProcess5"/>
    <dgm:cxn modelId="{4F9DDB25-8A87-4DF2-AC0C-C9CC7C7479D7}" type="presParOf" srcId="{8B352D84-13EB-437E-A69A-F408F7B6D3B5}" destId="{1BBC3391-8151-4CD0-BA92-9DB6EFC7BADE}" srcOrd="9" destOrd="0" presId="urn:microsoft.com/office/officeart/2005/8/layout/vProcess5"/>
    <dgm:cxn modelId="{9D54404E-3D06-4736-B683-A1779ACFE375}" type="presParOf" srcId="{8B352D84-13EB-437E-A69A-F408F7B6D3B5}" destId="{F4982553-8151-4DF1-B462-8EF8BF3B0D56}" srcOrd="10" destOrd="0" presId="urn:microsoft.com/office/officeart/2005/8/layout/vProcess5"/>
    <dgm:cxn modelId="{08114B37-C936-453F-A473-F8C0A1D8A1D4}" type="presParOf" srcId="{8B352D84-13EB-437E-A69A-F408F7B6D3B5}" destId="{51BF7636-7C05-4FE2-A50A-03EAE370405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DE67C-A607-4F89-99B7-0AA416278B69}">
      <dsp:nvSpPr>
        <dsp:cNvPr id="0" name=""/>
        <dsp:cNvSpPr/>
      </dsp:nvSpPr>
      <dsp:spPr>
        <a:xfrm>
          <a:off x="1655" y="0"/>
          <a:ext cx="2576270" cy="43513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специализирован-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ных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навыков для обучения детей</a:t>
          </a:r>
        </a:p>
      </dsp:txBody>
      <dsp:txXfrm>
        <a:off x="1655" y="1740535"/>
        <a:ext cx="2576270" cy="1740535"/>
      </dsp:txXfrm>
    </dsp:sp>
    <dsp:sp modelId="{9D5D5B35-5620-4B69-B9BD-833384F4B36C}">
      <dsp:nvSpPr>
        <dsp:cNvPr id="0" name=""/>
        <dsp:cNvSpPr/>
      </dsp:nvSpPr>
      <dsp:spPr>
        <a:xfrm>
          <a:off x="565293" y="261080"/>
          <a:ext cx="1448995" cy="144899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09DE63-B145-4699-81F1-69C2F8182639}">
      <dsp:nvSpPr>
        <dsp:cNvPr id="0" name=""/>
        <dsp:cNvSpPr/>
      </dsp:nvSpPr>
      <dsp:spPr>
        <a:xfrm>
          <a:off x="2655214" y="0"/>
          <a:ext cx="2576270" cy="43513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Недостаточная эффективность обучения </a:t>
          </a:r>
          <a:endParaRPr lang="ru-RU" sz="2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5214" y="1740535"/>
        <a:ext cx="2576270" cy="1740535"/>
      </dsp:txXfrm>
    </dsp:sp>
    <dsp:sp modelId="{110683BE-9AB3-43F7-B2BF-B021B031E2FF}">
      <dsp:nvSpPr>
        <dsp:cNvPr id="0" name=""/>
        <dsp:cNvSpPr/>
      </dsp:nvSpPr>
      <dsp:spPr>
        <a:xfrm>
          <a:off x="3218852" y="261080"/>
          <a:ext cx="1448995" cy="1448995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174ECC-E220-4735-9F63-5778AD063F8B}">
      <dsp:nvSpPr>
        <dsp:cNvPr id="0" name=""/>
        <dsp:cNvSpPr/>
      </dsp:nvSpPr>
      <dsp:spPr>
        <a:xfrm>
          <a:off x="5308773" y="0"/>
          <a:ext cx="2576270" cy="43513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 не выявлено</a:t>
          </a:r>
          <a:endParaRPr lang="ru-RU" sz="2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8773" y="1740535"/>
        <a:ext cx="2576270" cy="1740535"/>
      </dsp:txXfrm>
    </dsp:sp>
    <dsp:sp modelId="{6D124851-87BF-40AA-B763-57011113EFAE}">
      <dsp:nvSpPr>
        <dsp:cNvPr id="0" name=""/>
        <dsp:cNvSpPr/>
      </dsp:nvSpPr>
      <dsp:spPr>
        <a:xfrm>
          <a:off x="5872410" y="261080"/>
          <a:ext cx="1448995" cy="1448995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86DD1D-BD48-49B7-A45D-8496EEB54722}">
      <dsp:nvSpPr>
        <dsp:cNvPr id="0" name=""/>
        <dsp:cNvSpPr/>
      </dsp:nvSpPr>
      <dsp:spPr>
        <a:xfrm>
          <a:off x="315467" y="3603902"/>
          <a:ext cx="7255764" cy="65270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770BB-B38B-45EA-A22D-1909371CEF08}">
      <dsp:nvSpPr>
        <dsp:cNvPr id="0" name=""/>
        <dsp:cNvSpPr/>
      </dsp:nvSpPr>
      <dsp:spPr>
        <a:xfrm>
          <a:off x="0" y="0"/>
          <a:ext cx="6400156" cy="11147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Заседание МО педагогов-психологов</a:t>
          </a:r>
        </a:p>
      </dsp:txBody>
      <dsp:txXfrm>
        <a:off x="32649" y="32649"/>
        <a:ext cx="5103089" cy="1049424"/>
      </dsp:txXfrm>
    </dsp:sp>
    <dsp:sp modelId="{8E706009-F4D9-43BD-ACF7-55B71231D824}">
      <dsp:nvSpPr>
        <dsp:cNvPr id="0" name=""/>
        <dsp:cNvSpPr/>
      </dsp:nvSpPr>
      <dsp:spPr>
        <a:xfrm>
          <a:off x="536013" y="1317399"/>
          <a:ext cx="6400156" cy="111472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Изменение формата предъявляемых заданий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8662" y="1350048"/>
        <a:ext cx="5074275" cy="1049424"/>
      </dsp:txXfrm>
    </dsp:sp>
    <dsp:sp modelId="{77BBA1C1-8708-4A9B-AA2B-7B5BE2336238}">
      <dsp:nvSpPr>
        <dsp:cNvPr id="0" name=""/>
        <dsp:cNvSpPr/>
      </dsp:nvSpPr>
      <dsp:spPr>
        <a:xfrm>
          <a:off x="1064025" y="2634798"/>
          <a:ext cx="6400156" cy="11147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Анализ программы «Предметно-практические действия»</a:t>
          </a:r>
        </a:p>
      </dsp:txBody>
      <dsp:txXfrm>
        <a:off x="1096674" y="2667447"/>
        <a:ext cx="5082275" cy="1049424"/>
      </dsp:txXfrm>
    </dsp:sp>
    <dsp:sp modelId="{B360DA7E-046C-4AFF-AFB7-7780110D1E76}">
      <dsp:nvSpPr>
        <dsp:cNvPr id="0" name=""/>
        <dsp:cNvSpPr/>
      </dsp:nvSpPr>
      <dsp:spPr>
        <a:xfrm>
          <a:off x="1600038" y="3952197"/>
          <a:ext cx="6400156" cy="111472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Видео-инструкции для родителей по развитию психических процессов ребенка в обыденных бытовых ситуациях</a:t>
          </a:r>
        </a:p>
      </dsp:txBody>
      <dsp:txXfrm>
        <a:off x="1632687" y="3984846"/>
        <a:ext cx="5074275" cy="1049424"/>
      </dsp:txXfrm>
    </dsp:sp>
    <dsp:sp modelId="{3B6FE2EE-C971-43F2-B908-F5CD9237A60D}">
      <dsp:nvSpPr>
        <dsp:cNvPr id="0" name=""/>
        <dsp:cNvSpPr/>
      </dsp:nvSpPr>
      <dsp:spPr>
        <a:xfrm>
          <a:off x="5675586" y="853776"/>
          <a:ext cx="724569" cy="7245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38614" y="853776"/>
        <a:ext cx="398513" cy="545238"/>
      </dsp:txXfrm>
    </dsp:sp>
    <dsp:sp modelId="{D7B3FE01-1CB9-4FB8-8682-B6B4580340E3}">
      <dsp:nvSpPr>
        <dsp:cNvPr id="0" name=""/>
        <dsp:cNvSpPr/>
      </dsp:nvSpPr>
      <dsp:spPr>
        <a:xfrm>
          <a:off x="6211599" y="2171175"/>
          <a:ext cx="724569" cy="72456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74627" y="2171175"/>
        <a:ext cx="398513" cy="545238"/>
      </dsp:txXfrm>
    </dsp:sp>
    <dsp:sp modelId="{7DB8482A-4906-47B1-92BF-AF42BBA2E2F2}">
      <dsp:nvSpPr>
        <dsp:cNvPr id="0" name=""/>
        <dsp:cNvSpPr/>
      </dsp:nvSpPr>
      <dsp:spPr>
        <a:xfrm>
          <a:off x="6739612" y="3488574"/>
          <a:ext cx="724569" cy="7245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02640" y="3488574"/>
        <a:ext cx="398513" cy="545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0.27027</cdr:x>
      <cdr:y>0.33245</cdr:y>
    </cdr:from>
    <cdr:to>
      <cdr:x>0.61535</cdr:x>
      <cdr:y>0.77521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88947" y="1814679"/>
          <a:ext cx="2794716" cy="2416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эффективности и удовлетворенности родителей процессом дистанционного обучения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994" y="2034862"/>
            <a:ext cx="8770512" cy="2589057"/>
          </a:xfrm>
        </p:spPr>
        <p:txBody>
          <a:bodyPr>
            <a:normAutofit/>
          </a:bodyPr>
          <a:lstStyle/>
          <a:p>
            <a:r>
              <a:rPr lang="ru-RU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Консультативная помощь родителям обучающихся по АООП (2 вариант) по организации коррекционно- развивающей деятельности в бытовых ситуациях в условиях дистанционного обучения</a:t>
            </a:r>
            <a:endParaRPr lang="en-US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249" y="656214"/>
            <a:ext cx="7590289" cy="796067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chemeClr val="bg1"/>
                </a:solidFill>
              </a:rPr>
              <a:t>Муниципальное бюджетное общеобразовательное учреждение «Средняя общеобразовательная школа </a:t>
            </a:r>
            <a:r>
              <a:rPr lang="ru-RU" sz="1400" dirty="0" err="1">
                <a:solidFill>
                  <a:schemeClr val="bg1"/>
                </a:solidFill>
              </a:rPr>
              <a:t>с.Новое</a:t>
            </a:r>
            <a:r>
              <a:rPr lang="ru-RU" sz="1400">
                <a:solidFill>
                  <a:schemeClr val="bg1"/>
                </a:solidFill>
              </a:rPr>
              <a:t>»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678698"/>
              </p:ext>
            </p:extLst>
          </p:nvPr>
        </p:nvGraphicFramePr>
        <p:xfrm>
          <a:off x="-1058870" y="744192"/>
          <a:ext cx="8098970" cy="5458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88281" y="270757"/>
            <a:ext cx="3221776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Эффективность общения с педагогом – 4,6 баллов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94219" y="1317368"/>
            <a:ext cx="3226525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Полнота предоставленных материалов – 4,4 балла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88281" y="2465865"/>
            <a:ext cx="3226525" cy="1015663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Понятность предъявляемых заданий – 4,3 балла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80364" y="3960041"/>
            <a:ext cx="3226525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Организация учебного процесса в дистанционной форме – 3,8 балла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00571" y="5333502"/>
            <a:ext cx="3226525" cy="1015663"/>
          </a:xfrm>
          <a:prstGeom prst="rect">
            <a:avLst/>
          </a:prstGeom>
          <a:solidFill>
            <a:srgbClr val="FECB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Отношение родителей к дистанционной системе обучения – 2,6 балла</a:t>
            </a:r>
          </a:p>
        </p:txBody>
      </p:sp>
      <p:cxnSp>
        <p:nvCxnSpPr>
          <p:cNvPr id="12" name="Соединительная линия уступом 11"/>
          <p:cNvCxnSpPr/>
          <p:nvPr/>
        </p:nvCxnSpPr>
        <p:spPr>
          <a:xfrm rot="5400000" flipH="1" flipV="1">
            <a:off x="1951202" y="1703303"/>
            <a:ext cx="4708803" cy="2551599"/>
          </a:xfrm>
          <a:prstGeom prst="bentConnector3">
            <a:avLst>
              <a:gd name="adj1" fmla="val -21010"/>
            </a:avLst>
          </a:prstGeom>
          <a:ln w="38100">
            <a:solidFill>
              <a:srgbClr val="0070C0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/>
          <p:nvPr/>
        </p:nvCxnSpPr>
        <p:spPr>
          <a:xfrm>
            <a:off x="4203510" y="4790364"/>
            <a:ext cx="1405125" cy="897081"/>
          </a:xfrm>
          <a:prstGeom prst="bentConnector3">
            <a:avLst>
              <a:gd name="adj1" fmla="val 50000"/>
            </a:avLst>
          </a:prstGeom>
          <a:ln w="38100">
            <a:solidFill>
              <a:srgbClr val="FECB00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оединительная линия уступом 50"/>
          <p:cNvCxnSpPr/>
          <p:nvPr/>
        </p:nvCxnSpPr>
        <p:spPr>
          <a:xfrm flipV="1">
            <a:off x="4617274" y="2973697"/>
            <a:ext cx="964129" cy="600166"/>
          </a:xfrm>
          <a:prstGeom prst="bentConnector3">
            <a:avLst>
              <a:gd name="adj1" fmla="val 50000"/>
            </a:avLst>
          </a:prstGeom>
          <a:ln w="38100">
            <a:solidFill>
              <a:srgbClr val="FF7C80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Соединительная линия уступом 55"/>
          <p:cNvCxnSpPr/>
          <p:nvPr/>
        </p:nvCxnSpPr>
        <p:spPr>
          <a:xfrm rot="16200000" flipH="1">
            <a:off x="3762336" y="2648805"/>
            <a:ext cx="2094340" cy="1543793"/>
          </a:xfrm>
          <a:prstGeom prst="bentConnector3">
            <a:avLst>
              <a:gd name="adj1" fmla="val 7643"/>
            </a:avLst>
          </a:prstGeom>
          <a:ln w="38100">
            <a:solidFill>
              <a:schemeClr val="accent2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Соединительная линия уступом 80"/>
          <p:cNvCxnSpPr/>
          <p:nvPr/>
        </p:nvCxnSpPr>
        <p:spPr>
          <a:xfrm>
            <a:off x="3029803" y="1460310"/>
            <a:ext cx="2551600" cy="211001"/>
          </a:xfrm>
          <a:prstGeom prst="bentConnector3">
            <a:avLst>
              <a:gd name="adj1" fmla="val 50000"/>
            </a:avLst>
          </a:prstGeom>
          <a:ln w="38100">
            <a:solidFill>
              <a:srgbClr val="92D050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669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Выявленные проблемы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69903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96961"/>
              </p:ext>
            </p:extLst>
          </p:nvPr>
        </p:nvGraphicFramePr>
        <p:xfrm>
          <a:off x="770317" y="1094705"/>
          <a:ext cx="8000195" cy="5066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571217"/>
              </p:ext>
            </p:extLst>
          </p:nvPr>
        </p:nvGraphicFramePr>
        <p:xfrm>
          <a:off x="0" y="0"/>
          <a:ext cx="9144000" cy="6622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34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3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занятия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часов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Бытовые ситуации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деятельности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gridSpan="5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с материалами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86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с бумагой и ватой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Гигиенические процедуры</a:t>
                      </a: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Вытираем руки бумажным полотенцем: тяни – рви – вытирай – сминай – бросай;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Бумажные полотенца/ туалетная бумага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Уборка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Протираем стол бумажным полотенцем: тяни – рви – складывай – вытирай – бросай;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Оказание помощи (проигрывание ситуации)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Обработка раны ватой: рви – промокай – дуй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Гигиенические процедуры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Делаем ватные турунды: рви – крути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712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крупой, песком, водой (песок не используем в домашних условиях)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Приготовление пищи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Варка каши: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Достать крупу – насыпать в мерный стакан/ или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зачепнуть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стаканом из пакета – пересыпать из стакана в кастрюлю (при необходимости родитель промывает крупу самостоятельно) – заливаем крупу водой – ставим кастрюлю на плиту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Крупа, кастрюля, вода, стакан, тара для крупы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3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Организация пространства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Пересыпание крупы из продовольственного пакета в домашнюю тару: открыть пакет с крупой – открыть тару для крупы – насыпаем крупу в стакан – из стакана в тару (действия повторять до полного пересыпания крупы)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Гигиенические навыки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Умывание/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Гигиенические процедуры (душ)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9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Уборка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Мытье посуды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Поливание цветов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Налить воду из графина/ бутылки в стакан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Влажная уборка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нитками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 Навыки самообслуживания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Зашнуровывание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обуви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Завязывание вязок, бантиков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Одежда, обувь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gridSpan="5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с предметами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1886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и цвет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 Приготовление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пищи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Готовим овощи для супа/ салата: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дай мне круглый, коричневый; дай мне зеленый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Овощи, кастрюли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крышками; носки по парам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Накрываем кастрюли крышками подходящего размера</a:t>
                      </a:r>
                    </a:p>
                  </a:txBody>
                  <a:tcPr marL="23721" marR="237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Навыки самообслуживания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Выбор одежды по цвету</a:t>
                      </a:r>
                    </a:p>
                  </a:txBody>
                  <a:tcPr marL="23721" marR="237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с носками: найди такой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же (по цвету, по узору)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21" marR="237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24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1422" y="365127"/>
            <a:ext cx="5633927" cy="772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Предъявление 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244010"/>
            <a:ext cx="7886700" cy="1350334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Видео- инструкция высылается родителю на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шаги алгоритма проговариваются пошагово и показываются педагогом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 показывает и проговаривает, затем ребенок выполняет вместе с родителем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42474"/>
              </p:ext>
            </p:extLst>
          </p:nvPr>
        </p:nvGraphicFramePr>
        <p:xfrm>
          <a:off x="56705" y="2594344"/>
          <a:ext cx="903058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занятия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009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с предметами – Форма и цвет, размер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Подбираем крышки подходящего размера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ребенком стоят кастрюли разного размера, накрытые крышками</a:t>
                      </a:r>
                    </a:p>
                    <a:p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 и ребенок вместе открывают и закрывают кастрюли крышками</a:t>
                      </a:r>
                    </a:p>
                    <a:p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Далее родитель снимает крышки с кастрюль и кладет рядом</a:t>
                      </a:r>
                    </a:p>
                    <a:p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 просит ребенка  жестом и словами подобрать подходящую крышку к каждой кастрюле</a:t>
                      </a:r>
                    </a:p>
                    <a:p>
                      <a:r>
                        <a:rPr lang="ru-RU" sz="1400" i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начала предлагаем ребенку две кастрюли – самую маленькую и самую большую; затем, когда ребенок освоил этот этап, вводим средний размер.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с предметами – Форма и цвет, размер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с носками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Вместе</a:t>
                      </a:r>
                      <a:r>
                        <a:rPr lang="ru-RU" sz="1400" i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ребенком можно подурачиться и раскидать все носки из ящика, не только свои носки, но и родителей.</a:t>
                      </a:r>
                    </a:p>
                    <a:p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Далее, когда носки лежат перед ребенком, родитель берет один носок, называет его цвет, можно спросить у ребенка «Чей носок?» («мой», «мамы»), затем родитель находит пару носку и говорит – смотри, такой же.</a:t>
                      </a:r>
                    </a:p>
                    <a:p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Далее родитель берет другой носок, жестом и словами предлагает ребенку найти такой же.</a:t>
                      </a:r>
                    </a:p>
                    <a:p>
                      <a:r>
                        <a:rPr lang="ru-RU" sz="1400" i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Далее можно разложить в две коробки носки разного размера – большие и маленькие</a:t>
                      </a:r>
                    </a:p>
                    <a:p>
                      <a:r>
                        <a:rPr lang="ru-RU" sz="1400" i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Также можно научить ребенка скручивать носочки «в клубочек»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39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</TotalTime>
  <Words>670</Words>
  <Application>Microsoft Office PowerPoint</Application>
  <PresentationFormat>Экран (4:3)</PresentationFormat>
  <Paragraphs>98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Консультативная помощь родителям обучающихся по АООП (2 вариант) по организации коррекционно- развивающей деятельности в бытовых ситуациях в условиях дистанционного обучения</vt:lpstr>
      <vt:lpstr>Презентация PowerPoint</vt:lpstr>
      <vt:lpstr>Выявленные проблемы</vt:lpstr>
      <vt:lpstr>Презентация PowerPoint</vt:lpstr>
      <vt:lpstr>Презентация PowerPoint</vt:lpstr>
      <vt:lpstr>Предъявление задания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Владимир Владимир</cp:lastModifiedBy>
  <cp:revision>85</cp:revision>
  <dcterms:created xsi:type="dcterms:W3CDTF">2018-09-04T12:10:47Z</dcterms:created>
  <dcterms:modified xsi:type="dcterms:W3CDTF">2023-12-11T07:12:42Z</dcterms:modified>
</cp:coreProperties>
</file>