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87" r:id="rId3"/>
    <p:sldId id="286" r:id="rId4"/>
    <p:sldId id="256" r:id="rId5"/>
    <p:sldId id="261" r:id="rId6"/>
    <p:sldId id="293" r:id="rId7"/>
    <p:sldId id="262" r:id="rId8"/>
    <p:sldId id="257" r:id="rId9"/>
    <p:sldId id="282" r:id="rId10"/>
    <p:sldId id="259" r:id="rId11"/>
    <p:sldId id="263" r:id="rId12"/>
    <p:sldId id="260" r:id="rId13"/>
    <p:sldId id="267" r:id="rId14"/>
    <p:sldId id="265" r:id="rId15"/>
    <p:sldId id="274" r:id="rId16"/>
    <p:sldId id="275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2" end="3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732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89440554986158"/>
          <c:y val="4.1743697889530397E-2"/>
          <c:w val="0.80608006360100071"/>
          <c:h val="0.747726564097580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9.282350693977471E-3"/>
                  <c:y val="-7.3754431325812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941981105413277E-3"/>
                  <c:y val="-0.29181101089777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2376792442165359E-2"/>
                  <c:y val="-8.0167860136752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1883962210826544E-3"/>
                  <c:y val="-8.3374574542222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0.118648433002393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9.2825943316239955E-3"/>
                  <c:y val="-6.0927573703931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Вопрос №1</c:v>
                </c:pt>
                <c:pt idx="1">
                  <c:v>Вопрос №2</c:v>
                </c:pt>
                <c:pt idx="2">
                  <c:v>Вопрос №3</c:v>
                </c:pt>
                <c:pt idx="3">
                  <c:v>Вопрос №4</c:v>
                </c:pt>
                <c:pt idx="4">
                  <c:v>Вопрос №5</c:v>
                </c:pt>
                <c:pt idx="5">
                  <c:v>Вопрос №6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0.9</c:v>
                </c:pt>
                <c:pt idx="1">
                  <c:v>0.8</c:v>
                </c:pt>
                <c:pt idx="2">
                  <c:v>0.32</c:v>
                </c:pt>
                <c:pt idx="3">
                  <c:v>0.14399999999999999</c:v>
                </c:pt>
                <c:pt idx="4">
                  <c:v>0.42</c:v>
                </c:pt>
                <c:pt idx="5">
                  <c:v>0.26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Вопрос №1</c:v>
                </c:pt>
                <c:pt idx="1">
                  <c:v>Вопрос №2</c:v>
                </c:pt>
                <c:pt idx="2">
                  <c:v>Вопрос №3</c:v>
                </c:pt>
                <c:pt idx="3">
                  <c:v>Вопрос №4</c:v>
                </c:pt>
                <c:pt idx="4">
                  <c:v>Вопрос №5</c:v>
                </c:pt>
                <c:pt idx="5">
                  <c:v>Вопрос №6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Вопрос №1</c:v>
                </c:pt>
                <c:pt idx="1">
                  <c:v>Вопрос №2</c:v>
                </c:pt>
                <c:pt idx="2">
                  <c:v>Вопрос №3</c:v>
                </c:pt>
                <c:pt idx="3">
                  <c:v>Вопрос №4</c:v>
                </c:pt>
                <c:pt idx="4">
                  <c:v>Вопрос №5</c:v>
                </c:pt>
                <c:pt idx="5">
                  <c:v>Вопрос №6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Вопрос №1</c:v>
                </c:pt>
                <c:pt idx="1">
                  <c:v>Вопрос №2</c:v>
                </c:pt>
                <c:pt idx="2">
                  <c:v>Вопрос №3</c:v>
                </c:pt>
                <c:pt idx="3">
                  <c:v>Вопрос №4</c:v>
                </c:pt>
                <c:pt idx="4">
                  <c:v>Вопрос №5</c:v>
                </c:pt>
                <c:pt idx="5">
                  <c:v>Вопрос №6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Вопрос №1</c:v>
                </c:pt>
                <c:pt idx="1">
                  <c:v>Вопрос №2</c:v>
                </c:pt>
                <c:pt idx="2">
                  <c:v>Вопрос №3</c:v>
                </c:pt>
                <c:pt idx="3">
                  <c:v>Вопрос №4</c:v>
                </c:pt>
                <c:pt idx="4">
                  <c:v>Вопрос №5</c:v>
                </c:pt>
                <c:pt idx="5">
                  <c:v>Вопрос №6</c:v>
                </c:pt>
              </c:strCache>
            </c:strRef>
          </c:cat>
          <c:val>
            <c:numRef>
              <c:f>Лист1!$F$2:$F$8</c:f>
              <c:numCache>
                <c:formatCode>General</c:formatCode>
                <c:ptCount val="7"/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Вопрос №1</c:v>
                </c:pt>
                <c:pt idx="1">
                  <c:v>Вопрос №2</c:v>
                </c:pt>
                <c:pt idx="2">
                  <c:v>Вопрос №3</c:v>
                </c:pt>
                <c:pt idx="3">
                  <c:v>Вопрос №4</c:v>
                </c:pt>
                <c:pt idx="4">
                  <c:v>Вопрос №5</c:v>
                </c:pt>
                <c:pt idx="5">
                  <c:v>Вопрос №6</c:v>
                </c:pt>
              </c:strCache>
            </c:strRef>
          </c:cat>
          <c:val>
            <c:numRef>
              <c:f>Лист1!$G$2:$G$8</c:f>
              <c:numCache>
                <c:formatCode>General</c:formatCode>
                <c:ptCount val="7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3587584"/>
        <c:axId val="123674624"/>
      </c:barChart>
      <c:catAx>
        <c:axId val="123587584"/>
        <c:scaling>
          <c:orientation val="minMax"/>
        </c:scaling>
        <c:delete val="0"/>
        <c:axPos val="b"/>
        <c:majorTickMark val="out"/>
        <c:minorTickMark val="none"/>
        <c:tickLblPos val="nextTo"/>
        <c:crossAx val="123674624"/>
        <c:crosses val="autoZero"/>
        <c:auto val="1"/>
        <c:lblAlgn val="ctr"/>
        <c:lblOffset val="100"/>
        <c:noMultiLvlLbl val="0"/>
      </c:catAx>
      <c:valAx>
        <c:axId val="123674624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235875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0.74000000000000055</c:v>
                </c:pt>
                <c:pt idx="1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586560"/>
        <c:axId val="123678656"/>
      </c:barChart>
      <c:catAx>
        <c:axId val="123586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3678656"/>
        <c:crosses val="autoZero"/>
        <c:auto val="1"/>
        <c:lblAlgn val="ctr"/>
        <c:lblOffset val="100"/>
        <c:noMultiLvlLbl val="0"/>
      </c:catAx>
      <c:valAx>
        <c:axId val="123678656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23586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0.57749</cdr:x>
      <cdr:y>0.75252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376264" y="3384376"/>
          <a:ext cx="1738536" cy="1112987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831C5-18DF-4EDB-AA5C-C3B516C363D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7C5C-1AAF-47C4-98A0-9ECFEDAD8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789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831C5-18DF-4EDB-AA5C-C3B516C363D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7C5C-1AAF-47C4-98A0-9ECFEDAD8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00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831C5-18DF-4EDB-AA5C-C3B516C363D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7C5C-1AAF-47C4-98A0-9ECFEDAD8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62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831C5-18DF-4EDB-AA5C-C3B516C363D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7C5C-1AAF-47C4-98A0-9ECFEDAD8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43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831C5-18DF-4EDB-AA5C-C3B516C363D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7C5C-1AAF-47C4-98A0-9ECFEDAD8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05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831C5-18DF-4EDB-AA5C-C3B516C363D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7C5C-1AAF-47C4-98A0-9ECFEDAD8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15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831C5-18DF-4EDB-AA5C-C3B516C363D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7C5C-1AAF-47C4-98A0-9ECFEDAD8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151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831C5-18DF-4EDB-AA5C-C3B516C363D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7C5C-1AAF-47C4-98A0-9ECFEDAD8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9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831C5-18DF-4EDB-AA5C-C3B516C363D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7C5C-1AAF-47C4-98A0-9ECFEDAD8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90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831C5-18DF-4EDB-AA5C-C3B516C363D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7C5C-1AAF-47C4-98A0-9ECFEDAD8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1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831C5-18DF-4EDB-AA5C-C3B516C363D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7C5C-1AAF-47C4-98A0-9ECFEDAD8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0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44A831C5-18DF-4EDB-AA5C-C3B516C363DF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ECC7C5C-1AAF-47C4-98A0-9ECFEDAD81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3744415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роект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«Путешествуй с друзьями в письмах и открытках»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5445224"/>
            <a:ext cx="3560440" cy="1080120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Амина Викторовна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воспитанница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СРЦН «Уютный дом»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852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772816"/>
            <a:ext cx="8064896" cy="9848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60649"/>
            <a:ext cx="8064896" cy="215443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ctr"/>
            <a:endParaRPr lang="ru-RU" sz="3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+mj-ea"/>
              <a:cs typeface="+mj-cs"/>
            </a:endParaRPr>
          </a:p>
          <a:p>
            <a:pPr marL="571500" indent="-571500"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889844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разработать комплекс мер по созданию условий реализации практики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связи с социально-реабилитационными центрами для несовершеннолетних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информацией с городами-друзьями о своих достопримечательностях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оспитывать любовь к родному краю путем виртуальных путешествий.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09" y="4356481"/>
            <a:ext cx="3173825" cy="238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162" y="1142927"/>
            <a:ext cx="3533022" cy="271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" y="621176"/>
            <a:ext cx="2743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21176"/>
            <a:ext cx="2743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87624" y="159510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«КРАЙ В КОТОРОМ МЫ ЖИВЁМ»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Макс\Desktop\лестница\фото\DSCN3592.JPG"/>
          <p:cNvPicPr>
            <a:picLocks noChangeAspect="1" noChangeArrowheads="1"/>
          </p:cNvPicPr>
          <p:nvPr/>
        </p:nvPicPr>
        <p:blipFill rotWithShape="1">
          <a:blip r:embed="rId2" cstate="print"/>
          <a:srcRect t="9533" r="43820" b="568"/>
          <a:stretch/>
        </p:blipFill>
        <p:spPr bwMode="auto">
          <a:xfrm>
            <a:off x="3275856" y="70928"/>
            <a:ext cx="2803927" cy="336516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502">
            <a:off x="-132229" y="-163061"/>
            <a:ext cx="3578225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D:\Практики\Наши фото\IMG_20180511_120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613" y="260648"/>
            <a:ext cx="3016429" cy="536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Tatua\Desktop\krepos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23" y="3620633"/>
            <a:ext cx="2392317" cy="31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9" y="4776981"/>
            <a:ext cx="2857287" cy="16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18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0\Desktop\посткроссинг ТБ кабинет\IMG_20190922_182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9" y="3209929"/>
            <a:ext cx="4620623" cy="3465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499100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298782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04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Освоение КУЗБАССА</a:t>
            </a:r>
            <a:endParaRPr lang="ru-RU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90" y="5229200"/>
            <a:ext cx="2797320" cy="165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615"/>
          <a:stretch/>
        </p:blipFill>
        <p:spPr bwMode="auto">
          <a:xfrm>
            <a:off x="2013389" y="648195"/>
            <a:ext cx="4968552" cy="603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10\Desktop\картинки для презентации посткроссинг\Без названия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05" y="2223618"/>
            <a:ext cx="30590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0\Desktop\картинки для презентации посткроссинг\1739080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5"/>
          <a:stretch/>
        </p:blipFill>
        <p:spPr bwMode="auto">
          <a:xfrm>
            <a:off x="4070350" y="2894013"/>
            <a:ext cx="1003300" cy="886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10\Desktop\картинки для презентации посткроссинг\1739080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5"/>
          <a:stretch/>
        </p:blipFill>
        <p:spPr bwMode="auto">
          <a:xfrm>
            <a:off x="4070350" y="2894013"/>
            <a:ext cx="1003300" cy="8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58790" y="765833"/>
            <a:ext cx="2447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Мариинск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4797152"/>
            <a:ext cx="3120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Новокузнецк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2780" y="4859868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Осинники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7713" y="3944136"/>
            <a:ext cx="3166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П</a:t>
            </a:r>
            <a:r>
              <a:rPr lang="ru-RU" sz="3600" b="1" dirty="0" smtClean="0">
                <a:solidFill>
                  <a:srgbClr val="FF0000"/>
                </a:solidFill>
              </a:rPr>
              <a:t>рокопьевск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631" y="1085835"/>
            <a:ext cx="351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Междуреченск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2690764"/>
            <a:ext cx="178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Калтан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1725" y="3078422"/>
            <a:ext cx="1513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Топки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1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266"/>
            <a:ext cx="9144000" cy="75343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ВОПЛОЩАЕМ ИДЕЮ В ЖИЗНЬ</a:t>
            </a:r>
            <a:r>
              <a:rPr lang="en-US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МОЯ СТРАНА - РОССИЯ!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0\Desktop\наша россия карта фото\IMG_20190918_1448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35434" r="49107" b="-173"/>
          <a:stretch/>
        </p:blipFill>
        <p:spPr bwMode="auto">
          <a:xfrm rot="5400000">
            <a:off x="4951570" y="740502"/>
            <a:ext cx="2122079" cy="2593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0\Desktop\наша россия карта фото\IMG_20190918_143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71169"/>
            <a:ext cx="5004048" cy="37530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8414">
            <a:off x="539552" y="3969912"/>
            <a:ext cx="2166066" cy="28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9876">
            <a:off x="1063640" y="977872"/>
            <a:ext cx="21272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7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Наши планы на будущее!</a:t>
            </a:r>
            <a:endParaRPr lang="ru-RU" sz="36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46669"/>
            <a:ext cx="8856984" cy="3511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38849"/>
            <a:ext cx="85689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Оформление центра краеведения для занятий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проекту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2345" y="4005064"/>
            <a:ext cx="313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/>
              <a:t>Тумба с ящиками</a:t>
            </a:r>
          </a:p>
          <a:p>
            <a:r>
              <a:rPr lang="ru-RU" sz="1400" b="1" u="sng" dirty="0" smtClean="0"/>
              <a:t> для хранения писем и журналов</a:t>
            </a:r>
            <a:endParaRPr lang="ru-RU" sz="1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63988" y="3738959"/>
            <a:ext cx="16047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u="sng" dirty="0" smtClean="0"/>
              <a:t>Стол-тумба для</a:t>
            </a:r>
          </a:p>
          <a:p>
            <a:r>
              <a:rPr lang="ru-RU" sz="1200" b="1" u="sng" dirty="0" smtClean="0"/>
              <a:t> написания писем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pic>
        <p:nvPicPr>
          <p:cNvPr id="4099" name="Picture 3" descr="C:\Users\10\Desktop\наша россия карта фото\IMG_20190918_1449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7183"/>
          <a:stretch/>
        </p:blipFill>
        <p:spPr bwMode="auto">
          <a:xfrm>
            <a:off x="2097055" y="987879"/>
            <a:ext cx="5004996" cy="2358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14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0\Desktop\картинки для презентации посткроссинг\imag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7"/>
          <a:stretch/>
        </p:blipFill>
        <p:spPr bwMode="auto">
          <a:xfrm>
            <a:off x="1331640" y="3574472"/>
            <a:ext cx="6874731" cy="32309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0\Desktop\картинки для презентации посткроссинг\images (1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0"/>
            <a:ext cx="5544615" cy="31631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0\Desktop\картинки для презентации посткроссинг\Без названия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2576513"/>
            <a:ext cx="2676525" cy="170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8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5d08603f7bd9a88808b3bdfda2805ef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548680"/>
            <a:ext cx="92202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0" y="4077072"/>
            <a:ext cx="2051720" cy="194421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79512" y="1988840"/>
            <a:ext cx="2088232" cy="2016224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547664" y="332656"/>
            <a:ext cx="2289404" cy="221742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23928" y="260648"/>
            <a:ext cx="2232248" cy="214542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228184" y="620688"/>
            <a:ext cx="2088232" cy="2073412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516216" y="1412776"/>
            <a:ext cx="1564852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Проекты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124744"/>
            <a:ext cx="195675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Интерфейс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1196752"/>
            <a:ext cx="2350514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Блог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2708920"/>
            <a:ext cx="194421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Кейсы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797152"/>
            <a:ext cx="1907704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Практики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367895/ac575325-0504-4aa6-b464-0b9515564375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4381294"/>
            <a:ext cx="3312368" cy="24767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faq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01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10" descr="k41.png"/>
          <p:cNvPicPr>
            <a:picLocks noChangeAspect="1"/>
          </p:cNvPicPr>
          <p:nvPr/>
        </p:nvPicPr>
        <p:blipFill>
          <a:blip r:embed="rId4" cstate="print">
            <a:lum bright="-1000" contrast="8000"/>
          </a:blip>
          <a:srcRect l="34953" t="9201"/>
          <a:stretch>
            <a:fillRect/>
          </a:stretch>
        </p:blipFill>
        <p:spPr bwMode="auto">
          <a:xfrm>
            <a:off x="5929313" y="3717033"/>
            <a:ext cx="3214687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0_d1164_377bb112_orig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4543" y="3826772"/>
            <a:ext cx="3456383" cy="303122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724128" y="908720"/>
            <a:ext cx="314327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новшество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21198280">
            <a:off x="354076" y="945526"/>
            <a:ext cx="314327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инновация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18577"/>
          </a:xfrm>
        </p:spPr>
        <p:txBody>
          <a:bodyPr/>
          <a:lstStyle/>
          <a:p>
            <a:r>
              <a:rPr lang="ru-RU" sz="32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Путешествуй вместе с нами!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351672"/>
            <a:ext cx="8568952" cy="489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3" y="525225"/>
            <a:ext cx="4716525" cy="321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0" y="973757"/>
            <a:ext cx="19812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35" y="4578350"/>
            <a:ext cx="3792537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68327" y="1830106"/>
            <a:ext cx="301063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РОССИЯ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6" descr="C:\Users\10\Desktop\картинки для презентации посткроссинг\images (1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77072"/>
            <a:ext cx="6740251" cy="2708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1445385"/>
            <a:ext cx="2330446" cy="769441"/>
          </a:xfrm>
          <a:prstGeom prst="rect">
            <a:avLst/>
          </a:prstGeom>
          <a:noFill/>
          <a:effectLst>
            <a:reflection stA="45000" endPos="31000" dist="50800" dir="5400000" sy="-100000" algn="bl" rotWithShape="0"/>
          </a:effectLst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кузбасс</a:t>
            </a:r>
            <a:endParaRPr lang="ru-RU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4221088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ВЕСЬ</a:t>
            </a: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МИР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094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1"/>
            <a:ext cx="81369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kern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Нужны ли виртуальные прогулки по городам???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1154" y="1635191"/>
            <a:ext cx="8813700" cy="46474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endParaRPr lang="ru-RU" sz="4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ru-RU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71500" lvl="0" indent="-571500">
              <a:buFont typeface="Wingdings" pitchFamily="2" charset="2"/>
              <a:buChar char="ü"/>
            </a:pPr>
            <a:r>
              <a:rPr lang="ru-RU" sz="32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Анкетирование </a:t>
            </a:r>
            <a:r>
              <a:rPr lang="ru-RU" sz="32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воспитанников</a:t>
            </a:r>
            <a:endParaRPr lang="ru-RU" sz="320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ru-RU" sz="32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Опрос</a:t>
            </a:r>
            <a:r>
              <a:rPr lang="ru-RU" sz="3200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педагогических работников</a:t>
            </a:r>
            <a:endParaRPr lang="ru-RU" sz="3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3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4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4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10\Desktop\картинки для презентации посткроссинг\Без названия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16" y="1635191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97152"/>
            <a:ext cx="2470919" cy="146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92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4318248" cy="6048672"/>
          </a:xfrm>
        </p:spPr>
        <p:txBody>
          <a:bodyPr/>
          <a:lstStyle/>
          <a:p>
            <a:pPr algn="l"/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я знаю о родном крае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каком городе мы живём?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Как называется наша область?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3.Самое главное полезное ископаемое Кемеровской области?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Какая река в Кемеровской области является самой главной?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Какая достопримечательность изображена на фотографии (Кузнецкая крепость)?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Какие 3 города Кемеровской области знаете?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260648"/>
            <a:ext cx="4032448" cy="6264696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считаете, нужно ли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 больше о своем родном крае? (да/нет)</a:t>
            </a: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4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4114800" cy="1080120"/>
          </a:xfrm>
        </p:spPr>
        <p:txBody>
          <a:bodyPr/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2000" b="1" u="sng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Результаты анкетирования воспитанников в октябре </a:t>
            </a:r>
            <a:r>
              <a:rPr lang="ru-RU" sz="2000" b="1" u="sng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2022 года </a:t>
            </a:r>
            <a:r>
              <a:rPr lang="ru-RU" sz="2000" b="1" u="sng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(265 </a:t>
            </a:r>
            <a:r>
              <a:rPr lang="ru-RU" sz="2000" b="1" u="sng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человек опрошенных) </a:t>
            </a: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5" name="Содержимое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10485481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78918154"/>
              </p:ext>
            </p:extLst>
          </p:nvPr>
        </p:nvGraphicFramePr>
        <p:xfrm>
          <a:off x="4572000" y="1628800"/>
          <a:ext cx="4114800" cy="4497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0" y="116632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Результаты опроса </a:t>
            </a:r>
            <a:r>
              <a:rPr lang="ru-RU" sz="20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педагогических работников</a:t>
            </a:r>
            <a:r>
              <a:rPr lang="ru-RU" sz="20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октябре </a:t>
            </a:r>
            <a:r>
              <a:rPr lang="ru-RU" sz="20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года </a:t>
            </a:r>
            <a:endParaRPr lang="ru-RU" sz="2000" b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20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 человек опрошенных) </a:t>
            </a:r>
          </a:p>
        </p:txBody>
      </p:sp>
    </p:spTree>
    <p:extLst>
      <p:ext uri="{BB962C8B-B14F-4D97-AF65-F5344CB8AC3E}">
        <p14:creationId xmlns:p14="http://schemas.microsoft.com/office/powerpoint/2010/main" val="32486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72008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i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 ПРОЕКТ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12776"/>
            <a:ext cx="8568952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algn="ctr"/>
            <a:r>
              <a:rPr kumimoji="0" lang="ru-RU" sz="3600" b="1" i="0" u="none" strike="noStrike" kern="0" spc="150" normalizeH="0" baseline="0" noProof="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Схема </a:t>
            </a:r>
            <a:r>
              <a:rPr lang="ru-RU" sz="36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возникновения </a:t>
            </a:r>
            <a:r>
              <a:rPr lang="ru-RU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проекта</a:t>
            </a:r>
          </a:p>
          <a:p>
            <a:pPr lvl="0"/>
            <a:r>
              <a:rPr lang="ru-RU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6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</a:t>
            </a:r>
            <a:r>
              <a:rPr lang="ru-RU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ереписка с городами-друзьями РФ</a:t>
            </a:r>
          </a:p>
          <a:p>
            <a:pPr lvl="0"/>
            <a:r>
              <a:rPr lang="ru-RU" sz="3600" b="1" spc="150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3600" b="1" spc="150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Переписка </a:t>
            </a:r>
            <a:r>
              <a:rPr lang="ru-RU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между социально-реабилитационными центрами для несовершеннолетних</a:t>
            </a:r>
            <a:endParaRPr lang="ru-RU" sz="3600" b="1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/>
            <a:r>
              <a:rPr lang="ru-RU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lvl="0"/>
            <a:r>
              <a:rPr lang="ru-RU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Виртуальные </a:t>
            </a:r>
            <a:r>
              <a:rPr lang="ru-RU" sz="36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прогулки по городам</a:t>
            </a:r>
            <a:r>
              <a:rPr lang="ru-RU" sz="3600" b="1" spc="150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/>
            </a:r>
            <a:br>
              <a:rPr lang="ru-RU" sz="3600" b="1" spc="150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</a:br>
            <a:r>
              <a:rPr kumimoji="0" lang="ru-RU" sz="3600" b="1" i="0" u="none" strike="noStrike" kern="0" spc="150" normalizeH="0" baseline="0" noProof="0" dirty="0" smtClean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600" b="1" i="0" u="none" strike="noStrike" kern="0" spc="150" normalizeH="0" baseline="0" noProof="0" dirty="0" smtClean="0">
              <a:ln w="11430"/>
              <a:solidFill>
                <a:srgbClr val="FFC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328267" y="2046071"/>
            <a:ext cx="432048" cy="576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347681" y="3068960"/>
            <a:ext cx="432048" cy="576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256259" y="5301208"/>
            <a:ext cx="504056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10\Desktop\картинки для презентации посткроссинг\imag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16666" r="6178"/>
          <a:stretch/>
        </p:blipFill>
        <p:spPr bwMode="auto">
          <a:xfrm>
            <a:off x="6928225" y="165864"/>
            <a:ext cx="2064328" cy="1246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6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628800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познавательной активности детей 10-14 лет посредством почтовой переписки между городами</a:t>
            </a:r>
            <a:endParaRPr lang="ru-RU" sz="3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68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ебо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небо</Template>
  <TotalTime>732</TotalTime>
  <Words>156</Words>
  <Application>Microsoft Office PowerPoint</Application>
  <PresentationFormat>Экран (4:3)</PresentationFormat>
  <Paragraphs>64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небо</vt:lpstr>
      <vt:lpstr>Проект  «Путешествуй с друзьями в письмах и открытках»</vt:lpstr>
      <vt:lpstr>Презентация PowerPoint</vt:lpstr>
      <vt:lpstr>Презентация PowerPoint</vt:lpstr>
      <vt:lpstr>Путешествуй вместе с нами!</vt:lpstr>
      <vt:lpstr>Презентация PowerPoint</vt:lpstr>
      <vt:lpstr>       Анкета для воспитанников  «Что я знаю о родном крае» 1. В каком городе мы живём?  2. Как называется наша область?  3.Самое главное полезное ископаемое Кемеровской области? 4. Какая река в Кемеровской области является самой главной?  5. Какая достопримечательность изображена на фотографии (Кузнецкая крепость)? 6. Какие 3 города Кемеровской области знаете?   </vt:lpstr>
      <vt:lpstr>Результаты анкетирования воспитанников в октябре 2022 года (265 человек опрошенных)  </vt:lpstr>
      <vt:lpstr> НАШ ПРОЕКТ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Освоение КУЗБАССА</vt:lpstr>
      <vt:lpstr> ВОПЛОЩАЕМ ИДЕЮ В ЖИЗНЬ:  МОЯ СТРАНА - РОССИЯ!</vt:lpstr>
      <vt:lpstr>Наши планы на будущее!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Паутина дружбы, общения и познания!</dc:title>
  <dc:creator>Пользователь Windows</dc:creator>
  <cp:lastModifiedBy>User</cp:lastModifiedBy>
  <cp:revision>66</cp:revision>
  <dcterms:created xsi:type="dcterms:W3CDTF">2019-09-22T07:28:08Z</dcterms:created>
  <dcterms:modified xsi:type="dcterms:W3CDTF">2023-12-13T04:16:04Z</dcterms:modified>
</cp:coreProperties>
</file>