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904538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8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8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7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00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0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9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6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3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55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6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9796027F-7875-4030-9381-8BD8C4F21935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3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0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9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5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3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7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87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390453851" r:id="rId1"/>
    <p:sldLayoutId id="2390453852" r:id="rId2"/>
    <p:sldLayoutId id="2390453853" r:id="rId3"/>
    <p:sldLayoutId id="2390453854" r:id="rId4"/>
    <p:sldLayoutId id="2390453855" r:id="rId5"/>
    <p:sldLayoutId id="2390453856" r:id="rId6"/>
    <p:sldLayoutId id="2390453857" r:id="rId7"/>
    <p:sldLayoutId id="2390453858" r:id="rId8"/>
    <p:sldLayoutId id="2390453859" r:id="rId9"/>
    <p:sldLayoutId id="2390453860" r:id="rId10"/>
    <p:sldLayoutId id="2390453861" r:id="rId11"/>
    <p:sldLayoutId id="2390453862" r:id="rId12"/>
    <p:sldLayoutId id="2390453863" r:id="rId13"/>
    <p:sldLayoutId id="2390453864" r:id="rId14"/>
    <p:sldLayoutId id="2390453865" r:id="rId15"/>
    <p:sldLayoutId id="2390453866" r:id="rId16"/>
    <p:sldLayoutId id="2390453867" r:id="rId17"/>
    <p:sldLayoutId id="23904538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Пользователь</cp:lastModifiedBy>
  <cp:revision>1</cp:revision>
  <dcterms:created xsi:type="dcterms:W3CDTF">2023-12-01T13:29:33Z</dcterms:created>
  <dcterms:modified xsi:type="dcterms:W3CDTF">2023-12-01T13:32:34Z</dcterms:modified>
  <cp:category/>
</cp:coreProperties>
</file>