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5" r:id="rId2"/>
    <p:sldId id="266" r:id="rId3"/>
    <p:sldId id="267" r:id="rId4"/>
    <p:sldId id="260" r:id="rId5"/>
    <p:sldId id="261" r:id="rId6"/>
    <p:sldId id="275" r:id="rId7"/>
    <p:sldId id="276" r:id="rId8"/>
    <p:sldId id="262" r:id="rId9"/>
    <p:sldId id="269" r:id="rId10"/>
    <p:sldId id="270" r:id="rId11"/>
    <p:sldId id="271" r:id="rId12"/>
    <p:sldId id="263" r:id="rId13"/>
    <p:sldId id="272" r:id="rId14"/>
    <p:sldId id="273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9" d="100"/>
          <a:sy n="79" d="100"/>
        </p:scale>
        <p:origin x="1570" y="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35AAA26-B770-4496-BC07-FC31CE3D7BD1}" type="doc">
      <dgm:prSet loTypeId="urn:microsoft.com/office/officeart/2005/8/layout/bList2" loCatId="list" qsTypeId="urn:microsoft.com/office/officeart/2005/8/quickstyle/simple1" qsCatId="simple" csTypeId="urn:microsoft.com/office/officeart/2005/8/colors/accent1_2" csCatId="accent1" phldr="1"/>
      <dgm:spPr/>
    </dgm:pt>
    <dgm:pt modelId="{D249A0AC-31D5-42D0-9AD8-FA90ECE9B0D0}">
      <dgm:prSet phldrT="[Текст]" custT="1"/>
      <dgm:spPr/>
      <dgm:t>
        <a:bodyPr/>
        <a:lstStyle/>
        <a:p>
          <a:pPr algn="ctr"/>
          <a:r>
            <a:rPr lang="ru-RU" sz="1400" b="1" dirty="0" smtClean="0"/>
            <a:t>Осознание себя самого как отдельного человека</a:t>
          </a:r>
          <a:endParaRPr lang="ru-RU" sz="1400" b="1" dirty="0"/>
        </a:p>
      </dgm:t>
    </dgm:pt>
    <dgm:pt modelId="{5D64896A-D3DB-46E0-B769-71ADAE14EC27}" type="parTrans" cxnId="{E0F1881E-AA7A-416C-8B95-9AD3F129C61D}">
      <dgm:prSet/>
      <dgm:spPr/>
      <dgm:t>
        <a:bodyPr/>
        <a:lstStyle/>
        <a:p>
          <a:endParaRPr lang="ru-RU"/>
        </a:p>
      </dgm:t>
    </dgm:pt>
    <dgm:pt modelId="{E6D4762D-E2C0-4F29-83DE-1601447F6B56}" type="sibTrans" cxnId="{E0F1881E-AA7A-416C-8B95-9AD3F129C61D}">
      <dgm:prSet/>
      <dgm:spPr/>
      <dgm:t>
        <a:bodyPr/>
        <a:lstStyle/>
        <a:p>
          <a:endParaRPr lang="ru-RU"/>
        </a:p>
      </dgm:t>
    </dgm:pt>
    <dgm:pt modelId="{841CDC66-E1DA-4CA6-87CF-9F169493229E}">
      <dgm:prSet phldrT="[Текст]" custT="1"/>
      <dgm:spPr/>
      <dgm:t>
        <a:bodyPr/>
        <a:lstStyle/>
        <a:p>
          <a:pPr algn="ctr"/>
          <a:r>
            <a:rPr lang="ru-RU" sz="1400" b="1" dirty="0" smtClean="0"/>
            <a:t>Самостоятельность</a:t>
          </a:r>
          <a:endParaRPr lang="ru-RU" sz="1400" b="1" dirty="0"/>
        </a:p>
      </dgm:t>
    </dgm:pt>
    <dgm:pt modelId="{9E395DA9-D903-4708-9FA5-43033BEF6CE3}" type="parTrans" cxnId="{BF67A453-C4F6-455C-AD5F-FC73230EB507}">
      <dgm:prSet/>
      <dgm:spPr/>
      <dgm:t>
        <a:bodyPr/>
        <a:lstStyle/>
        <a:p>
          <a:endParaRPr lang="ru-RU"/>
        </a:p>
      </dgm:t>
    </dgm:pt>
    <dgm:pt modelId="{ABE2C8FF-38AE-4982-B5BB-C60F992DC61F}" type="sibTrans" cxnId="{BF67A453-C4F6-455C-AD5F-FC73230EB507}">
      <dgm:prSet/>
      <dgm:spPr/>
      <dgm:t>
        <a:bodyPr/>
        <a:lstStyle/>
        <a:p>
          <a:endParaRPr lang="ru-RU"/>
        </a:p>
      </dgm:t>
    </dgm:pt>
    <dgm:pt modelId="{D245353F-F72E-4A82-B42F-D983A3E96AE1}">
      <dgm:prSet phldrT="[Текст]" custT="1"/>
      <dgm:spPr/>
      <dgm:t>
        <a:bodyPr/>
        <a:lstStyle/>
        <a:p>
          <a:pPr algn="ctr"/>
          <a:r>
            <a:rPr lang="ru-RU" sz="1400" b="1" dirty="0" smtClean="0"/>
            <a:t>Самоуважение (гордость за свои достижения)</a:t>
          </a:r>
        </a:p>
        <a:p>
          <a:pPr algn="l"/>
          <a:endParaRPr lang="ru-RU" sz="1200" dirty="0"/>
        </a:p>
      </dgm:t>
    </dgm:pt>
    <dgm:pt modelId="{C026227B-F3DD-42F2-A4ED-5B7D45653F75}" type="parTrans" cxnId="{0BD696A1-B8A1-4069-9467-B6BF338ED5F9}">
      <dgm:prSet/>
      <dgm:spPr/>
      <dgm:t>
        <a:bodyPr/>
        <a:lstStyle/>
        <a:p>
          <a:endParaRPr lang="ru-RU"/>
        </a:p>
      </dgm:t>
    </dgm:pt>
    <dgm:pt modelId="{A3D693B4-62D5-4156-A1E6-856D92184F31}" type="sibTrans" cxnId="{0BD696A1-B8A1-4069-9467-B6BF338ED5F9}">
      <dgm:prSet/>
      <dgm:spPr/>
      <dgm:t>
        <a:bodyPr/>
        <a:lstStyle/>
        <a:p>
          <a:endParaRPr lang="ru-RU"/>
        </a:p>
      </dgm:t>
    </dgm:pt>
    <dgm:pt modelId="{8817945B-C535-42AA-B623-7E83763A0156}" type="pres">
      <dgm:prSet presAssocID="{E35AAA26-B770-4496-BC07-FC31CE3D7BD1}" presName="diagram" presStyleCnt="0">
        <dgm:presLayoutVars>
          <dgm:dir/>
          <dgm:animLvl val="lvl"/>
          <dgm:resizeHandles val="exact"/>
        </dgm:presLayoutVars>
      </dgm:prSet>
      <dgm:spPr/>
    </dgm:pt>
    <dgm:pt modelId="{2321C2EE-FFE8-4320-A82D-166844C67145}" type="pres">
      <dgm:prSet presAssocID="{D249A0AC-31D5-42D0-9AD8-FA90ECE9B0D0}" presName="compNode" presStyleCnt="0"/>
      <dgm:spPr/>
    </dgm:pt>
    <dgm:pt modelId="{E7DE36CD-CA78-4511-BFF2-34FA99A7C2D1}" type="pres">
      <dgm:prSet presAssocID="{D249A0AC-31D5-42D0-9AD8-FA90ECE9B0D0}" presName="childRect" presStyleLbl="bgAcc1" presStyleIdx="0" presStyleCnt="3" custScaleX="103645" custScaleY="104994" custLinFactNeighborX="199" custLinFactNeighborY="44617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D400C9D3-CFCE-4169-8D1E-270E2C257C55}" type="pres">
      <dgm:prSet presAssocID="{D249A0AC-31D5-42D0-9AD8-FA90ECE9B0D0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63B005F-CFFA-47B5-A126-533CF0437813}" type="pres">
      <dgm:prSet presAssocID="{D249A0AC-31D5-42D0-9AD8-FA90ECE9B0D0}" presName="parentRect" presStyleLbl="alignNode1" presStyleIdx="0" presStyleCnt="3" custScaleX="110752" custLinFactY="23327" custLinFactNeighborX="199" custLinFactNeighborY="100000"/>
      <dgm:spPr/>
      <dgm:t>
        <a:bodyPr/>
        <a:lstStyle/>
        <a:p>
          <a:endParaRPr lang="ru-RU"/>
        </a:p>
      </dgm:t>
    </dgm:pt>
    <dgm:pt modelId="{7ED09CEF-FDB7-4CF5-8E05-2E30084F7CCF}" type="pres">
      <dgm:prSet presAssocID="{D249A0AC-31D5-42D0-9AD8-FA90ECE9B0D0}" presName="adorn" presStyleLbl="fgAccFollowNode1" presStyleIdx="0" presStyleCnt="3" custLinFactX="200000" custLinFactY="24385" custLinFactNeighborX="241053" custLinFactNeighborY="100000"/>
      <dgm:spPr/>
    </dgm:pt>
    <dgm:pt modelId="{3CF897E1-11BB-468F-9E99-EEA0B15A491B}" type="pres">
      <dgm:prSet presAssocID="{E6D4762D-E2C0-4F29-83DE-1601447F6B56}" presName="sibTrans" presStyleLbl="sibTrans2D1" presStyleIdx="0" presStyleCnt="0"/>
      <dgm:spPr/>
      <dgm:t>
        <a:bodyPr/>
        <a:lstStyle/>
        <a:p>
          <a:endParaRPr lang="ru-RU"/>
        </a:p>
      </dgm:t>
    </dgm:pt>
    <dgm:pt modelId="{518A6F32-687D-481A-BF0E-D57A76E88069}" type="pres">
      <dgm:prSet presAssocID="{841CDC66-E1DA-4CA6-87CF-9F169493229E}" presName="compNode" presStyleCnt="0"/>
      <dgm:spPr/>
    </dgm:pt>
    <dgm:pt modelId="{BFF5D12D-DAAF-4790-8914-71C3290BAB42}" type="pres">
      <dgm:prSet presAssocID="{841CDC66-E1DA-4CA6-87CF-9F169493229E}" presName="childRect" presStyleLbl="bgAcc1" presStyleIdx="1" presStyleCnt="3" custScaleX="109636" custScaleY="105976" custLinFactNeighborX="2299" custLinFactNeighborY="-5354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1F2A19CC-5972-4DFC-83E4-6651147D59FE}" type="pres">
      <dgm:prSet presAssocID="{841CDC66-E1DA-4CA6-87CF-9F169493229E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6EEE253-B889-4046-BFD1-615985BC5F7D}" type="pres">
      <dgm:prSet presAssocID="{841CDC66-E1DA-4CA6-87CF-9F169493229E}" presName="parentRect" presStyleLbl="alignNode1" presStyleIdx="1" presStyleCnt="3" custScaleX="116380" custLinFactNeighborX="3171" custLinFactNeighborY="1934"/>
      <dgm:spPr/>
      <dgm:t>
        <a:bodyPr/>
        <a:lstStyle/>
        <a:p>
          <a:endParaRPr lang="ru-RU"/>
        </a:p>
      </dgm:t>
    </dgm:pt>
    <dgm:pt modelId="{E7657C1E-46D7-4D72-A764-7B378E3FFB18}" type="pres">
      <dgm:prSet presAssocID="{841CDC66-E1DA-4CA6-87CF-9F169493229E}" presName="adorn" presStyleLbl="fgAccFollowNode1" presStyleIdx="1" presStyleCnt="3" custLinFactX="100000" custLinFactY="15317" custLinFactNeighborX="115800" custLinFactNeighborY="100000"/>
      <dgm:spPr/>
    </dgm:pt>
    <dgm:pt modelId="{F196814E-A78B-42AB-91EB-4EDEA08206A9}" type="pres">
      <dgm:prSet presAssocID="{ABE2C8FF-38AE-4982-B5BB-C60F992DC61F}" presName="sibTrans" presStyleLbl="sibTrans2D1" presStyleIdx="0" presStyleCnt="0"/>
      <dgm:spPr/>
      <dgm:t>
        <a:bodyPr/>
        <a:lstStyle/>
        <a:p>
          <a:endParaRPr lang="ru-RU"/>
        </a:p>
      </dgm:t>
    </dgm:pt>
    <dgm:pt modelId="{8DAE9623-A905-42DD-BA2A-CDFFDD38671C}" type="pres">
      <dgm:prSet presAssocID="{D245353F-F72E-4A82-B42F-D983A3E96AE1}" presName="compNode" presStyleCnt="0"/>
      <dgm:spPr/>
    </dgm:pt>
    <dgm:pt modelId="{9E4743E6-C586-4A80-92EC-38CCC8DAA525}" type="pres">
      <dgm:prSet presAssocID="{D245353F-F72E-4A82-B42F-D983A3E96AE1}" presName="childRect" presStyleLbl="bgAcc1" presStyleIdx="2" presStyleCnt="3" custScaleX="110497" custScaleY="103773" custLinFactNeighborX="2797" custLinFactNeighborY="-53364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A0FEF429-85C1-4D0F-B2BE-AFFC57D5A853}" type="pres">
      <dgm:prSet presAssocID="{D245353F-F72E-4A82-B42F-D983A3E96AE1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F4429D0-8D65-4AE1-A4DA-AFC270C9C72B}" type="pres">
      <dgm:prSet presAssocID="{D245353F-F72E-4A82-B42F-D983A3E96AE1}" presName="parentRect" presStyleLbl="alignNode1" presStyleIdx="2" presStyleCnt="3" custScaleX="108663" custScaleY="135012" custLinFactNeighborX="6142" custLinFactNeighborY="-91446"/>
      <dgm:spPr/>
      <dgm:t>
        <a:bodyPr/>
        <a:lstStyle/>
        <a:p>
          <a:endParaRPr lang="ru-RU"/>
        </a:p>
      </dgm:t>
    </dgm:pt>
    <dgm:pt modelId="{D3D288FD-D921-4357-8961-D2E784332B24}" type="pres">
      <dgm:prSet presAssocID="{D245353F-F72E-4A82-B42F-D983A3E96AE1}" presName="adorn" presStyleLbl="fgAccFollowNode1" presStyleIdx="2" presStyleCnt="3" custLinFactY="15317" custLinFactNeighborX="-9452" custLinFactNeighborY="100000"/>
      <dgm:spPr/>
    </dgm:pt>
  </dgm:ptLst>
  <dgm:cxnLst>
    <dgm:cxn modelId="{D6FC2459-5DE9-47D5-BB57-FDFF608B1AA0}" type="presOf" srcId="{D245353F-F72E-4A82-B42F-D983A3E96AE1}" destId="{9F4429D0-8D65-4AE1-A4DA-AFC270C9C72B}" srcOrd="1" destOrd="0" presId="urn:microsoft.com/office/officeart/2005/8/layout/bList2"/>
    <dgm:cxn modelId="{E0F1881E-AA7A-416C-8B95-9AD3F129C61D}" srcId="{E35AAA26-B770-4496-BC07-FC31CE3D7BD1}" destId="{D249A0AC-31D5-42D0-9AD8-FA90ECE9B0D0}" srcOrd="0" destOrd="0" parTransId="{5D64896A-D3DB-46E0-B769-71ADAE14EC27}" sibTransId="{E6D4762D-E2C0-4F29-83DE-1601447F6B56}"/>
    <dgm:cxn modelId="{B65CD2B9-92B8-46BE-A664-6C357140682B}" type="presOf" srcId="{841CDC66-E1DA-4CA6-87CF-9F169493229E}" destId="{1F2A19CC-5972-4DFC-83E4-6651147D59FE}" srcOrd="0" destOrd="0" presId="urn:microsoft.com/office/officeart/2005/8/layout/bList2"/>
    <dgm:cxn modelId="{8A49EE0C-8849-4361-85AC-435571C692F3}" type="presOf" srcId="{D249A0AC-31D5-42D0-9AD8-FA90ECE9B0D0}" destId="{D400C9D3-CFCE-4169-8D1E-270E2C257C55}" srcOrd="0" destOrd="0" presId="urn:microsoft.com/office/officeart/2005/8/layout/bList2"/>
    <dgm:cxn modelId="{BF67A453-C4F6-455C-AD5F-FC73230EB507}" srcId="{E35AAA26-B770-4496-BC07-FC31CE3D7BD1}" destId="{841CDC66-E1DA-4CA6-87CF-9F169493229E}" srcOrd="1" destOrd="0" parTransId="{9E395DA9-D903-4708-9FA5-43033BEF6CE3}" sibTransId="{ABE2C8FF-38AE-4982-B5BB-C60F992DC61F}"/>
    <dgm:cxn modelId="{CEEE3482-664E-41F3-86AA-A299A7FB3307}" type="presOf" srcId="{ABE2C8FF-38AE-4982-B5BB-C60F992DC61F}" destId="{F196814E-A78B-42AB-91EB-4EDEA08206A9}" srcOrd="0" destOrd="0" presId="urn:microsoft.com/office/officeart/2005/8/layout/bList2"/>
    <dgm:cxn modelId="{4BD84F30-D7C6-4809-8613-9CC3099C08F7}" type="presOf" srcId="{E6D4762D-E2C0-4F29-83DE-1601447F6B56}" destId="{3CF897E1-11BB-468F-9E99-EEA0B15A491B}" srcOrd="0" destOrd="0" presId="urn:microsoft.com/office/officeart/2005/8/layout/bList2"/>
    <dgm:cxn modelId="{52846207-922E-4302-8580-E737D395EAA9}" type="presOf" srcId="{841CDC66-E1DA-4CA6-87CF-9F169493229E}" destId="{46EEE253-B889-4046-BFD1-615985BC5F7D}" srcOrd="1" destOrd="0" presId="urn:microsoft.com/office/officeart/2005/8/layout/bList2"/>
    <dgm:cxn modelId="{0BD696A1-B8A1-4069-9467-B6BF338ED5F9}" srcId="{E35AAA26-B770-4496-BC07-FC31CE3D7BD1}" destId="{D245353F-F72E-4A82-B42F-D983A3E96AE1}" srcOrd="2" destOrd="0" parTransId="{C026227B-F3DD-42F2-A4ED-5B7D45653F75}" sibTransId="{A3D693B4-62D5-4156-A1E6-856D92184F31}"/>
    <dgm:cxn modelId="{A6F530AD-7DD1-4A39-8BB2-713D54D7D44F}" type="presOf" srcId="{E35AAA26-B770-4496-BC07-FC31CE3D7BD1}" destId="{8817945B-C535-42AA-B623-7E83763A0156}" srcOrd="0" destOrd="0" presId="urn:microsoft.com/office/officeart/2005/8/layout/bList2"/>
    <dgm:cxn modelId="{81C1689C-DB6D-4355-AA20-A7836C7A8459}" type="presOf" srcId="{D249A0AC-31D5-42D0-9AD8-FA90ECE9B0D0}" destId="{463B005F-CFFA-47B5-A126-533CF0437813}" srcOrd="1" destOrd="0" presId="urn:microsoft.com/office/officeart/2005/8/layout/bList2"/>
    <dgm:cxn modelId="{8845CFB9-306C-441C-8AAA-A30298CA7A3E}" type="presOf" srcId="{D245353F-F72E-4A82-B42F-D983A3E96AE1}" destId="{A0FEF429-85C1-4D0F-B2BE-AFFC57D5A853}" srcOrd="0" destOrd="0" presId="urn:microsoft.com/office/officeart/2005/8/layout/bList2"/>
    <dgm:cxn modelId="{A1C0AE34-8982-4B48-B300-3745FEBB28A8}" type="presParOf" srcId="{8817945B-C535-42AA-B623-7E83763A0156}" destId="{2321C2EE-FFE8-4320-A82D-166844C67145}" srcOrd="0" destOrd="0" presId="urn:microsoft.com/office/officeart/2005/8/layout/bList2"/>
    <dgm:cxn modelId="{74044A81-BE1C-4FC6-84B9-3256975BF8C1}" type="presParOf" srcId="{2321C2EE-FFE8-4320-A82D-166844C67145}" destId="{E7DE36CD-CA78-4511-BFF2-34FA99A7C2D1}" srcOrd="0" destOrd="0" presId="urn:microsoft.com/office/officeart/2005/8/layout/bList2"/>
    <dgm:cxn modelId="{5A2D71A6-5A26-46E6-B951-D635F3E8C3F2}" type="presParOf" srcId="{2321C2EE-FFE8-4320-A82D-166844C67145}" destId="{D400C9D3-CFCE-4169-8D1E-270E2C257C55}" srcOrd="1" destOrd="0" presId="urn:microsoft.com/office/officeart/2005/8/layout/bList2"/>
    <dgm:cxn modelId="{3752D9B5-F6AA-473F-9F8E-CB32F11F3339}" type="presParOf" srcId="{2321C2EE-FFE8-4320-A82D-166844C67145}" destId="{463B005F-CFFA-47B5-A126-533CF0437813}" srcOrd="2" destOrd="0" presId="urn:microsoft.com/office/officeart/2005/8/layout/bList2"/>
    <dgm:cxn modelId="{E551FD33-266D-48C5-873B-0BC7433AC364}" type="presParOf" srcId="{2321C2EE-FFE8-4320-A82D-166844C67145}" destId="{7ED09CEF-FDB7-4CF5-8E05-2E30084F7CCF}" srcOrd="3" destOrd="0" presId="urn:microsoft.com/office/officeart/2005/8/layout/bList2"/>
    <dgm:cxn modelId="{D1B19E54-05A6-493E-AA50-F299785821F7}" type="presParOf" srcId="{8817945B-C535-42AA-B623-7E83763A0156}" destId="{3CF897E1-11BB-468F-9E99-EEA0B15A491B}" srcOrd="1" destOrd="0" presId="urn:microsoft.com/office/officeart/2005/8/layout/bList2"/>
    <dgm:cxn modelId="{365637F0-F9F1-445B-8604-C46C8503D650}" type="presParOf" srcId="{8817945B-C535-42AA-B623-7E83763A0156}" destId="{518A6F32-687D-481A-BF0E-D57A76E88069}" srcOrd="2" destOrd="0" presId="urn:microsoft.com/office/officeart/2005/8/layout/bList2"/>
    <dgm:cxn modelId="{0F0368AC-D71F-4337-BF2D-A2B55FA8F28A}" type="presParOf" srcId="{518A6F32-687D-481A-BF0E-D57A76E88069}" destId="{BFF5D12D-DAAF-4790-8914-71C3290BAB42}" srcOrd="0" destOrd="0" presId="urn:microsoft.com/office/officeart/2005/8/layout/bList2"/>
    <dgm:cxn modelId="{099F087A-258D-4816-986B-B63A3914A6A0}" type="presParOf" srcId="{518A6F32-687D-481A-BF0E-D57A76E88069}" destId="{1F2A19CC-5972-4DFC-83E4-6651147D59FE}" srcOrd="1" destOrd="0" presId="urn:microsoft.com/office/officeart/2005/8/layout/bList2"/>
    <dgm:cxn modelId="{B1A99D47-0067-4DFF-81C8-5958BAE1B254}" type="presParOf" srcId="{518A6F32-687D-481A-BF0E-D57A76E88069}" destId="{46EEE253-B889-4046-BFD1-615985BC5F7D}" srcOrd="2" destOrd="0" presId="urn:microsoft.com/office/officeart/2005/8/layout/bList2"/>
    <dgm:cxn modelId="{7A4FA5B7-9F42-4A24-9F52-329C733FA141}" type="presParOf" srcId="{518A6F32-687D-481A-BF0E-D57A76E88069}" destId="{E7657C1E-46D7-4D72-A764-7B378E3FFB18}" srcOrd="3" destOrd="0" presId="urn:microsoft.com/office/officeart/2005/8/layout/bList2"/>
    <dgm:cxn modelId="{8CF76481-25D1-43B6-9AE2-0C2F0A4BA619}" type="presParOf" srcId="{8817945B-C535-42AA-B623-7E83763A0156}" destId="{F196814E-A78B-42AB-91EB-4EDEA08206A9}" srcOrd="3" destOrd="0" presId="urn:microsoft.com/office/officeart/2005/8/layout/bList2"/>
    <dgm:cxn modelId="{78035418-E0E0-4D4F-9972-88D749C23C62}" type="presParOf" srcId="{8817945B-C535-42AA-B623-7E83763A0156}" destId="{8DAE9623-A905-42DD-BA2A-CDFFDD38671C}" srcOrd="4" destOrd="0" presId="urn:microsoft.com/office/officeart/2005/8/layout/bList2"/>
    <dgm:cxn modelId="{D0AEF8DF-109D-4A3B-85D8-C46E96C8DBC4}" type="presParOf" srcId="{8DAE9623-A905-42DD-BA2A-CDFFDD38671C}" destId="{9E4743E6-C586-4A80-92EC-38CCC8DAA525}" srcOrd="0" destOrd="0" presId="urn:microsoft.com/office/officeart/2005/8/layout/bList2"/>
    <dgm:cxn modelId="{5F158E73-5367-4BB3-820B-92A700FB6808}" type="presParOf" srcId="{8DAE9623-A905-42DD-BA2A-CDFFDD38671C}" destId="{A0FEF429-85C1-4D0F-B2BE-AFFC57D5A853}" srcOrd="1" destOrd="0" presId="urn:microsoft.com/office/officeart/2005/8/layout/bList2"/>
    <dgm:cxn modelId="{C22DB955-00CB-4175-92A6-747F13B89F71}" type="presParOf" srcId="{8DAE9623-A905-42DD-BA2A-CDFFDD38671C}" destId="{9F4429D0-8D65-4AE1-A4DA-AFC270C9C72B}" srcOrd="2" destOrd="0" presId="urn:microsoft.com/office/officeart/2005/8/layout/bList2"/>
    <dgm:cxn modelId="{F13F2C52-4467-4984-B1E9-92EE565DFFE7}" type="presParOf" srcId="{8DAE9623-A905-42DD-BA2A-CDFFDD38671C}" destId="{D3D288FD-D921-4357-8961-D2E784332B24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80D4568-5D3D-4A12-955F-3B24BB8B3826}" type="doc">
      <dgm:prSet loTypeId="urn:microsoft.com/office/officeart/2005/8/layout/bList2" loCatId="list" qsTypeId="urn:microsoft.com/office/officeart/2005/8/quickstyle/simple1" qsCatId="simple" csTypeId="urn:microsoft.com/office/officeart/2005/8/colors/accent1_2" csCatId="accent1" phldr="1"/>
      <dgm:spPr/>
    </dgm:pt>
    <dgm:pt modelId="{B729B10B-A3EB-454F-A391-5CB0695FDA92}">
      <dgm:prSet phldrT="[Текст]"/>
      <dgm:spPr/>
      <dgm:t>
        <a:bodyPr/>
        <a:lstStyle/>
        <a:p>
          <a:pPr algn="ctr"/>
          <a:r>
            <a:rPr lang="ru-RU" b="1" dirty="0" smtClean="0"/>
            <a:t>Капризы, упрямство, негативизм</a:t>
          </a:r>
          <a:endParaRPr lang="ru-RU" b="1" dirty="0"/>
        </a:p>
      </dgm:t>
    </dgm:pt>
    <dgm:pt modelId="{DBA0E8CE-9609-48E6-8AE9-5C0CA4D9DADC}" type="parTrans" cxnId="{FF679DB3-DEE7-4294-AB43-C0748E65CAA8}">
      <dgm:prSet/>
      <dgm:spPr/>
      <dgm:t>
        <a:bodyPr/>
        <a:lstStyle/>
        <a:p>
          <a:endParaRPr lang="ru-RU"/>
        </a:p>
      </dgm:t>
    </dgm:pt>
    <dgm:pt modelId="{602117B0-10F3-4495-8D02-A3817FD9FBB5}" type="sibTrans" cxnId="{FF679DB3-DEE7-4294-AB43-C0748E65CAA8}">
      <dgm:prSet/>
      <dgm:spPr/>
      <dgm:t>
        <a:bodyPr/>
        <a:lstStyle/>
        <a:p>
          <a:endParaRPr lang="ru-RU"/>
        </a:p>
      </dgm:t>
    </dgm:pt>
    <dgm:pt modelId="{EA685EF4-5BE7-42D5-8C3C-77FF30EF1DDE}">
      <dgm:prSet phldrT="[Текст]"/>
      <dgm:spPr/>
      <dgm:t>
        <a:bodyPr/>
        <a:lstStyle/>
        <a:p>
          <a:pPr algn="ctr"/>
          <a:r>
            <a:rPr lang="ru-RU" b="1" dirty="0" smtClean="0"/>
            <a:t>Называние «плохим»</a:t>
          </a:r>
          <a:endParaRPr lang="ru-RU" b="1" dirty="0"/>
        </a:p>
      </dgm:t>
    </dgm:pt>
    <dgm:pt modelId="{63D91692-E4BC-4C99-9B6E-FBB42C8E89E5}" type="parTrans" cxnId="{EB7D6295-A6DB-4E89-9B9A-310FBB4EF9B5}">
      <dgm:prSet/>
      <dgm:spPr/>
      <dgm:t>
        <a:bodyPr/>
        <a:lstStyle/>
        <a:p>
          <a:endParaRPr lang="ru-RU"/>
        </a:p>
      </dgm:t>
    </dgm:pt>
    <dgm:pt modelId="{9B293D91-5CE2-4DD7-9806-6817778A9E30}" type="sibTrans" cxnId="{EB7D6295-A6DB-4E89-9B9A-310FBB4EF9B5}">
      <dgm:prSet/>
      <dgm:spPr/>
      <dgm:t>
        <a:bodyPr/>
        <a:lstStyle/>
        <a:p>
          <a:endParaRPr lang="ru-RU"/>
        </a:p>
      </dgm:t>
    </dgm:pt>
    <dgm:pt modelId="{062DAEAF-2CBC-479B-B158-74FEBA2E9861}">
      <dgm:prSet phldrT="[Текст]"/>
      <dgm:spPr/>
      <dgm:t>
        <a:bodyPr/>
        <a:lstStyle/>
        <a:p>
          <a:pPr algn="ctr"/>
          <a:r>
            <a:rPr lang="ru-RU" b="1" dirty="0" smtClean="0"/>
            <a:t>Истерики </a:t>
          </a:r>
          <a:endParaRPr lang="ru-RU" b="1" dirty="0"/>
        </a:p>
      </dgm:t>
    </dgm:pt>
    <dgm:pt modelId="{3162F1AF-A8C0-4EFC-9EC0-58275611DED6}" type="parTrans" cxnId="{B79F7614-26C6-4FE5-956B-DAEA13E06B16}">
      <dgm:prSet/>
      <dgm:spPr/>
      <dgm:t>
        <a:bodyPr/>
        <a:lstStyle/>
        <a:p>
          <a:endParaRPr lang="ru-RU"/>
        </a:p>
      </dgm:t>
    </dgm:pt>
    <dgm:pt modelId="{6F6A8FC6-082E-4969-B143-6C73D8908A43}" type="sibTrans" cxnId="{B79F7614-26C6-4FE5-956B-DAEA13E06B16}">
      <dgm:prSet/>
      <dgm:spPr/>
      <dgm:t>
        <a:bodyPr/>
        <a:lstStyle/>
        <a:p>
          <a:endParaRPr lang="ru-RU"/>
        </a:p>
      </dgm:t>
    </dgm:pt>
    <dgm:pt modelId="{BE7B5EEB-7990-4615-96DC-5EE887CBA858}" type="pres">
      <dgm:prSet presAssocID="{A80D4568-5D3D-4A12-955F-3B24BB8B3826}" presName="diagram" presStyleCnt="0">
        <dgm:presLayoutVars>
          <dgm:dir/>
          <dgm:animLvl val="lvl"/>
          <dgm:resizeHandles val="exact"/>
        </dgm:presLayoutVars>
      </dgm:prSet>
      <dgm:spPr/>
    </dgm:pt>
    <dgm:pt modelId="{2AEBF4F7-CB55-4DF7-9363-3F9D39A75E09}" type="pres">
      <dgm:prSet presAssocID="{B729B10B-A3EB-454F-A391-5CB0695FDA92}" presName="compNode" presStyleCnt="0"/>
      <dgm:spPr/>
    </dgm:pt>
    <dgm:pt modelId="{F4CE97A2-43AB-45F9-9C48-9EBC501C41A1}" type="pres">
      <dgm:prSet presAssocID="{B729B10B-A3EB-454F-A391-5CB0695FDA92}" presName="childRect" presStyleLbl="bgAcc1" presStyleIdx="0" presStyleCnt="3" custLinFactNeighborX="199" custLinFactNeighborY="-43720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549ECBC7-3409-4D92-B9A5-AFA08109881F}" type="pres">
      <dgm:prSet presAssocID="{B729B10B-A3EB-454F-A391-5CB0695FDA92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6C8158-047C-4EBB-9623-4218E0F40D41}" type="pres">
      <dgm:prSet presAssocID="{B729B10B-A3EB-454F-A391-5CB0695FDA92}" presName="parentRect" presStyleLbl="alignNode1" presStyleIdx="0" presStyleCnt="3" custLinFactY="-784" custLinFactNeighborX="199" custLinFactNeighborY="-100000"/>
      <dgm:spPr/>
      <dgm:t>
        <a:bodyPr/>
        <a:lstStyle/>
        <a:p>
          <a:endParaRPr lang="ru-RU"/>
        </a:p>
      </dgm:t>
    </dgm:pt>
    <dgm:pt modelId="{C0083C09-22A3-49FC-AC0E-542F61151BE9}" type="pres">
      <dgm:prSet presAssocID="{B729B10B-A3EB-454F-A391-5CB0695FDA92}" presName="adorn" presStyleLbl="fgAccFollowNode1" presStyleIdx="0" presStyleCnt="3" custLinFactX="-93681" custLinFactY="15317" custLinFactNeighborX="-100000" custLinFactNeighborY="100000"/>
      <dgm:spPr/>
    </dgm:pt>
    <dgm:pt modelId="{0D4AE903-87A6-4317-9C31-4CFE2AC2CF90}" type="pres">
      <dgm:prSet presAssocID="{602117B0-10F3-4495-8D02-A3817FD9FBB5}" presName="sibTrans" presStyleLbl="sibTrans2D1" presStyleIdx="0" presStyleCnt="0"/>
      <dgm:spPr/>
      <dgm:t>
        <a:bodyPr/>
        <a:lstStyle/>
        <a:p>
          <a:endParaRPr lang="ru-RU"/>
        </a:p>
      </dgm:t>
    </dgm:pt>
    <dgm:pt modelId="{E37C3C78-1623-45EB-8F66-03B166A2FB04}" type="pres">
      <dgm:prSet presAssocID="{EA685EF4-5BE7-42D5-8C3C-77FF30EF1DDE}" presName="compNode" presStyleCnt="0"/>
      <dgm:spPr/>
    </dgm:pt>
    <dgm:pt modelId="{64B90381-70A8-4B03-8EA4-E82E4E82CC05}" type="pres">
      <dgm:prSet presAssocID="{EA685EF4-5BE7-42D5-8C3C-77FF30EF1DDE}" presName="childRect" presStyleLbl="bgAcc1" presStyleIdx="1" presStyleCnt="3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A86C11CD-BEFC-4F65-A11E-8689B2C5098C}" type="pres">
      <dgm:prSet presAssocID="{EA685EF4-5BE7-42D5-8C3C-77FF30EF1DDE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CA18D44-5F25-44FE-BA9F-72127D2ED9E7}" type="pres">
      <dgm:prSet presAssocID="{EA685EF4-5BE7-42D5-8C3C-77FF30EF1DDE}" presName="parentRect" presStyleLbl="alignNode1" presStyleIdx="1" presStyleCnt="3"/>
      <dgm:spPr/>
      <dgm:t>
        <a:bodyPr/>
        <a:lstStyle/>
        <a:p>
          <a:endParaRPr lang="ru-RU"/>
        </a:p>
      </dgm:t>
    </dgm:pt>
    <dgm:pt modelId="{36695E45-44E1-4393-925A-404193AA875D}" type="pres">
      <dgm:prSet presAssocID="{EA685EF4-5BE7-42D5-8C3C-77FF30EF1DDE}" presName="adorn" presStyleLbl="fgAccFollowNode1" presStyleIdx="1" presStyleCnt="3" custLinFactX="-200000" custLinFactY="15317" custLinFactNeighborX="-218933" custLinFactNeighborY="100000"/>
      <dgm:spPr/>
    </dgm:pt>
    <dgm:pt modelId="{A99D5D06-C6ED-4D53-9D43-F4DB5B60E6A0}" type="pres">
      <dgm:prSet presAssocID="{9B293D91-5CE2-4DD7-9806-6817778A9E30}" presName="sibTrans" presStyleLbl="sibTrans2D1" presStyleIdx="0" presStyleCnt="0"/>
      <dgm:spPr/>
      <dgm:t>
        <a:bodyPr/>
        <a:lstStyle/>
        <a:p>
          <a:endParaRPr lang="ru-RU"/>
        </a:p>
      </dgm:t>
    </dgm:pt>
    <dgm:pt modelId="{C31FFFB7-EE4C-4C92-8644-E8B8C6810FBC}" type="pres">
      <dgm:prSet presAssocID="{062DAEAF-2CBC-479B-B158-74FEBA2E9861}" presName="compNode" presStyleCnt="0"/>
      <dgm:spPr/>
    </dgm:pt>
    <dgm:pt modelId="{7933AAA5-6E89-4B3A-8DF2-07934DB346F3}" type="pres">
      <dgm:prSet presAssocID="{062DAEAF-2CBC-479B-B158-74FEBA2E9861}" presName="childRect" presStyleLbl="bgAcc1" presStyleIdx="2" presStyleCnt="3" custLinFactNeighborX="3145" custLinFactNeighborY="52648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62EE6597-2151-4A80-8C06-74BFF6750CB4}" type="pres">
      <dgm:prSet presAssocID="{062DAEAF-2CBC-479B-B158-74FEBA2E9861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1EC713-227B-408F-966C-F812213713C5}" type="pres">
      <dgm:prSet presAssocID="{062DAEAF-2CBC-479B-B158-74FEBA2E9861}" presName="parentRect" presStyleLbl="alignNode1" presStyleIdx="2" presStyleCnt="3" custLinFactY="21851" custLinFactNeighborX="3296" custLinFactNeighborY="100000"/>
      <dgm:spPr/>
      <dgm:t>
        <a:bodyPr/>
        <a:lstStyle/>
        <a:p>
          <a:endParaRPr lang="ru-RU"/>
        </a:p>
      </dgm:t>
    </dgm:pt>
    <dgm:pt modelId="{9C33E259-BCB4-4EF9-ABFB-34419F7E4E88}" type="pres">
      <dgm:prSet presAssocID="{062DAEAF-2CBC-479B-B158-74FEBA2E9861}" presName="adorn" presStyleLbl="fgAccFollowNode1" presStyleIdx="2" presStyleCnt="3" custLinFactX="-300000" custLinFactY="15317" custLinFactNeighborX="-344186" custLinFactNeighborY="100000"/>
      <dgm:spPr/>
    </dgm:pt>
  </dgm:ptLst>
  <dgm:cxnLst>
    <dgm:cxn modelId="{16E04EA7-8784-4E53-8123-27DA67EDCFAC}" type="presOf" srcId="{9B293D91-5CE2-4DD7-9806-6817778A9E30}" destId="{A99D5D06-C6ED-4D53-9D43-F4DB5B60E6A0}" srcOrd="0" destOrd="0" presId="urn:microsoft.com/office/officeart/2005/8/layout/bList2"/>
    <dgm:cxn modelId="{FF679DB3-DEE7-4294-AB43-C0748E65CAA8}" srcId="{A80D4568-5D3D-4A12-955F-3B24BB8B3826}" destId="{B729B10B-A3EB-454F-A391-5CB0695FDA92}" srcOrd="0" destOrd="0" parTransId="{DBA0E8CE-9609-48E6-8AE9-5C0CA4D9DADC}" sibTransId="{602117B0-10F3-4495-8D02-A3817FD9FBB5}"/>
    <dgm:cxn modelId="{D621B891-A122-4A8D-8000-251113D87388}" type="presOf" srcId="{602117B0-10F3-4495-8D02-A3817FD9FBB5}" destId="{0D4AE903-87A6-4317-9C31-4CFE2AC2CF90}" srcOrd="0" destOrd="0" presId="urn:microsoft.com/office/officeart/2005/8/layout/bList2"/>
    <dgm:cxn modelId="{62DC9FB7-6F71-4B2D-A776-F3989FC6F791}" type="presOf" srcId="{EA685EF4-5BE7-42D5-8C3C-77FF30EF1DDE}" destId="{A86C11CD-BEFC-4F65-A11E-8689B2C5098C}" srcOrd="0" destOrd="0" presId="urn:microsoft.com/office/officeart/2005/8/layout/bList2"/>
    <dgm:cxn modelId="{5F4C38C2-C812-4AF0-88AF-80042053705A}" type="presOf" srcId="{A80D4568-5D3D-4A12-955F-3B24BB8B3826}" destId="{BE7B5EEB-7990-4615-96DC-5EE887CBA858}" srcOrd="0" destOrd="0" presId="urn:microsoft.com/office/officeart/2005/8/layout/bList2"/>
    <dgm:cxn modelId="{B79F7614-26C6-4FE5-956B-DAEA13E06B16}" srcId="{A80D4568-5D3D-4A12-955F-3B24BB8B3826}" destId="{062DAEAF-2CBC-479B-B158-74FEBA2E9861}" srcOrd="2" destOrd="0" parTransId="{3162F1AF-A8C0-4EFC-9EC0-58275611DED6}" sibTransId="{6F6A8FC6-082E-4969-B143-6C73D8908A43}"/>
    <dgm:cxn modelId="{14094320-AD5B-48F6-8879-32572C2D160A}" type="presOf" srcId="{062DAEAF-2CBC-479B-B158-74FEBA2E9861}" destId="{E71EC713-227B-408F-966C-F812213713C5}" srcOrd="1" destOrd="0" presId="urn:microsoft.com/office/officeart/2005/8/layout/bList2"/>
    <dgm:cxn modelId="{EB7D6295-A6DB-4E89-9B9A-310FBB4EF9B5}" srcId="{A80D4568-5D3D-4A12-955F-3B24BB8B3826}" destId="{EA685EF4-5BE7-42D5-8C3C-77FF30EF1DDE}" srcOrd="1" destOrd="0" parTransId="{63D91692-E4BC-4C99-9B6E-FBB42C8E89E5}" sibTransId="{9B293D91-5CE2-4DD7-9806-6817778A9E30}"/>
    <dgm:cxn modelId="{1B66B4FA-9311-47FD-86E9-6FDF740B85B2}" type="presOf" srcId="{EA685EF4-5BE7-42D5-8C3C-77FF30EF1DDE}" destId="{2CA18D44-5F25-44FE-BA9F-72127D2ED9E7}" srcOrd="1" destOrd="0" presId="urn:microsoft.com/office/officeart/2005/8/layout/bList2"/>
    <dgm:cxn modelId="{AA14F75F-EFE4-4795-B420-60E5BE9683F2}" type="presOf" srcId="{B729B10B-A3EB-454F-A391-5CB0695FDA92}" destId="{326C8158-047C-4EBB-9623-4218E0F40D41}" srcOrd="1" destOrd="0" presId="urn:microsoft.com/office/officeart/2005/8/layout/bList2"/>
    <dgm:cxn modelId="{184186F1-3D2A-4221-82A5-A264FF92734F}" type="presOf" srcId="{B729B10B-A3EB-454F-A391-5CB0695FDA92}" destId="{549ECBC7-3409-4D92-B9A5-AFA08109881F}" srcOrd="0" destOrd="0" presId="urn:microsoft.com/office/officeart/2005/8/layout/bList2"/>
    <dgm:cxn modelId="{BBDC0644-4ECC-4B91-979E-4754C25C04DB}" type="presOf" srcId="{062DAEAF-2CBC-479B-B158-74FEBA2E9861}" destId="{62EE6597-2151-4A80-8C06-74BFF6750CB4}" srcOrd="0" destOrd="0" presId="urn:microsoft.com/office/officeart/2005/8/layout/bList2"/>
    <dgm:cxn modelId="{02F25456-96B3-4A0F-A727-8E6D5AF4BDF8}" type="presParOf" srcId="{BE7B5EEB-7990-4615-96DC-5EE887CBA858}" destId="{2AEBF4F7-CB55-4DF7-9363-3F9D39A75E09}" srcOrd="0" destOrd="0" presId="urn:microsoft.com/office/officeart/2005/8/layout/bList2"/>
    <dgm:cxn modelId="{0548498C-20B2-44F3-804A-D74F2377DA9D}" type="presParOf" srcId="{2AEBF4F7-CB55-4DF7-9363-3F9D39A75E09}" destId="{F4CE97A2-43AB-45F9-9C48-9EBC501C41A1}" srcOrd="0" destOrd="0" presId="urn:microsoft.com/office/officeart/2005/8/layout/bList2"/>
    <dgm:cxn modelId="{731012E2-0592-4CE7-A28F-7A139BB6C1D5}" type="presParOf" srcId="{2AEBF4F7-CB55-4DF7-9363-3F9D39A75E09}" destId="{549ECBC7-3409-4D92-B9A5-AFA08109881F}" srcOrd="1" destOrd="0" presId="urn:microsoft.com/office/officeart/2005/8/layout/bList2"/>
    <dgm:cxn modelId="{B42A47F5-2B3B-4625-AF31-CBFE9DEB328E}" type="presParOf" srcId="{2AEBF4F7-CB55-4DF7-9363-3F9D39A75E09}" destId="{326C8158-047C-4EBB-9623-4218E0F40D41}" srcOrd="2" destOrd="0" presId="urn:microsoft.com/office/officeart/2005/8/layout/bList2"/>
    <dgm:cxn modelId="{1C2B3EEE-85A2-44A8-B0DE-D3A20B9B9377}" type="presParOf" srcId="{2AEBF4F7-CB55-4DF7-9363-3F9D39A75E09}" destId="{C0083C09-22A3-49FC-AC0E-542F61151BE9}" srcOrd="3" destOrd="0" presId="urn:microsoft.com/office/officeart/2005/8/layout/bList2"/>
    <dgm:cxn modelId="{CE0BDAF3-FB7F-40A2-80BE-267A099BBEE8}" type="presParOf" srcId="{BE7B5EEB-7990-4615-96DC-5EE887CBA858}" destId="{0D4AE903-87A6-4317-9C31-4CFE2AC2CF90}" srcOrd="1" destOrd="0" presId="urn:microsoft.com/office/officeart/2005/8/layout/bList2"/>
    <dgm:cxn modelId="{4B08C14A-03E1-45FE-8793-A295BD6E6FE7}" type="presParOf" srcId="{BE7B5EEB-7990-4615-96DC-5EE887CBA858}" destId="{E37C3C78-1623-45EB-8F66-03B166A2FB04}" srcOrd="2" destOrd="0" presId="urn:microsoft.com/office/officeart/2005/8/layout/bList2"/>
    <dgm:cxn modelId="{3C01E61B-F846-4E28-BC65-0531CD49DB88}" type="presParOf" srcId="{E37C3C78-1623-45EB-8F66-03B166A2FB04}" destId="{64B90381-70A8-4B03-8EA4-E82E4E82CC05}" srcOrd="0" destOrd="0" presId="urn:microsoft.com/office/officeart/2005/8/layout/bList2"/>
    <dgm:cxn modelId="{D48F7BD0-00C9-43B6-982E-0501E7849DEF}" type="presParOf" srcId="{E37C3C78-1623-45EB-8F66-03B166A2FB04}" destId="{A86C11CD-BEFC-4F65-A11E-8689B2C5098C}" srcOrd="1" destOrd="0" presId="urn:microsoft.com/office/officeart/2005/8/layout/bList2"/>
    <dgm:cxn modelId="{E1998E1A-1D91-4605-8473-285029244CDF}" type="presParOf" srcId="{E37C3C78-1623-45EB-8F66-03B166A2FB04}" destId="{2CA18D44-5F25-44FE-BA9F-72127D2ED9E7}" srcOrd="2" destOrd="0" presId="urn:microsoft.com/office/officeart/2005/8/layout/bList2"/>
    <dgm:cxn modelId="{B11E9E53-9F08-49DB-B8B2-A1B57A6E4C83}" type="presParOf" srcId="{E37C3C78-1623-45EB-8F66-03B166A2FB04}" destId="{36695E45-44E1-4393-925A-404193AA875D}" srcOrd="3" destOrd="0" presId="urn:microsoft.com/office/officeart/2005/8/layout/bList2"/>
    <dgm:cxn modelId="{1352DE79-9817-477C-9D6B-10732446D05D}" type="presParOf" srcId="{BE7B5EEB-7990-4615-96DC-5EE887CBA858}" destId="{A99D5D06-C6ED-4D53-9D43-F4DB5B60E6A0}" srcOrd="3" destOrd="0" presId="urn:microsoft.com/office/officeart/2005/8/layout/bList2"/>
    <dgm:cxn modelId="{E7ABD090-77FA-4472-A816-558A5362CA22}" type="presParOf" srcId="{BE7B5EEB-7990-4615-96DC-5EE887CBA858}" destId="{C31FFFB7-EE4C-4C92-8644-E8B8C6810FBC}" srcOrd="4" destOrd="0" presId="urn:microsoft.com/office/officeart/2005/8/layout/bList2"/>
    <dgm:cxn modelId="{ABA6770E-A10D-40C3-9139-20AAC3B2997A}" type="presParOf" srcId="{C31FFFB7-EE4C-4C92-8644-E8B8C6810FBC}" destId="{7933AAA5-6E89-4B3A-8DF2-07934DB346F3}" srcOrd="0" destOrd="0" presId="urn:microsoft.com/office/officeart/2005/8/layout/bList2"/>
    <dgm:cxn modelId="{4E680852-A660-430E-9060-4504C9F4542E}" type="presParOf" srcId="{C31FFFB7-EE4C-4C92-8644-E8B8C6810FBC}" destId="{62EE6597-2151-4A80-8C06-74BFF6750CB4}" srcOrd="1" destOrd="0" presId="urn:microsoft.com/office/officeart/2005/8/layout/bList2"/>
    <dgm:cxn modelId="{B6DDB5D5-69FA-4291-A3CE-EA7D1FD24CE3}" type="presParOf" srcId="{C31FFFB7-EE4C-4C92-8644-E8B8C6810FBC}" destId="{E71EC713-227B-408F-966C-F812213713C5}" srcOrd="2" destOrd="0" presId="urn:microsoft.com/office/officeart/2005/8/layout/bList2"/>
    <dgm:cxn modelId="{A03462A0-F3F9-4FA2-A801-81AB5FD1B9EB}" type="presParOf" srcId="{C31FFFB7-EE4C-4C92-8644-E8B8C6810FBC}" destId="{9C33E259-BCB4-4EF9-ABFB-34419F7E4E88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7BFFABA-0CC6-456F-8901-7402825F0B33}" type="doc">
      <dgm:prSet loTypeId="urn:microsoft.com/office/officeart/2005/8/layout/funnel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8D230F2-D66F-465A-B5FC-B82E1EFD39D2}">
      <dgm:prSet phldrT="[Текст]" custT="1"/>
      <dgm:spPr/>
      <dgm:t>
        <a:bodyPr/>
        <a:lstStyle/>
        <a:p>
          <a:r>
            <a:rPr lang="ru-RU" sz="1200" dirty="0" smtClean="0"/>
            <a:t>2 -Исполнить  каприз, желая его прекратить</a:t>
          </a:r>
          <a:endParaRPr lang="ru-RU" sz="1200" dirty="0"/>
        </a:p>
      </dgm:t>
    </dgm:pt>
    <dgm:pt modelId="{90AEF5DA-C603-43D2-BD89-E370ADC6DD9A}" type="parTrans" cxnId="{A2549C0B-5F04-45EF-876D-4B523D07CB00}">
      <dgm:prSet/>
      <dgm:spPr/>
      <dgm:t>
        <a:bodyPr/>
        <a:lstStyle/>
        <a:p>
          <a:endParaRPr lang="ru-RU"/>
        </a:p>
      </dgm:t>
    </dgm:pt>
    <dgm:pt modelId="{F9656670-E03E-4825-934C-FADCECEFC681}" type="sibTrans" cxnId="{A2549C0B-5F04-45EF-876D-4B523D07CB00}">
      <dgm:prSet/>
      <dgm:spPr/>
      <dgm:t>
        <a:bodyPr/>
        <a:lstStyle/>
        <a:p>
          <a:endParaRPr lang="ru-RU"/>
        </a:p>
      </dgm:t>
    </dgm:pt>
    <dgm:pt modelId="{69C2768A-19E7-45ED-8298-D551C72F45EC}">
      <dgm:prSet phldrT="[Текст]" custT="1"/>
      <dgm:spPr/>
      <dgm:t>
        <a:bodyPr/>
        <a:lstStyle/>
        <a:p>
          <a:r>
            <a:rPr lang="ru-RU" sz="1200" dirty="0" smtClean="0"/>
            <a:t>1 - Настаивать на своем, принуждать</a:t>
          </a:r>
          <a:endParaRPr lang="ru-RU" sz="1200" dirty="0"/>
        </a:p>
      </dgm:t>
    </dgm:pt>
    <dgm:pt modelId="{3EDF18F0-CF47-407B-8BEF-1901E3AC275F}" type="parTrans" cxnId="{DD94CD6F-D4EF-4BA6-A804-420AF09C3B86}">
      <dgm:prSet/>
      <dgm:spPr/>
      <dgm:t>
        <a:bodyPr/>
        <a:lstStyle/>
        <a:p>
          <a:endParaRPr lang="ru-RU"/>
        </a:p>
      </dgm:t>
    </dgm:pt>
    <dgm:pt modelId="{8C059A4E-D106-4ABB-ABB1-9E9FB7BF69FE}" type="sibTrans" cxnId="{DD94CD6F-D4EF-4BA6-A804-420AF09C3B86}">
      <dgm:prSet/>
      <dgm:spPr/>
      <dgm:t>
        <a:bodyPr/>
        <a:lstStyle/>
        <a:p>
          <a:endParaRPr lang="ru-RU"/>
        </a:p>
      </dgm:t>
    </dgm:pt>
    <dgm:pt modelId="{DBDF028E-4752-492E-8163-33D1D2779489}">
      <dgm:prSet phldrT="[Текст]"/>
      <dgm:spPr/>
      <dgm:t>
        <a:bodyPr/>
        <a:lstStyle/>
        <a:p>
          <a:endParaRPr lang="ru-RU"/>
        </a:p>
      </dgm:t>
    </dgm:pt>
    <dgm:pt modelId="{23AF26A5-745F-469E-BBC4-52616CE3AC93}" type="sibTrans" cxnId="{8D816F31-7DC1-4445-8403-93BAC17BC3A8}">
      <dgm:prSet/>
      <dgm:spPr/>
      <dgm:t>
        <a:bodyPr/>
        <a:lstStyle/>
        <a:p>
          <a:endParaRPr lang="ru-RU"/>
        </a:p>
      </dgm:t>
    </dgm:pt>
    <dgm:pt modelId="{59FF127C-EF20-4136-8A72-0B1F2DD2514C}" type="parTrans" cxnId="{8D816F31-7DC1-4445-8403-93BAC17BC3A8}">
      <dgm:prSet/>
      <dgm:spPr/>
      <dgm:t>
        <a:bodyPr/>
        <a:lstStyle/>
        <a:p>
          <a:endParaRPr lang="ru-RU"/>
        </a:p>
      </dgm:t>
    </dgm:pt>
    <dgm:pt modelId="{C1D940D6-6AFD-47DD-B01D-06F1B3635C12}">
      <dgm:prSet phldrT="[Текст]" custT="1"/>
      <dgm:spPr/>
      <dgm:t>
        <a:bodyPr/>
        <a:lstStyle/>
        <a:p>
          <a:r>
            <a:rPr lang="ru-RU" sz="2800" dirty="0" smtClean="0"/>
            <a:t>Последствия</a:t>
          </a:r>
          <a:r>
            <a:rPr lang="ru-RU" dirty="0" smtClean="0"/>
            <a:t>!!!</a:t>
          </a:r>
          <a:endParaRPr lang="ru-RU" sz="1200" dirty="0"/>
        </a:p>
      </dgm:t>
    </dgm:pt>
    <dgm:pt modelId="{01103E10-61B0-40BC-A69E-B8A1B9C1BDFA}" type="parTrans" cxnId="{34E7EA3A-CF3F-452E-9603-BB22B5D9C286}">
      <dgm:prSet/>
      <dgm:spPr/>
      <dgm:t>
        <a:bodyPr/>
        <a:lstStyle/>
        <a:p>
          <a:endParaRPr lang="ru-RU"/>
        </a:p>
      </dgm:t>
    </dgm:pt>
    <dgm:pt modelId="{2060586C-E566-4E76-8FC3-BBBCEEC24FBF}" type="sibTrans" cxnId="{34E7EA3A-CF3F-452E-9603-BB22B5D9C286}">
      <dgm:prSet/>
      <dgm:spPr/>
      <dgm:t>
        <a:bodyPr/>
        <a:lstStyle/>
        <a:p>
          <a:endParaRPr lang="ru-RU"/>
        </a:p>
      </dgm:t>
    </dgm:pt>
    <dgm:pt modelId="{8B09C4D4-6BA5-4926-AADA-9ED62DBA4664}">
      <dgm:prSet phldrT="[Текст]" custT="1"/>
      <dgm:spPr/>
      <dgm:t>
        <a:bodyPr/>
        <a:lstStyle/>
        <a:p>
          <a:r>
            <a:rPr lang="ru-RU" sz="1200" dirty="0" smtClean="0"/>
            <a:t>3 -Пытаться «заиграть», «заговорить», объяснить, договориться</a:t>
          </a:r>
          <a:endParaRPr lang="ru-RU" sz="1200" dirty="0"/>
        </a:p>
      </dgm:t>
    </dgm:pt>
    <dgm:pt modelId="{898B476D-0321-457A-A0DF-B06D703B0C4E}" type="sibTrans" cxnId="{FA5A4C34-8B53-4450-87F9-5488366EB703}">
      <dgm:prSet/>
      <dgm:spPr/>
      <dgm:t>
        <a:bodyPr/>
        <a:lstStyle/>
        <a:p>
          <a:endParaRPr lang="ru-RU"/>
        </a:p>
      </dgm:t>
    </dgm:pt>
    <dgm:pt modelId="{4DF59AD5-0108-442D-9954-BE3755F238B8}" type="parTrans" cxnId="{FA5A4C34-8B53-4450-87F9-5488366EB703}">
      <dgm:prSet/>
      <dgm:spPr/>
      <dgm:t>
        <a:bodyPr/>
        <a:lstStyle/>
        <a:p>
          <a:endParaRPr lang="ru-RU"/>
        </a:p>
      </dgm:t>
    </dgm:pt>
    <dgm:pt modelId="{19590265-8C6C-48A4-9752-C045619DB5C2}" type="pres">
      <dgm:prSet presAssocID="{37BFFABA-0CC6-456F-8901-7402825F0B33}" presName="Name0" presStyleCnt="0">
        <dgm:presLayoutVars>
          <dgm:chMax val="4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3A96DF0-90B4-4527-81D5-F1B5174A502D}" type="pres">
      <dgm:prSet presAssocID="{37BFFABA-0CC6-456F-8901-7402825F0B33}" presName="ellipse" presStyleLbl="trBgShp" presStyleIdx="0" presStyleCnt="1"/>
      <dgm:spPr/>
      <dgm:t>
        <a:bodyPr/>
        <a:lstStyle/>
        <a:p>
          <a:endParaRPr lang="ru-RU"/>
        </a:p>
      </dgm:t>
    </dgm:pt>
    <dgm:pt modelId="{1926B4FA-F700-4AD4-9691-5F2EB929B024}" type="pres">
      <dgm:prSet presAssocID="{37BFFABA-0CC6-456F-8901-7402825F0B33}" presName="arrow1" presStyleLbl="fgShp" presStyleIdx="0" presStyleCnt="1"/>
      <dgm:spPr/>
    </dgm:pt>
    <dgm:pt modelId="{9246B1F3-6A85-46F1-A2D8-E4C7214D2BCA}" type="pres">
      <dgm:prSet presAssocID="{37BFFABA-0CC6-456F-8901-7402825F0B33}" presName="rectangle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8E8BB6B-58E2-4DFF-85BD-0CA62A4A04CA}" type="pres">
      <dgm:prSet presAssocID="{69C2768A-19E7-45ED-8298-D551C72F45EC}" presName="item1" presStyleLbl="node1" presStyleIdx="0" presStyleCnt="3" custScaleX="11014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BE78951-4D7A-4705-A0BE-80E9C52B8A53}" type="pres">
      <dgm:prSet presAssocID="{8B09C4D4-6BA5-4926-AADA-9ED62DBA4664}" presName="item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0A397CF-2F51-4D54-8C6C-E16B1DF84157}" type="pres">
      <dgm:prSet presAssocID="{C1D940D6-6AFD-47DD-B01D-06F1B3635C12}" presName="item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6776014-4233-4740-BEB7-E03DBD9B654B}" type="pres">
      <dgm:prSet presAssocID="{37BFFABA-0CC6-456F-8901-7402825F0B33}" presName="funnel" presStyleLbl="trAlignAcc1" presStyleIdx="0" presStyleCnt="1" custScaleX="99603" custScaleY="93189" custLinFactNeighborX="-912" custLinFactNeighborY="-2263"/>
      <dgm:spPr/>
    </dgm:pt>
  </dgm:ptLst>
  <dgm:cxnLst>
    <dgm:cxn modelId="{22153C17-92F8-4EA4-944D-A8F1CAFC75E2}" type="presOf" srcId="{37BFFABA-0CC6-456F-8901-7402825F0B33}" destId="{19590265-8C6C-48A4-9752-C045619DB5C2}" srcOrd="0" destOrd="0" presId="urn:microsoft.com/office/officeart/2005/8/layout/funnel1"/>
    <dgm:cxn modelId="{8D816F31-7DC1-4445-8403-93BAC17BC3A8}" srcId="{37BFFABA-0CC6-456F-8901-7402825F0B33}" destId="{DBDF028E-4752-492E-8163-33D1D2779489}" srcOrd="4" destOrd="0" parTransId="{59FF127C-EF20-4136-8A72-0B1F2DD2514C}" sibTransId="{23AF26A5-745F-469E-BBC4-52616CE3AC93}"/>
    <dgm:cxn modelId="{C196C701-5F76-4528-B947-4A4372763DA8}" type="presOf" srcId="{8B09C4D4-6BA5-4926-AADA-9ED62DBA4664}" destId="{58E8BB6B-58E2-4DFF-85BD-0CA62A4A04CA}" srcOrd="0" destOrd="0" presId="urn:microsoft.com/office/officeart/2005/8/layout/funnel1"/>
    <dgm:cxn modelId="{E834E0E8-755F-4551-8663-0D9CABA97009}" type="presOf" srcId="{08D230F2-D66F-465A-B5FC-B82E1EFD39D2}" destId="{50A397CF-2F51-4D54-8C6C-E16B1DF84157}" srcOrd="0" destOrd="0" presId="urn:microsoft.com/office/officeart/2005/8/layout/funnel1"/>
    <dgm:cxn modelId="{DD94CD6F-D4EF-4BA6-A804-420AF09C3B86}" srcId="{37BFFABA-0CC6-456F-8901-7402825F0B33}" destId="{69C2768A-19E7-45ED-8298-D551C72F45EC}" srcOrd="1" destOrd="0" parTransId="{3EDF18F0-CF47-407B-8BEF-1901E3AC275F}" sibTransId="{8C059A4E-D106-4ABB-ABB1-9E9FB7BF69FE}"/>
    <dgm:cxn modelId="{A2549C0B-5F04-45EF-876D-4B523D07CB00}" srcId="{37BFFABA-0CC6-456F-8901-7402825F0B33}" destId="{08D230F2-D66F-465A-B5FC-B82E1EFD39D2}" srcOrd="0" destOrd="0" parTransId="{90AEF5DA-C603-43D2-BD89-E370ADC6DD9A}" sibTransId="{F9656670-E03E-4825-934C-FADCECEFC681}"/>
    <dgm:cxn modelId="{34E7EA3A-CF3F-452E-9603-BB22B5D9C286}" srcId="{37BFFABA-0CC6-456F-8901-7402825F0B33}" destId="{C1D940D6-6AFD-47DD-B01D-06F1B3635C12}" srcOrd="3" destOrd="0" parTransId="{01103E10-61B0-40BC-A69E-B8A1B9C1BDFA}" sibTransId="{2060586C-E566-4E76-8FC3-BBBCEEC24FBF}"/>
    <dgm:cxn modelId="{FA5A4C34-8B53-4450-87F9-5488366EB703}" srcId="{37BFFABA-0CC6-456F-8901-7402825F0B33}" destId="{8B09C4D4-6BA5-4926-AADA-9ED62DBA4664}" srcOrd="2" destOrd="0" parTransId="{4DF59AD5-0108-442D-9954-BE3755F238B8}" sibTransId="{898B476D-0321-457A-A0DF-B06D703B0C4E}"/>
    <dgm:cxn modelId="{F7C0AD13-85D5-4E23-ACB6-1CEE57171D82}" type="presOf" srcId="{69C2768A-19E7-45ED-8298-D551C72F45EC}" destId="{4BE78951-4D7A-4705-A0BE-80E9C52B8A53}" srcOrd="0" destOrd="0" presId="urn:microsoft.com/office/officeart/2005/8/layout/funnel1"/>
    <dgm:cxn modelId="{F317EAE4-762C-4BC3-BF47-4FA691E84EB1}" type="presOf" srcId="{C1D940D6-6AFD-47DD-B01D-06F1B3635C12}" destId="{9246B1F3-6A85-46F1-A2D8-E4C7214D2BCA}" srcOrd="0" destOrd="0" presId="urn:microsoft.com/office/officeart/2005/8/layout/funnel1"/>
    <dgm:cxn modelId="{27EC20CB-4C0C-4919-A152-192FAD68C906}" type="presParOf" srcId="{19590265-8C6C-48A4-9752-C045619DB5C2}" destId="{73A96DF0-90B4-4527-81D5-F1B5174A502D}" srcOrd="0" destOrd="0" presId="urn:microsoft.com/office/officeart/2005/8/layout/funnel1"/>
    <dgm:cxn modelId="{9B286C30-896B-4B43-A57A-93F946846400}" type="presParOf" srcId="{19590265-8C6C-48A4-9752-C045619DB5C2}" destId="{1926B4FA-F700-4AD4-9691-5F2EB929B024}" srcOrd="1" destOrd="0" presId="urn:microsoft.com/office/officeart/2005/8/layout/funnel1"/>
    <dgm:cxn modelId="{67C225D8-6663-46B7-B835-2BA2227376C7}" type="presParOf" srcId="{19590265-8C6C-48A4-9752-C045619DB5C2}" destId="{9246B1F3-6A85-46F1-A2D8-E4C7214D2BCA}" srcOrd="2" destOrd="0" presId="urn:microsoft.com/office/officeart/2005/8/layout/funnel1"/>
    <dgm:cxn modelId="{36E551B4-BE94-4E07-975E-7FBC58489078}" type="presParOf" srcId="{19590265-8C6C-48A4-9752-C045619DB5C2}" destId="{58E8BB6B-58E2-4DFF-85BD-0CA62A4A04CA}" srcOrd="3" destOrd="0" presId="urn:microsoft.com/office/officeart/2005/8/layout/funnel1"/>
    <dgm:cxn modelId="{7E9229CE-CFCC-474C-8B58-74AC52D1C270}" type="presParOf" srcId="{19590265-8C6C-48A4-9752-C045619DB5C2}" destId="{4BE78951-4D7A-4705-A0BE-80E9C52B8A53}" srcOrd="4" destOrd="0" presId="urn:microsoft.com/office/officeart/2005/8/layout/funnel1"/>
    <dgm:cxn modelId="{63C550CF-792A-467F-B48D-7CAE533E3E81}" type="presParOf" srcId="{19590265-8C6C-48A4-9752-C045619DB5C2}" destId="{50A397CF-2F51-4D54-8C6C-E16B1DF84157}" srcOrd="5" destOrd="0" presId="urn:microsoft.com/office/officeart/2005/8/layout/funnel1"/>
    <dgm:cxn modelId="{51E7DCDD-9D37-41D3-A1FD-9BD075B69DFA}" type="presParOf" srcId="{19590265-8C6C-48A4-9752-C045619DB5C2}" destId="{86776014-4233-4740-BEB7-E03DBD9B654B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DE36CD-CA78-4511-BFF2-34FA99A7C2D1}">
      <dsp:nvSpPr>
        <dsp:cNvPr id="0" name=""/>
        <dsp:cNvSpPr/>
      </dsp:nvSpPr>
      <dsp:spPr>
        <a:xfrm>
          <a:off x="87313" y="1748541"/>
          <a:ext cx="2228235" cy="1684980"/>
        </a:xfrm>
        <a:prstGeom prst="round2SameRect">
          <a:avLst>
            <a:gd name="adj1" fmla="val 8000"/>
            <a:gd name="adj2" fmla="val 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63B005F-CFFA-47B5-A126-533CF0437813}">
      <dsp:nvSpPr>
        <dsp:cNvPr id="0" name=""/>
        <dsp:cNvSpPr/>
      </dsp:nvSpPr>
      <dsp:spPr>
        <a:xfrm>
          <a:off x="10917" y="3528473"/>
          <a:ext cx="2381027" cy="69007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0" rIns="1778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Осознание себя самого как отдельного человека</a:t>
          </a:r>
          <a:endParaRPr lang="ru-RU" sz="1400" b="1" kern="1200" dirty="0"/>
        </a:p>
      </dsp:txBody>
      <dsp:txXfrm>
        <a:off x="10917" y="3528473"/>
        <a:ext cx="1676779" cy="690078"/>
      </dsp:txXfrm>
    </dsp:sp>
    <dsp:sp modelId="{7ED09CEF-FDB7-4CF5-8E05-2E30084F7CCF}">
      <dsp:nvSpPr>
        <dsp:cNvPr id="0" name=""/>
        <dsp:cNvSpPr/>
      </dsp:nvSpPr>
      <dsp:spPr>
        <a:xfrm>
          <a:off x="5015755" y="3722974"/>
          <a:ext cx="752455" cy="752455"/>
        </a:xfrm>
        <a:prstGeom prst="ellips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FF5D12D-DAAF-4790-8914-71C3290BAB42}">
      <dsp:nvSpPr>
        <dsp:cNvPr id="0" name=""/>
        <dsp:cNvSpPr/>
      </dsp:nvSpPr>
      <dsp:spPr>
        <a:xfrm>
          <a:off x="2757818" y="942649"/>
          <a:ext cx="2357034" cy="1700739"/>
        </a:xfrm>
        <a:prstGeom prst="round2SameRect">
          <a:avLst>
            <a:gd name="adj1" fmla="val 8000"/>
            <a:gd name="adj2" fmla="val 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6EEE253-B889-4046-BFD1-615985BC5F7D}">
      <dsp:nvSpPr>
        <dsp:cNvPr id="0" name=""/>
        <dsp:cNvSpPr/>
      </dsp:nvSpPr>
      <dsp:spPr>
        <a:xfrm>
          <a:off x="2704072" y="2694705"/>
          <a:ext cx="2502022" cy="69007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0" rIns="1778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Самостоятельность</a:t>
          </a:r>
          <a:endParaRPr lang="ru-RU" sz="1400" b="1" kern="1200" dirty="0"/>
        </a:p>
      </dsp:txBody>
      <dsp:txXfrm>
        <a:off x="2704072" y="2694705"/>
        <a:ext cx="1761987" cy="690078"/>
      </dsp:txXfrm>
    </dsp:sp>
    <dsp:sp modelId="{E7657C1E-46D7-4D72-A764-7B378E3FFB18}">
      <dsp:nvSpPr>
        <dsp:cNvPr id="0" name=""/>
        <dsp:cNvSpPr/>
      </dsp:nvSpPr>
      <dsp:spPr>
        <a:xfrm>
          <a:off x="6010584" y="3658681"/>
          <a:ext cx="752455" cy="752455"/>
        </a:xfrm>
        <a:prstGeom prst="ellips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E4743E6-C586-4A80-92EC-38CCC8DAA525}">
      <dsp:nvSpPr>
        <dsp:cNvPr id="0" name=""/>
        <dsp:cNvSpPr/>
      </dsp:nvSpPr>
      <dsp:spPr>
        <a:xfrm>
          <a:off x="5385789" y="181006"/>
          <a:ext cx="2375545" cy="1665385"/>
        </a:xfrm>
        <a:prstGeom prst="round2SameRect">
          <a:avLst>
            <a:gd name="adj1" fmla="val 8000"/>
            <a:gd name="adj2" fmla="val 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F4429D0-8D65-4AE1-A4DA-AFC270C9C72B}">
      <dsp:nvSpPr>
        <dsp:cNvPr id="0" name=""/>
        <dsp:cNvSpPr/>
      </dsp:nvSpPr>
      <dsp:spPr>
        <a:xfrm>
          <a:off x="5436283" y="1920666"/>
          <a:ext cx="2336116" cy="93168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0" rIns="1778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Самоуважение (гордость за свои достижения)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/>
        </a:p>
      </dsp:txBody>
      <dsp:txXfrm>
        <a:off x="5436283" y="1920666"/>
        <a:ext cx="1645152" cy="931689"/>
      </dsp:txXfrm>
    </dsp:sp>
    <dsp:sp modelId="{D3D288FD-D921-4357-8961-D2E784332B24}">
      <dsp:nvSpPr>
        <dsp:cNvPr id="0" name=""/>
        <dsp:cNvSpPr/>
      </dsp:nvSpPr>
      <dsp:spPr>
        <a:xfrm>
          <a:off x="6942183" y="3649842"/>
          <a:ext cx="752455" cy="752455"/>
        </a:xfrm>
        <a:prstGeom prst="ellips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4CE97A2-43AB-45F9-9C48-9EBC501C41A1}">
      <dsp:nvSpPr>
        <dsp:cNvPr id="0" name=""/>
        <dsp:cNvSpPr/>
      </dsp:nvSpPr>
      <dsp:spPr>
        <a:xfrm>
          <a:off x="9768" y="243760"/>
          <a:ext cx="2268921" cy="1693701"/>
        </a:xfrm>
        <a:prstGeom prst="round2SameRect">
          <a:avLst>
            <a:gd name="adj1" fmla="val 8000"/>
            <a:gd name="adj2" fmla="val 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26C8158-047C-4EBB-9623-4218E0F40D41}">
      <dsp:nvSpPr>
        <dsp:cNvPr id="0" name=""/>
        <dsp:cNvSpPr/>
      </dsp:nvSpPr>
      <dsp:spPr>
        <a:xfrm>
          <a:off x="9768" y="1943946"/>
          <a:ext cx="2268921" cy="72829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0" rIns="2286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Капризы, упрямство, негативизм</a:t>
          </a:r>
          <a:endParaRPr lang="ru-RU" sz="1800" b="1" kern="1200" dirty="0"/>
        </a:p>
      </dsp:txBody>
      <dsp:txXfrm>
        <a:off x="9768" y="1943946"/>
        <a:ext cx="1597831" cy="728291"/>
      </dsp:txXfrm>
    </dsp:sp>
    <dsp:sp modelId="{C0083C09-22A3-49FC-AC0E-542F61151BE9}">
      <dsp:nvSpPr>
        <dsp:cNvPr id="0" name=""/>
        <dsp:cNvSpPr/>
      </dsp:nvSpPr>
      <dsp:spPr>
        <a:xfrm>
          <a:off x="129204" y="3709389"/>
          <a:ext cx="794122" cy="794122"/>
        </a:xfrm>
        <a:prstGeom prst="ellips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B90381-70A8-4B03-8EA4-E82E4E82CC05}">
      <dsp:nvSpPr>
        <dsp:cNvPr id="0" name=""/>
        <dsp:cNvSpPr/>
      </dsp:nvSpPr>
      <dsp:spPr>
        <a:xfrm>
          <a:off x="2658130" y="984246"/>
          <a:ext cx="2268921" cy="1693701"/>
        </a:xfrm>
        <a:prstGeom prst="round2SameRect">
          <a:avLst>
            <a:gd name="adj1" fmla="val 8000"/>
            <a:gd name="adj2" fmla="val 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CA18D44-5F25-44FE-BA9F-72127D2ED9E7}">
      <dsp:nvSpPr>
        <dsp:cNvPr id="0" name=""/>
        <dsp:cNvSpPr/>
      </dsp:nvSpPr>
      <dsp:spPr>
        <a:xfrm>
          <a:off x="2658130" y="2677948"/>
          <a:ext cx="2268921" cy="72829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0" rIns="2286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Называние «плохим»</a:t>
          </a:r>
          <a:endParaRPr lang="ru-RU" sz="1800" b="1" kern="1200" dirty="0"/>
        </a:p>
      </dsp:txBody>
      <dsp:txXfrm>
        <a:off x="2658130" y="2677948"/>
        <a:ext cx="1597831" cy="728291"/>
      </dsp:txXfrm>
    </dsp:sp>
    <dsp:sp modelId="{36695E45-44E1-4393-925A-404193AA875D}">
      <dsp:nvSpPr>
        <dsp:cNvPr id="0" name=""/>
        <dsp:cNvSpPr/>
      </dsp:nvSpPr>
      <dsp:spPr>
        <a:xfrm>
          <a:off x="993305" y="3709389"/>
          <a:ext cx="794122" cy="794122"/>
        </a:xfrm>
        <a:prstGeom prst="ellips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933AAA5-6E89-4B3A-8DF2-07934DB346F3}">
      <dsp:nvSpPr>
        <dsp:cNvPr id="0" name=""/>
        <dsp:cNvSpPr/>
      </dsp:nvSpPr>
      <dsp:spPr>
        <a:xfrm>
          <a:off x="5382365" y="1875946"/>
          <a:ext cx="2268921" cy="1693701"/>
        </a:xfrm>
        <a:prstGeom prst="round2SameRect">
          <a:avLst>
            <a:gd name="adj1" fmla="val 8000"/>
            <a:gd name="adj2" fmla="val 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1EC713-227B-408F-966C-F812213713C5}">
      <dsp:nvSpPr>
        <dsp:cNvPr id="0" name=""/>
        <dsp:cNvSpPr/>
      </dsp:nvSpPr>
      <dsp:spPr>
        <a:xfrm>
          <a:off x="5385791" y="3565379"/>
          <a:ext cx="2268921" cy="72829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0" rIns="2286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Истерики </a:t>
          </a:r>
          <a:endParaRPr lang="ru-RU" sz="1800" b="1" kern="1200" dirty="0"/>
        </a:p>
      </dsp:txBody>
      <dsp:txXfrm>
        <a:off x="5385791" y="3565379"/>
        <a:ext cx="1597831" cy="728291"/>
      </dsp:txXfrm>
    </dsp:sp>
    <dsp:sp modelId="{9C33E259-BCB4-4EF9-ABFB-34419F7E4E88}">
      <dsp:nvSpPr>
        <dsp:cNvPr id="0" name=""/>
        <dsp:cNvSpPr/>
      </dsp:nvSpPr>
      <dsp:spPr>
        <a:xfrm>
          <a:off x="1857398" y="3709389"/>
          <a:ext cx="794122" cy="794122"/>
        </a:xfrm>
        <a:prstGeom prst="ellips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A96DF0-90B4-4527-81D5-F1B5174A502D}">
      <dsp:nvSpPr>
        <dsp:cNvPr id="0" name=""/>
        <dsp:cNvSpPr/>
      </dsp:nvSpPr>
      <dsp:spPr>
        <a:xfrm>
          <a:off x="2037397" y="131242"/>
          <a:ext cx="3686175" cy="1280160"/>
        </a:xfrm>
        <a:prstGeom prst="ellipse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926B4FA-F700-4AD4-9691-5F2EB929B024}">
      <dsp:nvSpPr>
        <dsp:cNvPr id="0" name=""/>
        <dsp:cNvSpPr/>
      </dsp:nvSpPr>
      <dsp:spPr>
        <a:xfrm>
          <a:off x="3529012" y="3265920"/>
          <a:ext cx="714375" cy="457200"/>
        </a:xfrm>
        <a:prstGeom prst="down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246B1F3-6A85-46F1-A2D8-E4C7214D2BCA}">
      <dsp:nvSpPr>
        <dsp:cNvPr id="0" name=""/>
        <dsp:cNvSpPr/>
      </dsp:nvSpPr>
      <dsp:spPr>
        <a:xfrm>
          <a:off x="2171700" y="3631680"/>
          <a:ext cx="3429000" cy="8572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Последствия</a:t>
          </a:r>
          <a:r>
            <a:rPr lang="ru-RU" kern="1200" dirty="0" smtClean="0"/>
            <a:t>!!!</a:t>
          </a:r>
          <a:endParaRPr lang="ru-RU" sz="1200" kern="1200" dirty="0"/>
        </a:p>
      </dsp:txBody>
      <dsp:txXfrm>
        <a:off x="2171700" y="3631680"/>
        <a:ext cx="3429000" cy="857250"/>
      </dsp:txXfrm>
    </dsp:sp>
    <dsp:sp modelId="{58E8BB6B-58E2-4DFF-85BD-0CA62A4A04CA}">
      <dsp:nvSpPr>
        <dsp:cNvPr id="0" name=""/>
        <dsp:cNvSpPr/>
      </dsp:nvSpPr>
      <dsp:spPr>
        <a:xfrm>
          <a:off x="3312371" y="1510272"/>
          <a:ext cx="1416262" cy="128587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3 -Пытаться «заиграть», «заговорить», объяснить, договориться</a:t>
          </a:r>
          <a:endParaRPr lang="ru-RU" sz="1200" kern="1200" dirty="0"/>
        </a:p>
      </dsp:txBody>
      <dsp:txXfrm>
        <a:off x="3519778" y="1698584"/>
        <a:ext cx="1001448" cy="909251"/>
      </dsp:txXfrm>
    </dsp:sp>
    <dsp:sp modelId="{4BE78951-4D7A-4705-A0BE-80E9C52B8A53}">
      <dsp:nvSpPr>
        <dsp:cNvPr id="0" name=""/>
        <dsp:cNvSpPr/>
      </dsp:nvSpPr>
      <dsp:spPr>
        <a:xfrm>
          <a:off x="2457449" y="545580"/>
          <a:ext cx="1285875" cy="128587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1 - Настаивать на своем, принуждать</a:t>
          </a:r>
          <a:endParaRPr lang="ru-RU" sz="1200" kern="1200" dirty="0"/>
        </a:p>
      </dsp:txBody>
      <dsp:txXfrm>
        <a:off x="2645761" y="733892"/>
        <a:ext cx="909251" cy="909251"/>
      </dsp:txXfrm>
    </dsp:sp>
    <dsp:sp modelId="{50A397CF-2F51-4D54-8C6C-E16B1DF84157}">
      <dsp:nvSpPr>
        <dsp:cNvPr id="0" name=""/>
        <dsp:cNvSpPr/>
      </dsp:nvSpPr>
      <dsp:spPr>
        <a:xfrm>
          <a:off x="3771900" y="234684"/>
          <a:ext cx="1285875" cy="128587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2 -Исполнить  каприз, желая его прекратить</a:t>
          </a:r>
          <a:endParaRPr lang="ru-RU" sz="1200" kern="1200" dirty="0"/>
        </a:p>
      </dsp:txBody>
      <dsp:txXfrm>
        <a:off x="3960212" y="422996"/>
        <a:ext cx="909251" cy="909251"/>
      </dsp:txXfrm>
    </dsp:sp>
    <dsp:sp modelId="{86776014-4233-4740-BEB7-E03DBD9B654B}">
      <dsp:nvSpPr>
        <dsp:cNvPr id="0" name=""/>
        <dsp:cNvSpPr/>
      </dsp:nvSpPr>
      <dsp:spPr>
        <a:xfrm>
          <a:off x="1857406" y="10644"/>
          <a:ext cx="3984618" cy="2982420"/>
        </a:xfrm>
        <a:prstGeom prst="funnel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Скругленный прямоугольник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9BEA0-AB6B-44B5-A809-7CB82D0E785F}" type="datetimeFigureOut">
              <a:rPr lang="ru-RU" smtClean="0"/>
              <a:t>31.01.2023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170C5EF8-7E12-4086-A2E7-7FAA16D4A091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9BEA0-AB6B-44B5-A809-7CB82D0E785F}" type="datetimeFigureOut">
              <a:rPr lang="ru-RU" smtClean="0"/>
              <a:t>31.01.2023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C5EF8-7E12-4086-A2E7-7FAA16D4A09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9BEA0-AB6B-44B5-A809-7CB82D0E785F}" type="datetimeFigureOut">
              <a:rPr lang="ru-RU" smtClean="0"/>
              <a:t>31.01.2023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C5EF8-7E12-4086-A2E7-7FAA16D4A09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9BEA0-AB6B-44B5-A809-7CB82D0E785F}" type="datetimeFigureOut">
              <a:rPr lang="ru-RU" smtClean="0"/>
              <a:t>31.01.2023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C5EF8-7E12-4086-A2E7-7FAA16D4A091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Скругленный прямоугольник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9BEA0-AB6B-44B5-A809-7CB82D0E785F}" type="datetimeFigureOut">
              <a:rPr lang="ru-RU" smtClean="0"/>
              <a:t>31.01.2023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170C5EF8-7E12-4086-A2E7-7FAA16D4A091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9BEA0-AB6B-44B5-A809-7CB82D0E785F}" type="datetimeFigureOut">
              <a:rPr lang="ru-RU" smtClean="0"/>
              <a:t>31.01.2023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C5EF8-7E12-4086-A2E7-7FAA16D4A091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9BEA0-AB6B-44B5-A809-7CB82D0E785F}" type="datetimeFigureOut">
              <a:rPr lang="ru-RU" smtClean="0"/>
              <a:t>31.01.2023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C5EF8-7E12-4086-A2E7-7FAA16D4A091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Объект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9BEA0-AB6B-44B5-A809-7CB82D0E785F}" type="datetimeFigureOut">
              <a:rPr lang="ru-RU" smtClean="0"/>
              <a:t>31.01.2023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C5EF8-7E12-4086-A2E7-7FAA16D4A09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9BEA0-AB6B-44B5-A809-7CB82D0E785F}" type="datetimeFigureOut">
              <a:rPr lang="ru-RU" smtClean="0"/>
              <a:t>31.01.2023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C5EF8-7E12-4086-A2E7-7FAA16D4A09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Скругленный прямоугольник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9BEA0-AB6B-44B5-A809-7CB82D0E785F}" type="datetimeFigureOut">
              <a:rPr lang="ru-RU" smtClean="0"/>
              <a:t>31.01.2023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C5EF8-7E12-4086-A2E7-7FAA16D4A091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Объект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9BEA0-AB6B-44B5-A809-7CB82D0E785F}" type="datetimeFigureOut">
              <a:rPr lang="ru-RU" smtClean="0"/>
              <a:t>31.01.2023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170C5EF8-7E12-4086-A2E7-7FAA16D4A091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оугольник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Скругленный прямоугольник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0349BEA0-AB6B-44B5-A809-7CB82D0E785F}" type="datetimeFigureOut">
              <a:rPr lang="ru-RU" smtClean="0"/>
              <a:t>31.01.2023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170C5EF8-7E12-4086-A2E7-7FAA16D4A091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1259632" y="5157192"/>
            <a:ext cx="6400800" cy="1073956"/>
          </a:xfrm>
        </p:spPr>
        <p:txBody>
          <a:bodyPr>
            <a:normAutofit/>
          </a:bodyPr>
          <a:lstStyle/>
          <a:p>
            <a:r>
              <a:rPr lang="ru-RU" dirty="0" smtClean="0"/>
              <a:t>Педагог-психолог </a:t>
            </a:r>
          </a:p>
          <a:p>
            <a:r>
              <a:rPr lang="ru-RU" smtClean="0"/>
              <a:t>Ф.И.О.</a:t>
            </a:r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755576" y="1124744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ru-RU" sz="1600" i="1" dirty="0">
                <a:solidFill>
                  <a:prstClr val="black"/>
                </a:solidFill>
              </a:rPr>
              <a:t>Государственное бюджетное дошкольное образовательное учреждение </a:t>
            </a:r>
            <a:br>
              <a:rPr lang="ru-RU" sz="1600" i="1" dirty="0">
                <a:solidFill>
                  <a:prstClr val="black"/>
                </a:solidFill>
              </a:rPr>
            </a:br>
            <a:r>
              <a:rPr lang="ru-RU" sz="1600" i="1" dirty="0">
                <a:solidFill>
                  <a:prstClr val="black"/>
                </a:solidFill>
              </a:rPr>
              <a:t>детский сад №55 </a:t>
            </a:r>
            <a:r>
              <a:rPr lang="ru-RU" sz="1600" i="1" dirty="0" err="1" smtClean="0">
                <a:solidFill>
                  <a:prstClr val="black"/>
                </a:solidFill>
              </a:rPr>
              <a:t>Колпинского</a:t>
            </a:r>
            <a:r>
              <a:rPr lang="ru-RU" sz="1600" i="1" dirty="0" smtClean="0">
                <a:solidFill>
                  <a:prstClr val="black"/>
                </a:solidFill>
              </a:rPr>
              <a:t> </a:t>
            </a:r>
            <a:r>
              <a:rPr lang="ru-RU" sz="1600" i="1" dirty="0">
                <a:solidFill>
                  <a:prstClr val="black"/>
                </a:solidFill>
              </a:rPr>
              <a:t>района Санкт-Петербурга</a:t>
            </a:r>
            <a:br>
              <a:rPr lang="ru-RU" sz="1600" i="1" dirty="0">
                <a:solidFill>
                  <a:prstClr val="black"/>
                </a:solidFill>
              </a:rPr>
            </a:br>
            <a:r>
              <a:rPr lang="ru-RU" sz="1600" i="1" dirty="0" smtClean="0">
                <a:solidFill>
                  <a:prstClr val="black"/>
                </a:solidFill>
              </a:rPr>
              <a:t/>
            </a:r>
            <a:br>
              <a:rPr lang="ru-RU" sz="1600" i="1" dirty="0" smtClean="0">
                <a:solidFill>
                  <a:prstClr val="black"/>
                </a:solidFill>
              </a:rPr>
            </a:br>
            <a:r>
              <a:rPr lang="ru-RU" sz="1300" i="1" dirty="0">
                <a:solidFill>
                  <a:prstClr val="black"/>
                </a:solidFill>
              </a:rPr>
              <a:t/>
            </a:r>
            <a:br>
              <a:rPr lang="ru-RU" sz="1300" i="1" dirty="0">
                <a:solidFill>
                  <a:prstClr val="black"/>
                </a:solidFill>
              </a:rPr>
            </a:br>
            <a:r>
              <a:rPr lang="ru-RU" sz="1300" i="1" dirty="0">
                <a:solidFill>
                  <a:prstClr val="black"/>
                </a:solidFill>
              </a:rPr>
              <a:t/>
            </a:r>
            <a:br>
              <a:rPr lang="ru-RU" sz="1300" i="1" dirty="0">
                <a:solidFill>
                  <a:prstClr val="black"/>
                </a:solidFill>
              </a:rPr>
            </a:br>
            <a:r>
              <a:rPr lang="ru-RU" sz="3600" b="1" dirty="0">
                <a:solidFill>
                  <a:prstClr val="black"/>
                </a:solidFill>
              </a:rPr>
              <a:t>Кризис 3 лет: </a:t>
            </a:r>
            <a:br>
              <a:rPr lang="ru-RU" sz="3600" b="1" dirty="0">
                <a:solidFill>
                  <a:prstClr val="black"/>
                </a:solidFill>
              </a:rPr>
            </a:br>
            <a:r>
              <a:rPr lang="ru-RU" sz="3600" b="1" dirty="0">
                <a:solidFill>
                  <a:prstClr val="black"/>
                </a:solidFill>
              </a:rPr>
              <a:t>что важно знать родителям?</a:t>
            </a:r>
            <a:br>
              <a:rPr lang="ru-RU" sz="3600" b="1" dirty="0">
                <a:solidFill>
                  <a:prstClr val="black"/>
                </a:solidFill>
              </a:rPr>
            </a:b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0515" y="3284984"/>
            <a:ext cx="2755503" cy="1870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2438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1913" y="116632"/>
            <a:ext cx="7772400" cy="936104"/>
          </a:xfrm>
        </p:spPr>
        <p:txBody>
          <a:bodyPr>
            <a:normAutofit/>
          </a:bodyPr>
          <a:lstStyle/>
          <a:p>
            <a:r>
              <a:rPr lang="ru-RU" sz="3200" dirty="0" smtClean="0"/>
              <a:t>Вопросы родителям: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827584" y="1447800"/>
            <a:ext cx="7992888" cy="3349352"/>
          </a:xfrm>
        </p:spPr>
        <p:txBody>
          <a:bodyPr>
            <a:norm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ru-RU" sz="1800" dirty="0" smtClean="0"/>
              <a:t>Если мы часто выбираем (предпочитаем) какой-то один способ реагирования, то:</a:t>
            </a:r>
          </a:p>
          <a:p>
            <a:pPr marL="0" lvl="0" indent="0">
              <a:spcBef>
                <a:spcPts val="0"/>
              </a:spcBef>
              <a:buNone/>
            </a:pPr>
            <a:endParaRPr lang="ru-RU" sz="800" dirty="0" smtClean="0"/>
          </a:p>
          <a:p>
            <a:pPr lvl="0">
              <a:spcBef>
                <a:spcPts val="0"/>
              </a:spcBef>
            </a:pPr>
            <a:r>
              <a:rPr lang="ru-RU" sz="1800" dirty="0" smtClean="0"/>
              <a:t>Что  почувствует, что узнает ребенок о ценности своего желания (по отношению к желаниям других людей) при таком способе реагирования взрослого?</a:t>
            </a:r>
          </a:p>
          <a:p>
            <a:pPr lvl="0">
              <a:spcBef>
                <a:spcPts val="0"/>
              </a:spcBef>
            </a:pPr>
            <a:endParaRPr lang="ru-RU" sz="800" dirty="0" smtClean="0"/>
          </a:p>
          <a:p>
            <a:pPr>
              <a:spcBef>
                <a:spcPts val="0"/>
              </a:spcBef>
            </a:pPr>
            <a:r>
              <a:rPr lang="ru-RU" sz="1800" dirty="0" smtClean="0"/>
              <a:t>Какие </a:t>
            </a:r>
            <a:r>
              <a:rPr lang="ru-RU" sz="1800" dirty="0"/>
              <a:t>личностные </a:t>
            </a:r>
            <a:r>
              <a:rPr lang="ru-RU" sz="1800" dirty="0" smtClean="0"/>
              <a:t>черты и модели </a:t>
            </a:r>
            <a:r>
              <a:rPr lang="ru-RU" sz="1800" dirty="0"/>
              <a:t>поведения мы закладываем у ребенка, если реагируем таким способом?</a:t>
            </a:r>
          </a:p>
          <a:p>
            <a:pPr marL="0" lvl="0" indent="0">
              <a:buNone/>
            </a:pPr>
            <a:endParaRPr lang="ru-RU" dirty="0"/>
          </a:p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302783"/>
            <a:ext cx="2160239" cy="2160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5674" y="4302783"/>
            <a:ext cx="2156446" cy="2120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9690" y="4302782"/>
            <a:ext cx="2320572" cy="2160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7607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395536" y="476672"/>
            <a:ext cx="8204448" cy="4932040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ru-RU" sz="3200" dirty="0" smtClean="0"/>
              <a:t>Давайте поделимся способами удачного опыта предотвращения (прекращения) упрямства, капризов («заговорили», «заиграли», объяснили, договорились)</a:t>
            </a:r>
            <a:endParaRPr lang="ru-RU" sz="32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356992"/>
            <a:ext cx="3810000" cy="25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Три волшебника злых Не Могу, Не Хочу И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4149080"/>
            <a:ext cx="3168352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3795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11560" y="548680"/>
            <a:ext cx="7772400" cy="562074"/>
          </a:xfrm>
        </p:spPr>
        <p:txBody>
          <a:bodyPr>
            <a:noAutofit/>
          </a:bodyPr>
          <a:lstStyle/>
          <a:p>
            <a:r>
              <a:rPr lang="ru-RU" sz="3200" dirty="0" smtClean="0"/>
              <a:t>Как реагировать на истерики?</a:t>
            </a:r>
            <a:endParaRPr lang="ru-RU" sz="3200" dirty="0"/>
          </a:p>
        </p:txBody>
      </p:sp>
      <p:sp>
        <p:nvSpPr>
          <p:cNvPr id="2" name="Объект 1"/>
          <p:cNvSpPr>
            <a:spLocks noGrp="1"/>
          </p:cNvSpPr>
          <p:nvPr>
            <p:ph sz="quarter" idx="1"/>
          </p:nvPr>
        </p:nvSpPr>
        <p:spPr>
          <a:xfrm>
            <a:off x="467544" y="1340768"/>
            <a:ext cx="8363272" cy="5184576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ru-RU" sz="2100" dirty="0" smtClean="0"/>
              <a:t>Пытайтесь предупреждать (пусковые условия истерик: 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2100" dirty="0" smtClean="0"/>
              <a:t>1- физиологические, 2 - что-то не получается, 3 - сильное желание)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ru-RU" sz="900" dirty="0" smtClean="0"/>
          </a:p>
          <a:p>
            <a:pPr lvl="0">
              <a:lnSpc>
                <a:spcPct val="110000"/>
              </a:lnSpc>
              <a:spcBef>
                <a:spcPts val="0"/>
              </a:spcBef>
            </a:pPr>
            <a:r>
              <a:rPr lang="ru-RU" sz="2100" dirty="0" smtClean="0"/>
              <a:t>Успокойте </a:t>
            </a:r>
            <a:r>
              <a:rPr lang="ru-RU" sz="2100" dirty="0"/>
              <a:t>себя, </a:t>
            </a:r>
            <a:r>
              <a:rPr lang="ru-RU" sz="2100" dirty="0" smtClean="0"/>
              <a:t>скажите: «Я </a:t>
            </a:r>
            <a:r>
              <a:rPr lang="ru-RU" sz="2100" dirty="0"/>
              <a:t>взрослый… </a:t>
            </a:r>
            <a:r>
              <a:rPr lang="ru-RU" sz="2100" dirty="0" smtClean="0"/>
              <a:t>Я справлюсь». Важно </a:t>
            </a:r>
            <a:r>
              <a:rPr lang="ru-RU" sz="2100" dirty="0"/>
              <a:t>во время истерики говорить спокойным и тихим голосом. </a:t>
            </a:r>
            <a:endParaRPr lang="ru-RU" sz="2100" dirty="0" smtClean="0"/>
          </a:p>
          <a:p>
            <a:pPr lvl="0">
              <a:lnSpc>
                <a:spcPct val="110000"/>
              </a:lnSpc>
              <a:spcBef>
                <a:spcPts val="0"/>
              </a:spcBef>
            </a:pPr>
            <a:endParaRPr lang="ru-RU" sz="900" dirty="0" smtClean="0"/>
          </a:p>
          <a:p>
            <a:pPr lvl="0">
              <a:lnSpc>
                <a:spcPct val="110000"/>
              </a:lnSpc>
              <a:spcBef>
                <a:spcPts val="0"/>
              </a:spcBef>
            </a:pPr>
            <a:r>
              <a:rPr lang="ru-RU" sz="2100" dirty="0" smtClean="0"/>
              <a:t>Не реагируйте на окружающих.</a:t>
            </a:r>
          </a:p>
          <a:p>
            <a:pPr lvl="0">
              <a:lnSpc>
                <a:spcPct val="110000"/>
              </a:lnSpc>
              <a:spcBef>
                <a:spcPts val="0"/>
              </a:spcBef>
            </a:pPr>
            <a:endParaRPr lang="ru-RU" sz="900" dirty="0" smtClean="0"/>
          </a:p>
          <a:p>
            <a:pPr lvl="0">
              <a:lnSpc>
                <a:spcPct val="110000"/>
              </a:lnSpc>
              <a:spcBef>
                <a:spcPts val="0"/>
              </a:spcBef>
            </a:pPr>
            <a:r>
              <a:rPr lang="ru-RU" sz="2100" dirty="0" smtClean="0"/>
              <a:t>Уберите </a:t>
            </a:r>
            <a:r>
              <a:rPr lang="ru-RU" sz="2100" dirty="0"/>
              <a:t>от предмета (ситуации) раздражения, помогите успокоится (</a:t>
            </a:r>
            <a:r>
              <a:rPr lang="ru-RU" sz="2100" dirty="0" smtClean="0"/>
              <a:t>выведите из помещения, </a:t>
            </a:r>
            <a:r>
              <a:rPr lang="ru-RU" sz="2100" dirty="0"/>
              <a:t>капризный стул, взять на руки, обнять</a:t>
            </a:r>
            <a:r>
              <a:rPr lang="ru-RU" sz="2100" dirty="0" smtClean="0"/>
              <a:t>)</a:t>
            </a:r>
          </a:p>
          <a:p>
            <a:pPr lvl="0">
              <a:lnSpc>
                <a:spcPct val="110000"/>
              </a:lnSpc>
              <a:spcBef>
                <a:spcPts val="0"/>
              </a:spcBef>
            </a:pPr>
            <a:endParaRPr lang="ru-RU" sz="900" dirty="0" smtClean="0"/>
          </a:p>
          <a:p>
            <a:pPr lvl="0">
              <a:lnSpc>
                <a:spcPct val="110000"/>
              </a:lnSpc>
              <a:spcBef>
                <a:spcPts val="0"/>
              </a:spcBef>
            </a:pPr>
            <a:r>
              <a:rPr lang="ru-RU" sz="2100" dirty="0" smtClean="0"/>
              <a:t> </a:t>
            </a:r>
            <a:r>
              <a:rPr lang="ru-RU" sz="2100" dirty="0"/>
              <a:t>С</a:t>
            </a:r>
            <a:r>
              <a:rPr lang="ru-RU" sz="2100" dirty="0" smtClean="0"/>
              <a:t>кажите </a:t>
            </a:r>
            <a:r>
              <a:rPr lang="ru-RU" sz="2100" dirty="0"/>
              <a:t>ребенку: «Когда ты кричишь и плачешь, я не могу тебя понять и услышать. Скажи спокойно и я смогу тебе помочь</a:t>
            </a:r>
            <a:r>
              <a:rPr lang="ru-RU" sz="2100" dirty="0" smtClean="0"/>
              <a:t>».</a:t>
            </a:r>
          </a:p>
          <a:p>
            <a:pPr lvl="0">
              <a:lnSpc>
                <a:spcPct val="110000"/>
              </a:lnSpc>
              <a:spcBef>
                <a:spcPts val="0"/>
              </a:spcBef>
            </a:pPr>
            <a:endParaRPr lang="ru-RU" sz="900" dirty="0" smtClean="0"/>
          </a:p>
          <a:p>
            <a:pPr lvl="0">
              <a:lnSpc>
                <a:spcPct val="110000"/>
              </a:lnSpc>
              <a:spcBef>
                <a:spcPts val="0"/>
              </a:spcBef>
            </a:pPr>
            <a:r>
              <a:rPr lang="ru-RU" sz="2100" b="1" dirty="0" smtClean="0"/>
              <a:t>Когда успокоится</a:t>
            </a:r>
            <a:r>
              <a:rPr lang="ru-RU" sz="2100" dirty="0"/>
              <a:t>, </a:t>
            </a:r>
            <a:r>
              <a:rPr lang="ru-RU" sz="2100" dirty="0" smtClean="0"/>
              <a:t>повторите «</a:t>
            </a:r>
            <a:r>
              <a:rPr lang="ru-RU" sz="2100" dirty="0"/>
              <a:t>Когда ты кричишь и плачешь, я не могу тебя понять и услышать. </a:t>
            </a:r>
            <a:r>
              <a:rPr lang="ru-RU" sz="2100" dirty="0" smtClean="0"/>
              <a:t>Говори </a:t>
            </a:r>
            <a:r>
              <a:rPr lang="ru-RU" sz="2100" dirty="0"/>
              <a:t>спокойно и я смогу тебе помочь</a:t>
            </a:r>
            <a:r>
              <a:rPr lang="ru-RU" sz="2100" dirty="0" smtClean="0"/>
              <a:t>».</a:t>
            </a:r>
          </a:p>
          <a:p>
            <a:pPr lvl="0">
              <a:lnSpc>
                <a:spcPct val="110000"/>
              </a:lnSpc>
              <a:spcBef>
                <a:spcPts val="0"/>
              </a:spcBef>
            </a:pPr>
            <a:endParaRPr lang="ru-RU" sz="900" dirty="0" smtClean="0"/>
          </a:p>
          <a:p>
            <a:pPr lvl="0">
              <a:lnSpc>
                <a:spcPct val="110000"/>
              </a:lnSpc>
              <a:spcBef>
                <a:spcPts val="0"/>
              </a:spcBef>
            </a:pPr>
            <a:r>
              <a:rPr lang="ru-RU" sz="2100" dirty="0" smtClean="0"/>
              <a:t>Помогите понять ситуацию. Объясните</a:t>
            </a:r>
            <a:r>
              <a:rPr lang="ru-RU" sz="2100" dirty="0"/>
              <a:t>, почему…., предложите приятную для ребенка замену.., тем самым создайте другой привлекательный образ.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27246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1225" y="476672"/>
            <a:ext cx="7772400" cy="792088"/>
          </a:xfrm>
        </p:spPr>
        <p:txBody>
          <a:bodyPr>
            <a:noAutofit/>
          </a:bodyPr>
          <a:lstStyle/>
          <a:p>
            <a:pPr marL="342900" lvl="0" indent="-342900">
              <a:spcBef>
                <a:spcPct val="20000"/>
              </a:spcBef>
            </a:pPr>
            <a:r>
              <a:rPr lang="ru-RU" sz="3200" dirty="0" smtClean="0">
                <a:solidFill>
                  <a:prstClr val="black"/>
                </a:solidFill>
                <a:ea typeface="+mn-ea"/>
                <a:cs typeface="+mn-cs"/>
              </a:rPr>
              <a:t/>
            </a:r>
            <a:br>
              <a:rPr lang="ru-RU" sz="3200" dirty="0" smtClean="0">
                <a:solidFill>
                  <a:prstClr val="black"/>
                </a:solidFill>
                <a:ea typeface="+mn-ea"/>
                <a:cs typeface="+mn-cs"/>
              </a:rPr>
            </a:br>
            <a:r>
              <a:rPr lang="ru-RU" sz="3200" dirty="0">
                <a:solidFill>
                  <a:prstClr val="black"/>
                </a:solidFill>
                <a:ea typeface="+mn-ea"/>
                <a:cs typeface="+mn-cs"/>
              </a:rPr>
              <a:t/>
            </a:r>
            <a:br>
              <a:rPr lang="ru-RU" sz="3200" dirty="0">
                <a:solidFill>
                  <a:prstClr val="black"/>
                </a:solidFill>
                <a:ea typeface="+mn-ea"/>
                <a:cs typeface="+mn-cs"/>
              </a:rPr>
            </a:br>
            <a:r>
              <a:rPr lang="ru-RU" sz="3200" dirty="0" smtClean="0">
                <a:solidFill>
                  <a:prstClr val="black"/>
                </a:solidFill>
                <a:ea typeface="+mn-ea"/>
                <a:cs typeface="+mn-cs"/>
              </a:rPr>
              <a:t>Как </a:t>
            </a:r>
            <a:r>
              <a:rPr lang="ru-RU" sz="3200" dirty="0">
                <a:solidFill>
                  <a:prstClr val="black"/>
                </a:solidFill>
                <a:ea typeface="+mn-ea"/>
                <a:cs typeface="+mn-cs"/>
              </a:rPr>
              <a:t>сгладить последствия истерики</a:t>
            </a:r>
            <a:r>
              <a:rPr lang="ru-RU" sz="3200" dirty="0" smtClean="0">
                <a:solidFill>
                  <a:prstClr val="black"/>
                </a:solidFill>
                <a:ea typeface="+mn-ea"/>
                <a:cs typeface="+mn-cs"/>
              </a:rPr>
              <a:t>?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611560" y="1628800"/>
            <a:ext cx="7482458" cy="1944216"/>
          </a:xfrm>
        </p:spPr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ru-RU" dirty="0" smtClean="0"/>
              <a:t> Поддержите </a:t>
            </a:r>
            <a:r>
              <a:rPr lang="ru-RU" dirty="0" smtClean="0"/>
              <a:t>добрые отношения. </a:t>
            </a:r>
            <a:endParaRPr lang="ru-RU" dirty="0" smtClean="0"/>
          </a:p>
          <a:p>
            <a:pPr marL="0" indent="0">
              <a:buNone/>
            </a:pPr>
            <a:endParaRPr lang="ru-RU" sz="800" dirty="0" smtClean="0"/>
          </a:p>
          <a:p>
            <a:pPr>
              <a:buFont typeface="Wingdings" panose="05000000000000000000" pitchFamily="2" charset="2"/>
              <a:buChar char="ü"/>
            </a:pPr>
            <a:r>
              <a:rPr lang="ru-RU" dirty="0" smtClean="0"/>
              <a:t> Способствуйте </a:t>
            </a:r>
            <a:r>
              <a:rPr lang="ru-RU" dirty="0"/>
              <a:t>расслаблению </a:t>
            </a:r>
            <a:r>
              <a:rPr lang="ru-RU" dirty="0" smtClean="0"/>
              <a:t>тела ребенка поглаживанием, «массажной игрой»</a:t>
            </a:r>
            <a:endParaRPr lang="ru-RU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15816" y="4149080"/>
            <a:ext cx="3749675" cy="2335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253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1988840"/>
            <a:ext cx="7772400" cy="1143000"/>
          </a:xfrm>
        </p:spPr>
        <p:txBody>
          <a:bodyPr>
            <a:normAutofit/>
          </a:bodyPr>
          <a:lstStyle/>
          <a:p>
            <a:r>
              <a:rPr lang="ru-RU" sz="3200" dirty="0" smtClean="0"/>
              <a:t>О чем вы  хотите сказать в заключении нашей консультации?</a:t>
            </a:r>
            <a:endParaRPr lang="ru-RU" sz="3200" dirty="0"/>
          </a:p>
        </p:txBody>
      </p:sp>
      <p:pic>
        <p:nvPicPr>
          <p:cNvPr id="3" name="Picture 4" descr="https://basicgroup.ua/wp-content/uploads/2020/02/Microphone_studi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4509120"/>
            <a:ext cx="1575099" cy="12929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3988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755576" y="1196752"/>
            <a:ext cx="7772400" cy="4572000"/>
          </a:xfrm>
        </p:spPr>
        <p:txBody>
          <a:bodyPr/>
          <a:lstStyle/>
          <a:p>
            <a:pPr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ru-RU" sz="3200" dirty="0"/>
              <a:t>что такое кризис 3-х лет</a:t>
            </a:r>
            <a:r>
              <a:rPr lang="ru-RU" sz="3200" dirty="0" smtClean="0"/>
              <a:t>?</a:t>
            </a:r>
          </a:p>
          <a:p>
            <a:pPr marL="0" indent="0">
              <a:spcBef>
                <a:spcPts val="0"/>
              </a:spcBef>
              <a:buNone/>
            </a:pPr>
            <a:endParaRPr lang="ru-RU" sz="800" dirty="0"/>
          </a:p>
          <a:p>
            <a:pPr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ru-RU" sz="3200" dirty="0" smtClean="0"/>
              <a:t>что </a:t>
            </a:r>
            <a:r>
              <a:rPr lang="ru-RU" sz="3200" dirty="0"/>
              <a:t>делать родителям, чтобы течение кризиса было </a:t>
            </a:r>
            <a:r>
              <a:rPr lang="ru-RU" sz="3200" dirty="0" smtClean="0"/>
              <a:t>легким?</a:t>
            </a:r>
          </a:p>
          <a:p>
            <a:pPr marL="0" indent="0">
              <a:spcBef>
                <a:spcPts val="0"/>
              </a:spcBef>
              <a:buNone/>
            </a:pPr>
            <a:endParaRPr lang="ru-RU" sz="800" dirty="0"/>
          </a:p>
          <a:p>
            <a:pPr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ru-RU" sz="3200" dirty="0" smtClean="0"/>
              <a:t>как </a:t>
            </a:r>
            <a:r>
              <a:rPr lang="ru-RU" sz="3200" dirty="0"/>
              <a:t>реагировать на </a:t>
            </a:r>
            <a:r>
              <a:rPr lang="ru-RU" sz="3200" dirty="0" smtClean="0"/>
              <a:t>упрямство и  капризы ребенка?</a:t>
            </a:r>
          </a:p>
          <a:p>
            <a:pPr marL="0" indent="0">
              <a:spcBef>
                <a:spcPts val="0"/>
              </a:spcBef>
              <a:buNone/>
            </a:pPr>
            <a:endParaRPr lang="ru-RU" sz="800" dirty="0" smtClean="0"/>
          </a:p>
          <a:p>
            <a:pPr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ru-RU" dirty="0" smtClean="0"/>
              <a:t> </a:t>
            </a:r>
            <a:r>
              <a:rPr lang="ru-RU" sz="3200" dirty="0" smtClean="0"/>
              <a:t>как реагировать на истерику ребенка и как сгладить ее последствия?</a:t>
            </a:r>
            <a:endParaRPr lang="ru-RU" sz="3200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6466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77182"/>
            <a:ext cx="7772400" cy="703546"/>
          </a:xfrm>
        </p:spPr>
        <p:txBody>
          <a:bodyPr>
            <a:normAutofit/>
          </a:bodyPr>
          <a:lstStyle/>
          <a:p>
            <a:r>
              <a:rPr lang="ru-RU" sz="3200" dirty="0" smtClean="0"/>
              <a:t>Кризис 3-х лет</a:t>
            </a:r>
            <a:endParaRPr lang="ru-RU" sz="3200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1"/>
          </p:nvPr>
        </p:nvSpPr>
        <p:spPr>
          <a:xfrm>
            <a:off x="323528" y="1205809"/>
            <a:ext cx="8250825" cy="2990989"/>
          </a:xfrm>
        </p:spPr>
        <p:txBody>
          <a:bodyPr>
            <a:noAutofit/>
          </a:bodyPr>
          <a:lstStyle/>
          <a:p>
            <a:pPr lvl="0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ru-RU" sz="1800" dirty="0"/>
              <a:t>один из возрастных кризисов развития человека. </a:t>
            </a:r>
            <a:endParaRPr lang="ru-RU" sz="1800" dirty="0" smtClean="0"/>
          </a:p>
          <a:p>
            <a:pPr marL="0" lvl="0" indent="0">
              <a:spcBef>
                <a:spcPts val="0"/>
              </a:spcBef>
              <a:buNone/>
            </a:pPr>
            <a:endParaRPr lang="ru-RU" sz="800" dirty="0" smtClean="0"/>
          </a:p>
          <a:p>
            <a:pPr lvl="0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ru-RU" sz="1800" dirty="0"/>
              <a:t>в</a:t>
            </a:r>
            <a:r>
              <a:rPr lang="ru-RU" sz="1800" dirty="0" smtClean="0"/>
              <a:t>озрастной </a:t>
            </a:r>
            <a:r>
              <a:rPr lang="ru-RU" sz="1800" dirty="0"/>
              <a:t>кризис – это </a:t>
            </a:r>
            <a:r>
              <a:rPr lang="ru-RU" sz="1800" b="1" dirty="0"/>
              <a:t>переход от одного этапа развития к </a:t>
            </a:r>
            <a:r>
              <a:rPr lang="ru-RU" sz="1800" b="1" dirty="0" smtClean="0"/>
              <a:t>другому</a:t>
            </a:r>
            <a:r>
              <a:rPr lang="ru-RU" sz="1800" dirty="0" smtClean="0"/>
              <a:t>, когда период постепенного, плавного развития через скачок, слом сменяется следующим периодом постепенного развития.</a:t>
            </a:r>
          </a:p>
          <a:p>
            <a:pPr marL="0" lvl="0" indent="0">
              <a:spcBef>
                <a:spcPts val="0"/>
              </a:spcBef>
              <a:buNone/>
            </a:pPr>
            <a:endParaRPr lang="ru-RU" sz="800" dirty="0"/>
          </a:p>
          <a:p>
            <a:pPr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ru-RU" sz="1800" dirty="0"/>
              <a:t>э</a:t>
            </a:r>
            <a:r>
              <a:rPr lang="ru-RU" sz="1800" dirty="0" smtClean="0"/>
              <a:t>то переход от раннего к дошкольному возрасту.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ru-RU" sz="800" dirty="0" smtClean="0"/>
          </a:p>
          <a:p>
            <a:pPr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ru-RU" sz="1800" dirty="0" smtClean="0"/>
              <a:t>У ребенка формируются важные позитивные новообразованиями, но может сопровождаться негативными проявлениями </a:t>
            </a:r>
            <a:endParaRPr lang="ru-RU" sz="18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96136" y="4797152"/>
            <a:ext cx="2952328" cy="1735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762" y="3933056"/>
            <a:ext cx="3145756" cy="21010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2872" y="4421879"/>
            <a:ext cx="1800200" cy="18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4566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692696"/>
            <a:ext cx="5544616" cy="1143000"/>
          </a:xfrm>
        </p:spPr>
        <p:txBody>
          <a:bodyPr>
            <a:normAutofit/>
          </a:bodyPr>
          <a:lstStyle/>
          <a:p>
            <a:r>
              <a:rPr lang="ru-RU" sz="3200" dirty="0" smtClean="0"/>
              <a:t>Позитивные новообразования </a:t>
            </a:r>
            <a:br>
              <a:rPr lang="ru-RU" sz="3200" dirty="0" smtClean="0"/>
            </a:br>
            <a:r>
              <a:rPr lang="ru-RU" sz="3200" dirty="0" smtClean="0"/>
              <a:t>кризиса 3-х лет</a:t>
            </a:r>
            <a:endParaRPr lang="ru-RU" sz="3200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1908475473"/>
              </p:ext>
            </p:extLst>
          </p:nvPr>
        </p:nvGraphicFramePr>
        <p:xfrm>
          <a:off x="914400" y="1447800"/>
          <a:ext cx="7772400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22311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922114"/>
          </a:xfrm>
        </p:spPr>
        <p:txBody>
          <a:bodyPr>
            <a:normAutofit/>
          </a:bodyPr>
          <a:lstStyle/>
          <a:p>
            <a:r>
              <a:rPr lang="ru-RU" sz="3200" dirty="0" smtClean="0"/>
              <a:t>Возможные негативные проявлени</a:t>
            </a:r>
            <a:r>
              <a:rPr lang="ru-RU" sz="3200" dirty="0"/>
              <a:t>я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1147168464"/>
              </p:ext>
            </p:extLst>
          </p:nvPr>
        </p:nvGraphicFramePr>
        <p:xfrm>
          <a:off x="914400" y="1447800"/>
          <a:ext cx="7772400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46452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539552" y="692696"/>
            <a:ext cx="8147248" cy="5327104"/>
          </a:xfrm>
        </p:spPr>
        <p:txBody>
          <a:bodyPr/>
          <a:lstStyle/>
          <a:p>
            <a:r>
              <a:rPr lang="ru-RU" sz="3200" dirty="0" smtClean="0"/>
              <a:t>Что можно делать, чтобы позитивные образования возникали, а негативные свести к минимуму?</a:t>
            </a:r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9218" name="Picture 2" descr="https://pp.userapi.com/c850416/v850416213/6b8a5/Y-5Zp2annl8.jpg"/>
          <p:cNvPicPr>
            <a:picLocks noChangeAspect="1" noChangeArrowheads="1"/>
          </p:cNvPicPr>
          <p:nvPr/>
        </p:nvPicPr>
        <p:blipFill>
          <a:blip r:embed="rId2" cstate="print"/>
          <a:srcRect l="19603" t="10812" r="1983"/>
          <a:stretch>
            <a:fillRect/>
          </a:stretch>
        </p:blipFill>
        <p:spPr bwMode="auto">
          <a:xfrm>
            <a:off x="1115616" y="3068960"/>
            <a:ext cx="2592288" cy="2375992"/>
          </a:xfrm>
          <a:prstGeom prst="rect">
            <a:avLst/>
          </a:prstGeom>
          <a:noFill/>
        </p:spPr>
      </p:pic>
      <p:pic>
        <p:nvPicPr>
          <p:cNvPr id="4" name="Picture 2" descr="https://avatars.mds.yandex.net/get-zen_doc/2993437/pub_60f6dcebe4a4161e3408743f_60f6e430e4a4161e341f7005/scale_1200"/>
          <p:cNvPicPr>
            <a:picLocks noChangeAspect="1" noChangeArrowheads="1"/>
          </p:cNvPicPr>
          <p:nvPr/>
        </p:nvPicPr>
        <p:blipFill>
          <a:blip r:embed="rId3" cstate="print"/>
          <a:srcRect l="40584" t="28125"/>
          <a:stretch>
            <a:fillRect/>
          </a:stretch>
        </p:blipFill>
        <p:spPr bwMode="auto">
          <a:xfrm>
            <a:off x="5790825" y="3068960"/>
            <a:ext cx="2346735" cy="2304256"/>
          </a:xfrm>
          <a:prstGeom prst="rect">
            <a:avLst/>
          </a:prstGeom>
          <a:noFill/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5508104" y="2780928"/>
            <a:ext cx="2880320" cy="28803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flipH="1">
            <a:off x="5436096" y="2852936"/>
            <a:ext cx="2880320" cy="28803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2191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4294967295"/>
          </p:nvPr>
        </p:nvSpPr>
        <p:spPr>
          <a:xfrm>
            <a:off x="251520" y="446610"/>
            <a:ext cx="8784976" cy="5399113"/>
          </a:xfrm>
        </p:spPr>
        <p:txBody>
          <a:bodyPr>
            <a:normAutofit/>
          </a:bodyPr>
          <a:lstStyle/>
          <a:p>
            <a:r>
              <a:rPr lang="ru-RU" sz="3200" dirty="0" smtClean="0"/>
              <a:t>Что можно делать, чтобы ребенок чувствовал, что мы ценим его желания, самостоятельность, гордость за его достижения?</a:t>
            </a:r>
            <a:endParaRPr lang="ru-RU" sz="3200" dirty="0"/>
          </a:p>
        </p:txBody>
      </p:sp>
      <p:pic>
        <p:nvPicPr>
          <p:cNvPr id="5" name="Рисунок 4" descr="https://avatars.mds.yandex.net/get-zen_doc/1582279/pub_5feb1ae55fec142ae9c6c130_5feb678be08bb3522f45fd68/scale_1200"/>
          <p:cNvPicPr/>
          <p:nvPr/>
        </p:nvPicPr>
        <p:blipFill>
          <a:blip r:embed="rId2" cstate="print"/>
          <a:srcRect r="17706"/>
          <a:stretch>
            <a:fillRect/>
          </a:stretch>
        </p:blipFill>
        <p:spPr bwMode="auto">
          <a:xfrm>
            <a:off x="6876256" y="5029737"/>
            <a:ext cx="1933575" cy="1397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https://static3.bigstockphoto.com/1/1/2/large1500/211673932.jpg"/>
          <p:cNvPicPr/>
          <p:nvPr/>
        </p:nvPicPr>
        <p:blipFill>
          <a:blip r:embed="rId3" cstate="print"/>
          <a:srcRect l="20043" t="18455" r="13095" b="17597"/>
          <a:stretch>
            <a:fillRect/>
          </a:stretch>
        </p:blipFill>
        <p:spPr bwMode="auto">
          <a:xfrm>
            <a:off x="698293" y="4808116"/>
            <a:ext cx="2160240" cy="161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https://im0-tub-ru.yandex.net/i?id=bdce7aedb1804741666888c707c74f01-l&amp;ref=rim&amp;n=13&amp;w=540&amp;h=840"/>
          <p:cNvPicPr/>
          <p:nvPr/>
        </p:nvPicPr>
        <p:blipFill>
          <a:blip r:embed="rId4" cstate="print"/>
          <a:srcRect l="3548" t="18465" r="14516" b="6639"/>
          <a:stretch>
            <a:fillRect/>
          </a:stretch>
        </p:blipFill>
        <p:spPr bwMode="auto">
          <a:xfrm>
            <a:off x="4898448" y="4118035"/>
            <a:ext cx="1295450" cy="23302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https://im0-tub-ru.yandex.net/i?id=1f50b494f14b62e469e12f4d11217279-l&amp;ref=rim&amp;n=13&amp;w=1080&amp;h=1079"/>
          <p:cNvPicPr/>
          <p:nvPr/>
        </p:nvPicPr>
        <p:blipFill>
          <a:blip r:embed="rId5" cstate="print"/>
          <a:srcRect l="17004" t="3644" r="47773" b="13968"/>
          <a:stretch>
            <a:fillRect/>
          </a:stretch>
        </p:blipFill>
        <p:spPr bwMode="auto">
          <a:xfrm>
            <a:off x="3091791" y="2758331"/>
            <a:ext cx="1304366" cy="28594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http://4.bp.blogspot.com/-LQTMr55HH4w/UuCULEhZesI/AAAAAAAAAOQ/XRblNM08Kzk/s1600/Goal.jpg"/>
          <p:cNvPicPr/>
          <p:nvPr/>
        </p:nvPicPr>
        <p:blipFill>
          <a:blip r:embed="rId6" cstate="print"/>
          <a:srcRect l="28478" t="3155" r="23642"/>
          <a:stretch>
            <a:fillRect/>
          </a:stretch>
        </p:blipFill>
        <p:spPr bwMode="auto">
          <a:xfrm>
            <a:off x="7092412" y="2204864"/>
            <a:ext cx="1143000" cy="2746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512577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73599" cy="1584176"/>
          </a:xfrm>
        </p:spPr>
        <p:txBody>
          <a:bodyPr>
            <a:noAutofit/>
          </a:bodyPr>
          <a:lstStyle/>
          <a:p>
            <a:r>
              <a:rPr lang="ru-RU" sz="3200" dirty="0" smtClean="0"/>
              <a:t>Что можно делать, чтобы ребенок чувствовал, что мы ценим его желания, самостоятельность, гордость за достижения?</a:t>
            </a:r>
            <a:endParaRPr lang="ru-RU" sz="3200" dirty="0"/>
          </a:p>
        </p:txBody>
      </p:sp>
      <p:sp>
        <p:nvSpPr>
          <p:cNvPr id="7" name="Объект 6"/>
          <p:cNvSpPr>
            <a:spLocks noGrp="1"/>
          </p:cNvSpPr>
          <p:nvPr>
            <p:ph sz="quarter" idx="1"/>
          </p:nvPr>
        </p:nvSpPr>
        <p:spPr>
          <a:xfrm>
            <a:off x="323528" y="1772816"/>
            <a:ext cx="8712967" cy="3557615"/>
          </a:xfrm>
        </p:spPr>
        <p:txBody>
          <a:bodyPr>
            <a:normAutofit fontScale="47500" lnSpcReduction="20000"/>
          </a:bodyPr>
          <a:lstStyle/>
          <a:p>
            <a:pPr lvl="0">
              <a:lnSpc>
                <a:spcPct val="120000"/>
              </a:lnSpc>
              <a:spcBef>
                <a:spcPts val="0"/>
              </a:spcBef>
              <a:buClr>
                <a:srgbClr val="D34817"/>
              </a:buClr>
            </a:pPr>
            <a:r>
              <a:rPr lang="ru-RU" sz="3800" dirty="0">
                <a:solidFill>
                  <a:prstClr val="black"/>
                </a:solidFill>
              </a:rPr>
              <a:t>Спрашивать о его </a:t>
            </a:r>
            <a:r>
              <a:rPr lang="ru-RU" sz="3800" dirty="0" smtClean="0">
                <a:solidFill>
                  <a:prstClr val="black"/>
                </a:solidFill>
              </a:rPr>
              <a:t>желаниях в ситуациях, когда их легко выполнить </a:t>
            </a:r>
            <a:r>
              <a:rPr lang="ru-RU" sz="3800" dirty="0">
                <a:solidFill>
                  <a:prstClr val="black"/>
                </a:solidFill>
              </a:rPr>
              <a:t>(чаще как выбор без выбора, но в простых ситуациях можно и просто спросить, что хочет)</a:t>
            </a:r>
          </a:p>
          <a:p>
            <a:pPr lvl="0">
              <a:lnSpc>
                <a:spcPct val="120000"/>
              </a:lnSpc>
              <a:spcBef>
                <a:spcPts val="0"/>
              </a:spcBef>
            </a:pPr>
            <a:r>
              <a:rPr lang="ru-RU" sz="3800" dirty="0" smtClean="0"/>
              <a:t>Предлагать </a:t>
            </a:r>
            <a:r>
              <a:rPr lang="ru-RU" sz="3800" dirty="0"/>
              <a:t>выбор (тебе в синюю чашку налить или с цветочками?)</a:t>
            </a:r>
          </a:p>
          <a:p>
            <a:pPr lvl="0">
              <a:lnSpc>
                <a:spcPct val="120000"/>
              </a:lnSpc>
              <a:spcBef>
                <a:spcPts val="0"/>
              </a:spcBef>
            </a:pPr>
            <a:r>
              <a:rPr lang="ru-RU" sz="3800" dirty="0" smtClean="0"/>
              <a:t>Спрашивать </a:t>
            </a:r>
            <a:r>
              <a:rPr lang="ru-RU" sz="3800" dirty="0"/>
              <a:t>о его замысле и </a:t>
            </a:r>
            <a:r>
              <a:rPr lang="ru-RU" sz="3800" dirty="0" smtClean="0"/>
              <a:t>помогать </a:t>
            </a:r>
            <a:r>
              <a:rPr lang="ru-RU" sz="3800" dirty="0"/>
              <a:t>реализовать (ты что хочешь построить?)</a:t>
            </a:r>
          </a:p>
          <a:p>
            <a:pPr lvl="0">
              <a:lnSpc>
                <a:spcPct val="120000"/>
              </a:lnSpc>
              <a:spcBef>
                <a:spcPts val="0"/>
              </a:spcBef>
            </a:pPr>
            <a:r>
              <a:rPr lang="ru-RU" sz="3800" dirty="0" smtClean="0"/>
              <a:t>Просить помогать что-то делать</a:t>
            </a:r>
          </a:p>
          <a:p>
            <a:pPr lvl="0">
              <a:lnSpc>
                <a:spcPct val="120000"/>
              </a:lnSpc>
              <a:spcBef>
                <a:spcPts val="0"/>
              </a:spcBef>
            </a:pPr>
            <a:r>
              <a:rPr lang="ru-RU" sz="3800" dirty="0" smtClean="0"/>
              <a:t>Позволять и поощрять делать самостоятельно, даже если это долго.</a:t>
            </a:r>
            <a:endParaRPr lang="ru-RU" sz="3800" dirty="0"/>
          </a:p>
          <a:p>
            <a:pPr lvl="0">
              <a:lnSpc>
                <a:spcPct val="120000"/>
              </a:lnSpc>
              <a:spcBef>
                <a:spcPts val="0"/>
              </a:spcBef>
            </a:pPr>
            <a:r>
              <a:rPr lang="ru-RU" sz="3800" dirty="0" smtClean="0"/>
              <a:t>Хвалить </a:t>
            </a:r>
            <a:r>
              <a:rPr lang="ru-RU" sz="3800" dirty="0"/>
              <a:t>за достижения (понимая, что они просты, но значимы для нашего ребенка). Можем (по обстоятельствам) говорить и о том, чему еще надо научиться, но только после похвалы. </a:t>
            </a:r>
          </a:p>
          <a:p>
            <a:endParaRPr lang="ru-RU" dirty="0"/>
          </a:p>
        </p:txBody>
      </p:sp>
      <p:pic>
        <p:nvPicPr>
          <p:cNvPr id="1029" name="Picture 5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032232"/>
            <a:ext cx="2075490" cy="1383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6832" y="5085184"/>
            <a:ext cx="2238093" cy="14916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5000784"/>
            <a:ext cx="2237371" cy="15616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6935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424936" cy="1431032"/>
          </a:xfrm>
        </p:spPr>
        <p:txBody>
          <a:bodyPr>
            <a:noAutofit/>
          </a:bodyPr>
          <a:lstStyle/>
          <a:p>
            <a:r>
              <a:rPr lang="ru-RU" sz="3200" dirty="0" smtClean="0"/>
              <a:t>Как взрослый может реагировать на капризы, упрямство (</a:t>
            </a:r>
            <a:r>
              <a:rPr lang="ru-RU" sz="2800" dirty="0" smtClean="0"/>
              <a:t>например, отказывается раздеваться)?</a:t>
            </a:r>
            <a:endParaRPr lang="ru-RU" sz="2800" dirty="0"/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487157695"/>
              </p:ext>
            </p:extLst>
          </p:nvPr>
        </p:nvGraphicFramePr>
        <p:xfrm>
          <a:off x="899592" y="1700808"/>
          <a:ext cx="7772400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84988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праведливость">
  <a:themeElements>
    <a:clrScheme name="Справедливость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Справедливость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Справедливость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885</TotalTime>
  <Words>593</Words>
  <Application>Microsoft Office PowerPoint</Application>
  <PresentationFormat>Экран (4:3)</PresentationFormat>
  <Paragraphs>68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1" baseType="lpstr">
      <vt:lpstr>Calibri</vt:lpstr>
      <vt:lpstr>Cambria</vt:lpstr>
      <vt:lpstr>Franklin Gothic Book</vt:lpstr>
      <vt:lpstr>Perpetua</vt:lpstr>
      <vt:lpstr>Wingdings</vt:lpstr>
      <vt:lpstr>Wingdings 2</vt:lpstr>
      <vt:lpstr>Справедливость</vt:lpstr>
      <vt:lpstr>Государственное бюджетное дошкольное образовательное учреждение  детский сад №55 Колпинского района Санкт-Петербурга    Кризис 3 лет:  что важно знать родителям? </vt:lpstr>
      <vt:lpstr>Презентация PowerPoint</vt:lpstr>
      <vt:lpstr>Кризис 3-х лет</vt:lpstr>
      <vt:lpstr>Позитивные новообразования  кризиса 3-х лет</vt:lpstr>
      <vt:lpstr>Возможные негативные проявления</vt:lpstr>
      <vt:lpstr>Презентация PowerPoint</vt:lpstr>
      <vt:lpstr>Презентация PowerPoint</vt:lpstr>
      <vt:lpstr>Что можно делать, чтобы ребенок чувствовал, что мы ценим его желания, самостоятельность, гордость за достижения?</vt:lpstr>
      <vt:lpstr>Как взрослый может реагировать на капризы, упрямство (например, отказывается раздеваться)?</vt:lpstr>
      <vt:lpstr>Вопросы родителям:</vt:lpstr>
      <vt:lpstr>Презентация PowerPoint</vt:lpstr>
      <vt:lpstr>Как реагировать на истерики?</vt:lpstr>
      <vt:lpstr>  Как сгладить последствия истерики?</vt:lpstr>
      <vt:lpstr>О чем вы  хотите сказать в заключении нашей консультации?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Картинки к кризису 3-х лет</dc:title>
  <dc:creator>Агафонов</dc:creator>
  <cp:lastModifiedBy>Пользователь Windows</cp:lastModifiedBy>
  <cp:revision>59</cp:revision>
  <dcterms:created xsi:type="dcterms:W3CDTF">2020-09-20T06:34:43Z</dcterms:created>
  <dcterms:modified xsi:type="dcterms:W3CDTF">2023-01-31T17:40:28Z</dcterms:modified>
</cp:coreProperties>
</file>