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1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3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6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6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3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9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4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F52AE-3128-4DE2-AE9A-1F996E11BE92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BCEF-6360-48F0-9169-4EACDFD2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85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3998" y="6597351"/>
            <a:ext cx="383009" cy="28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0928"/>
            <a:ext cx="8424936" cy="122413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Нескучные переменки</a:t>
            </a:r>
            <a:endParaRPr lang="ru-RU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12" y="5111751"/>
            <a:ext cx="2256690" cy="17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460" y="908720"/>
            <a:ext cx="7473489" cy="2241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59" y="3861048"/>
            <a:ext cx="5904656" cy="234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02" y="4221088"/>
            <a:ext cx="539550" cy="49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4778" y="6228019"/>
            <a:ext cx="3713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Волонтерский отряд «Прометей»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132" y="188640"/>
            <a:ext cx="29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Десятилетие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детства 2023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7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Проблема,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решение которой направлен проект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just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организации досуга  обучающихся МБУ ДО ГДДТ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г.Шахты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перемен.  </a:t>
            </a:r>
          </a:p>
          <a:p>
            <a:pPr marL="0" lvl="0" indent="0" algn="just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Дети на переменах испытывают дефицит активности, постоянно играют в телефоны, что негативно влияет на их здоровье;  не умеют самостоятельно правильно организовать своё свободное время на перемене, провести его с интересом и пользой.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4149080"/>
            <a:ext cx="590073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53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109728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создать условия для разумного, организованного, полезного отдыха учащихся МБУ ДО ГДДТ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г.Шахты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переменах между занятиями</a:t>
            </a:r>
          </a:p>
          <a:p>
            <a:pPr marL="0" lvl="0" indent="0" algn="just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1" y="3645024"/>
            <a:ext cx="7473950" cy="2236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9970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109728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подобрать игры, в которые с удовольствием играли бы все ребята, подготовить сценарии познавательных мероприятий;</a:t>
            </a:r>
          </a:p>
          <a:p>
            <a:pPr marL="0" lvl="0" indent="0" algn="just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увеличить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двигательную активность учащихся,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отвлечь детей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мобильных телефонов во время перемен между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занятиями;</a:t>
            </a:r>
          </a:p>
          <a:p>
            <a:pPr marL="0" lvl="0" indent="0" algn="just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учащихся МБУ ДО ГДДТ г. Шахты организовать и провести более 25 мероприятий на переменах между занятиями;</a:t>
            </a:r>
          </a:p>
          <a:p>
            <a:pPr lvl="0" algn="just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4293096"/>
            <a:ext cx="590073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06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Учащиеся Городского Дома детского творчества г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Шахты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1" y="3645024"/>
            <a:ext cx="7473950" cy="2236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474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Предполагаемые результаты реализации проекта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1" y="1229605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just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на переменах между занятиями в МБУ ДО ГДДТ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г.Шахты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разучиваются новые игры, и к ним привлечена большая часть детей;</a:t>
            </a:r>
          </a:p>
          <a:p>
            <a:pPr marL="0" lvl="0" indent="0" algn="just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повысилась  двигательная активность учащихся;</a:t>
            </a:r>
          </a:p>
          <a:p>
            <a:pPr marL="0" lvl="0" indent="0" algn="just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дети отличаются организованностью, вместо того, чтобы играть в телефон, ребята учатся дружить и узнают много нового и интересного;</a:t>
            </a:r>
          </a:p>
          <a:p>
            <a:pPr marL="0" lvl="0" indent="0" algn="just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для учащихся МБУ ДО ГДДТ г. Шахты проведено более 25 мероприятий на переменах между занятиями</a:t>
            </a:r>
          </a:p>
          <a:p>
            <a:pPr lvl="0" algn="just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64" y="4653136"/>
            <a:ext cx="5900737" cy="2204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0969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35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7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8" y="4621213"/>
            <a:ext cx="74739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1" y="2045448"/>
            <a:ext cx="1154200" cy="118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208" y="3283013"/>
            <a:ext cx="1445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2DA2BF"/>
              </a:buClr>
              <a:buSzPct val="68000"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Гадаев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Ильяс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3">
            <a:extLst>
              <a:ext uri="{FF2B5EF4-FFF2-40B4-BE49-F238E27FC236}">
                <a16:creationId xmlns="" xmlns:a16="http://schemas.microsoft.com/office/drawing/2014/main" id="{F1F9A423-9779-C402-676D-95DA2BDBC1FE}"/>
              </a:ext>
            </a:extLst>
          </p:cNvPr>
          <p:cNvSpPr txBox="1">
            <a:spLocks/>
          </p:cNvSpPr>
          <p:nvPr/>
        </p:nvSpPr>
        <p:spPr>
          <a:xfrm>
            <a:off x="0" y="3566852"/>
            <a:ext cx="1547665" cy="310896"/>
          </a:xfrm>
          <a:prstGeom prst="rect">
            <a:avLst/>
          </a:prstGeom>
        </p:spPr>
        <p:txBody>
          <a:bodyPr vert="horz" rtlCol="0">
            <a:noAutofit/>
          </a:bodyPr>
          <a:lstStyle>
            <a:defPPr>
              <a:defRPr lang="ru-MO"/>
            </a:defPPr>
            <a:lvl1pPr marL="0" indent="0" algn="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ru-MO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84" y="843697"/>
            <a:ext cx="1205418" cy="115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19">
            <a:extLst>
              <a:ext uri="{FF2B5EF4-FFF2-40B4-BE49-F238E27FC236}">
                <a16:creationId xmlns="" xmlns:a16="http://schemas.microsoft.com/office/drawing/2014/main" id="{0E7DB7CA-F98F-DA72-5034-4333A03BD16E}"/>
              </a:ext>
            </a:extLst>
          </p:cNvPr>
          <p:cNvSpPr txBox="1">
            <a:spLocks/>
          </p:cNvSpPr>
          <p:nvPr/>
        </p:nvSpPr>
        <p:spPr>
          <a:xfrm>
            <a:off x="2329156" y="2102661"/>
            <a:ext cx="1919027" cy="325760"/>
          </a:xfrm>
          <a:prstGeom prst="rect">
            <a:avLst/>
          </a:prstGeom>
        </p:spPr>
        <p:txBody>
          <a:bodyPr vert="horz" rtlCol="0">
            <a:noAutofit/>
          </a:bodyPr>
          <a:lstStyle>
            <a:defPPr>
              <a:defRPr lang="ru-MO"/>
            </a:defPPr>
            <a:lvl1pPr marL="0" indent="0" algn="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Налбандян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23">
            <a:extLst>
              <a:ext uri="{FF2B5EF4-FFF2-40B4-BE49-F238E27FC236}">
                <a16:creationId xmlns="" xmlns:a16="http://schemas.microsoft.com/office/drawing/2014/main" id="{F1F9A423-9779-C402-676D-95DA2BDBC1FE}"/>
              </a:ext>
            </a:extLst>
          </p:cNvPr>
          <p:cNvSpPr txBox="1">
            <a:spLocks/>
          </p:cNvSpPr>
          <p:nvPr/>
        </p:nvSpPr>
        <p:spPr>
          <a:xfrm>
            <a:off x="2225992" y="2410631"/>
            <a:ext cx="2022191" cy="317397"/>
          </a:xfrm>
          <a:prstGeom prst="rect">
            <a:avLst/>
          </a:prstGeom>
        </p:spPr>
        <p:txBody>
          <a:bodyPr vert="horz" rtlCol="0">
            <a:noAutofit/>
          </a:bodyPr>
          <a:lstStyle>
            <a:defPPr>
              <a:defRPr lang="ru-MO"/>
            </a:defPPr>
            <a:lvl1pPr marL="0" indent="0" algn="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ru-MO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проекта</a:t>
            </a:r>
          </a:p>
          <a:p>
            <a:pPr algn="l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83" y="880334"/>
            <a:ext cx="1127373" cy="112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20">
            <a:extLst>
              <a:ext uri="{FF2B5EF4-FFF2-40B4-BE49-F238E27FC236}">
                <a16:creationId xmlns="" xmlns:a16="http://schemas.microsoft.com/office/drawing/2014/main" id="{5CF8C408-02FC-4132-F304-040A31BEB4C7}"/>
              </a:ext>
            </a:extLst>
          </p:cNvPr>
          <p:cNvSpPr txBox="1">
            <a:spLocks/>
          </p:cNvSpPr>
          <p:nvPr/>
        </p:nvSpPr>
        <p:spPr>
          <a:xfrm>
            <a:off x="5579850" y="2062661"/>
            <a:ext cx="2401453" cy="365760"/>
          </a:xfrm>
          <a:prstGeom prst="rect">
            <a:avLst/>
          </a:prstGeom>
        </p:spPr>
        <p:txBody>
          <a:bodyPr vert="horz" rtlCol="0">
            <a:noAutofit/>
          </a:bodyPr>
          <a:lstStyle>
            <a:defPPr>
              <a:defRPr lang="ru-MO"/>
            </a:defPPr>
            <a:lvl1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Шундрикова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Ангелина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23">
            <a:extLst>
              <a:ext uri="{FF2B5EF4-FFF2-40B4-BE49-F238E27FC236}">
                <a16:creationId xmlns="" xmlns:a16="http://schemas.microsoft.com/office/drawing/2014/main" id="{F1F9A423-9779-C402-676D-95DA2BDBC1FE}"/>
              </a:ext>
            </a:extLst>
          </p:cNvPr>
          <p:cNvSpPr txBox="1">
            <a:spLocks/>
          </p:cNvSpPr>
          <p:nvPr/>
        </p:nvSpPr>
        <p:spPr>
          <a:xfrm>
            <a:off x="5795874" y="2357133"/>
            <a:ext cx="1969404" cy="310896"/>
          </a:xfrm>
          <a:prstGeom prst="rect">
            <a:avLst/>
          </a:prstGeom>
        </p:spPr>
        <p:txBody>
          <a:bodyPr vert="horz" rtlCol="0">
            <a:noAutofit/>
          </a:bodyPr>
          <a:lstStyle>
            <a:defPPr>
              <a:defRPr lang="ru-MO"/>
            </a:defPPr>
            <a:lvl1pPr marL="0" indent="0" algn="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ru-MO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проекта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79" y="2738752"/>
            <a:ext cx="1225257" cy="104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21">
            <a:extLst>
              <a:ext uri="{FF2B5EF4-FFF2-40B4-BE49-F238E27FC236}">
                <a16:creationId xmlns="" xmlns:a16="http://schemas.microsoft.com/office/drawing/2014/main" id="{371F316B-7439-A04C-9934-FDC516BE79E1}"/>
              </a:ext>
            </a:extLst>
          </p:cNvPr>
          <p:cNvSpPr txBox="1">
            <a:spLocks/>
          </p:cNvSpPr>
          <p:nvPr/>
        </p:nvSpPr>
        <p:spPr>
          <a:xfrm>
            <a:off x="2185139" y="3818882"/>
            <a:ext cx="2207060" cy="360040"/>
          </a:xfrm>
          <a:prstGeom prst="rect">
            <a:avLst/>
          </a:prstGeom>
        </p:spPr>
        <p:txBody>
          <a:bodyPr vert="horz" rtlCol="0">
            <a:noAutofit/>
          </a:bodyPr>
          <a:lstStyle>
            <a:defPPr>
              <a:defRPr lang="ru-MO"/>
            </a:defPPr>
            <a:lvl1pPr marL="0" indent="0" algn="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buClrTx/>
              <a:buSzTx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Хохлачева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Алина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25">
            <a:extLst>
              <a:ext uri="{FF2B5EF4-FFF2-40B4-BE49-F238E27FC236}">
                <a16:creationId xmlns="" xmlns:a16="http://schemas.microsoft.com/office/drawing/2014/main" id="{9E648394-9EE4-BF99-EA38-32DD42EFCFEB}"/>
              </a:ext>
            </a:extLst>
          </p:cNvPr>
          <p:cNvSpPr txBox="1">
            <a:spLocks/>
          </p:cNvSpPr>
          <p:nvPr/>
        </p:nvSpPr>
        <p:spPr>
          <a:xfrm>
            <a:off x="1882376" y="4178922"/>
            <a:ext cx="2816352" cy="310896"/>
          </a:xfrm>
          <a:prstGeom prst="rect">
            <a:avLst/>
          </a:prstGeom>
        </p:spPr>
        <p:txBody>
          <a:bodyPr vert="horz" rtlCol="0">
            <a:normAutofit/>
          </a:bodyPr>
          <a:lstStyle>
            <a:defPPr>
              <a:defRPr lang="ru-MO"/>
            </a:defPPr>
            <a:lvl1pPr marL="0" indent="0" algn="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ru-MO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мероприятий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13" y="2702644"/>
            <a:ext cx="1116238" cy="1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Текст 22">
            <a:extLst>
              <a:ext uri="{FF2B5EF4-FFF2-40B4-BE49-F238E27FC236}">
                <a16:creationId xmlns="" xmlns:a16="http://schemas.microsoft.com/office/drawing/2014/main" id="{2DCAAB9F-9796-6688-532A-91A4A1E4BFFD}"/>
              </a:ext>
            </a:extLst>
          </p:cNvPr>
          <p:cNvSpPr txBox="1">
            <a:spLocks/>
          </p:cNvSpPr>
          <p:nvPr/>
        </p:nvSpPr>
        <p:spPr>
          <a:xfrm>
            <a:off x="5940152" y="3896198"/>
            <a:ext cx="1944217" cy="276266"/>
          </a:xfrm>
          <a:prstGeom prst="rect">
            <a:avLst/>
          </a:prstGeom>
        </p:spPr>
        <p:txBody>
          <a:bodyPr vert="horz" rtlCol="0">
            <a:noAutofit/>
          </a:bodyPr>
          <a:lstStyle>
            <a:defPPr>
              <a:defRPr lang="ru-MO"/>
            </a:defPPr>
            <a:lvl1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 Ангелина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екст 25">
            <a:extLst>
              <a:ext uri="{FF2B5EF4-FFF2-40B4-BE49-F238E27FC236}">
                <a16:creationId xmlns="" xmlns:a16="http://schemas.microsoft.com/office/drawing/2014/main" id="{9E648394-9EE4-BF99-EA38-32DD42EFCFEB}"/>
              </a:ext>
            </a:extLst>
          </p:cNvPr>
          <p:cNvSpPr txBox="1">
            <a:spLocks/>
          </p:cNvSpPr>
          <p:nvPr/>
        </p:nvSpPr>
        <p:spPr>
          <a:xfrm>
            <a:off x="5734897" y="4145870"/>
            <a:ext cx="2246406" cy="274334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>
            <a:defPPr>
              <a:defRPr lang="ru-MO"/>
            </a:defPPr>
            <a:lvl1pPr marL="0" indent="0" algn="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ru-MO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мероприятий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6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1" y="1161255"/>
            <a:ext cx="8229600" cy="4525963"/>
          </a:xfrm>
        </p:spPr>
        <p:txBody>
          <a:bodyPr/>
          <a:lstStyle/>
          <a:p>
            <a:pPr marL="0" lvl="0" indent="0" algn="just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3"/>
            <a:ext cx="590073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7406" y="263691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</a:t>
            </a:r>
            <a:r>
              <a:rPr kumimoji="0" lang="ru-RU" sz="5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внимание!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67" y="4149080"/>
            <a:ext cx="74739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031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253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Нескучные переменки</vt:lpstr>
      <vt:lpstr>Проблема,  на решение которой направлен проект</vt:lpstr>
      <vt:lpstr>Цель проекта</vt:lpstr>
      <vt:lpstr>Задачи проекта</vt:lpstr>
      <vt:lpstr>Целевая аудитория</vt:lpstr>
      <vt:lpstr>Предполагаемые результаты реализации проекта</vt:lpstr>
      <vt:lpstr>Команда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Нескучные переменки</dc:title>
  <dc:creator>GDDT-002</dc:creator>
  <cp:lastModifiedBy>GDDT-002</cp:lastModifiedBy>
  <cp:revision>11</cp:revision>
  <dcterms:created xsi:type="dcterms:W3CDTF">2023-12-15T14:38:39Z</dcterms:created>
  <dcterms:modified xsi:type="dcterms:W3CDTF">2023-12-16T15:07:25Z</dcterms:modified>
</cp:coreProperties>
</file>