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6" r:id="rId12"/>
    <p:sldId id="269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A1412-4C83-4CF4-88BA-3E9095E5794C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4DE2F78-46BE-4428-89CD-44E98001B9D5}">
      <dgm:prSet phldrT="[Текст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 – Подготовительный (1-2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месяц работы)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75A63-0BD9-4670-A2B5-0821EC872286}" type="parTrans" cxnId="{8940CEE2-FFD1-4828-9797-DBBC1BB09638}">
      <dgm:prSet/>
      <dgm:spPr/>
      <dgm:t>
        <a:bodyPr/>
        <a:lstStyle/>
        <a:p>
          <a:endParaRPr lang="ru-RU"/>
        </a:p>
      </dgm:t>
    </dgm:pt>
    <dgm:pt modelId="{C5B6BF3D-602E-4B27-A141-A155148D83A5}" type="sibTrans" cxnId="{8940CEE2-FFD1-4828-9797-DBBC1BB09638}">
      <dgm:prSet/>
      <dgm:spPr/>
      <dgm:t>
        <a:bodyPr/>
        <a:lstStyle/>
        <a:p>
          <a:endParaRPr lang="ru-RU"/>
        </a:p>
      </dgm:t>
    </dgm:pt>
    <dgm:pt modelId="{7EB6D6BD-09E9-4C27-A8D0-E93E324ECE3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Проведение первой организационной встречи наставника и наставляемого.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44313-6699-4CE7-84CC-D38A3377D30A}" type="parTrans" cxnId="{C31C4BAA-394E-41CD-B606-F1570C4588A1}">
      <dgm:prSet/>
      <dgm:spPr/>
      <dgm:t>
        <a:bodyPr/>
        <a:lstStyle/>
        <a:p>
          <a:endParaRPr lang="ru-RU"/>
        </a:p>
      </dgm:t>
    </dgm:pt>
    <dgm:pt modelId="{1E41488D-1AE0-4FBE-90B9-C9165D95A0EB}" type="sibTrans" cxnId="{C31C4BAA-394E-41CD-B606-F1570C4588A1}">
      <dgm:prSet/>
      <dgm:spPr/>
      <dgm:t>
        <a:bodyPr/>
        <a:lstStyle/>
        <a:p>
          <a:endParaRPr lang="ru-RU"/>
        </a:p>
      </dgm:t>
    </dgm:pt>
    <dgm:pt modelId="{C37D31AA-3C8B-4366-BC25-981BA343FD6F}">
      <dgm:prSet phldrT="[Текст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 – Основной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месяц работы)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D5B38-8A5D-4057-AC20-12D64EE5BDF3}" type="parTrans" cxnId="{E91CF8CD-779F-4030-9785-302AA850B8CC}">
      <dgm:prSet/>
      <dgm:spPr/>
      <dgm:t>
        <a:bodyPr/>
        <a:lstStyle/>
        <a:p>
          <a:endParaRPr lang="ru-RU"/>
        </a:p>
      </dgm:t>
    </dgm:pt>
    <dgm:pt modelId="{D6D634EC-D1F8-4092-9042-57DE0F190C09}" type="sibTrans" cxnId="{E91CF8CD-779F-4030-9785-302AA850B8CC}">
      <dgm:prSet/>
      <dgm:spPr/>
      <dgm:t>
        <a:bodyPr/>
        <a:lstStyle/>
        <a:p>
          <a:endParaRPr lang="ru-RU"/>
        </a:p>
      </dgm:t>
    </dgm:pt>
    <dgm:pt modelId="{2FB2F719-1660-413F-921F-090947E3EC6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Регулярные встречи наставника и наставляемого.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3E128-2419-430E-BB5C-E0B3CEB86576}" type="parTrans" cxnId="{4B4ADFCB-62CE-494A-8848-AB8DDAD3F6BE}">
      <dgm:prSet/>
      <dgm:spPr/>
      <dgm:t>
        <a:bodyPr/>
        <a:lstStyle/>
        <a:p>
          <a:endParaRPr lang="ru-RU"/>
        </a:p>
      </dgm:t>
    </dgm:pt>
    <dgm:pt modelId="{997F8734-035A-4FB7-A3D0-9BAF156D6111}" type="sibTrans" cxnId="{4B4ADFCB-62CE-494A-8848-AB8DDAD3F6BE}">
      <dgm:prSet/>
      <dgm:spPr/>
      <dgm:t>
        <a:bodyPr/>
        <a:lstStyle/>
        <a:p>
          <a:endParaRPr lang="ru-RU"/>
        </a:p>
      </dgm:t>
    </dgm:pt>
    <dgm:pt modelId="{21C4C561-0F57-46B2-A285-6CEE93A91EBC}">
      <dgm:prSet phldrT="[Текст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 – Заключительный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( 10-12 месяц работы)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091BA-B57F-440D-8FC3-E10CF9DA295B}" type="parTrans" cxnId="{97C61E17-219E-4FA7-98AC-5C5B1446879E}">
      <dgm:prSet/>
      <dgm:spPr/>
      <dgm:t>
        <a:bodyPr/>
        <a:lstStyle/>
        <a:p>
          <a:endParaRPr lang="ru-RU"/>
        </a:p>
      </dgm:t>
    </dgm:pt>
    <dgm:pt modelId="{AB39FBE2-05C6-410C-A633-CFDD87EF1806}" type="sibTrans" cxnId="{97C61E17-219E-4FA7-98AC-5C5B1446879E}">
      <dgm:prSet/>
      <dgm:spPr/>
      <dgm:t>
        <a:bodyPr/>
        <a:lstStyle/>
        <a:p>
          <a:endParaRPr lang="ru-RU"/>
        </a:p>
      </dgm:t>
    </dgm:pt>
    <dgm:pt modelId="{EF2C097C-5DB6-48F6-97A0-7F0B8EF2E55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уровня профессиональной адаптации нового специалиста и степени его готовности к выполнению своих функциональных обязанностей.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FC325-CD72-4617-973C-9FF24E2EF855}" type="parTrans" cxnId="{C83F4838-0884-49D7-90D4-69F97E3AB743}">
      <dgm:prSet/>
      <dgm:spPr/>
      <dgm:t>
        <a:bodyPr/>
        <a:lstStyle/>
        <a:p>
          <a:endParaRPr lang="ru-RU"/>
        </a:p>
      </dgm:t>
    </dgm:pt>
    <dgm:pt modelId="{A5D200A0-2C20-4E67-AAD8-CA9DDD48DD89}" type="sibTrans" cxnId="{C83F4838-0884-49D7-90D4-69F97E3AB743}">
      <dgm:prSet/>
      <dgm:spPr/>
      <dgm:t>
        <a:bodyPr/>
        <a:lstStyle/>
        <a:p>
          <a:endParaRPr lang="ru-RU"/>
        </a:p>
      </dgm:t>
    </dgm:pt>
    <dgm:pt modelId="{F78C1973-912F-4D23-9405-218DEB21B177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персонального рабочего места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660CC-6D6D-4B5E-8A61-BA265A797931}" type="parTrans" cxnId="{57823BD2-A67F-4DC4-A149-9D8478EB691E}">
      <dgm:prSet/>
      <dgm:spPr/>
      <dgm:t>
        <a:bodyPr/>
        <a:lstStyle/>
        <a:p>
          <a:endParaRPr lang="ru-RU"/>
        </a:p>
      </dgm:t>
    </dgm:pt>
    <dgm:pt modelId="{A0E2505A-5ACA-420A-A30D-E3FF7BF285FC}" type="sibTrans" cxnId="{57823BD2-A67F-4DC4-A149-9D8478EB691E}">
      <dgm:prSet/>
      <dgm:spPr/>
      <dgm:t>
        <a:bodyPr/>
        <a:lstStyle/>
        <a:p>
          <a:endParaRPr lang="ru-RU"/>
        </a:p>
      </dgm:t>
    </dgm:pt>
    <dgm:pt modelId="{9770AADE-2BAD-4280-9E88-3C3A6C549C67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круга обязанностей и функционала наставника и наставляемого.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7B79D-258A-4752-BD43-1482D5FEEDE7}" type="parTrans" cxnId="{259E31D7-CDAD-4596-9A0F-E94A9F247ABC}">
      <dgm:prSet/>
      <dgm:spPr/>
      <dgm:t>
        <a:bodyPr/>
        <a:lstStyle/>
        <a:p>
          <a:endParaRPr lang="ru-RU"/>
        </a:p>
      </dgm:t>
    </dgm:pt>
    <dgm:pt modelId="{5B859D44-9FD1-4DE6-AD51-8633C3F888DE}" type="sibTrans" cxnId="{259E31D7-CDAD-4596-9A0F-E94A9F247ABC}">
      <dgm:prSet/>
      <dgm:spPr/>
      <dgm:t>
        <a:bodyPr/>
        <a:lstStyle/>
        <a:p>
          <a:endParaRPr lang="ru-RU"/>
        </a:p>
      </dgm:t>
    </dgm:pt>
    <dgm:pt modelId="{ACDE9AEA-3FB0-4723-9559-65FAB050DE4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взаимодействий, выстраивание отношений взаимопонимания и доверия.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20C99-7171-445D-8B8E-EE2317527092}" type="parTrans" cxnId="{311E4140-730A-4946-B07C-D3AE8E6ACD68}">
      <dgm:prSet/>
      <dgm:spPr/>
      <dgm:t>
        <a:bodyPr/>
        <a:lstStyle/>
        <a:p>
          <a:endParaRPr lang="ru-RU"/>
        </a:p>
      </dgm:t>
    </dgm:pt>
    <dgm:pt modelId="{9A5DAB3D-4EC5-49FB-A1C5-ABFF3F90F364}" type="sibTrans" cxnId="{311E4140-730A-4946-B07C-D3AE8E6ACD68}">
      <dgm:prSet/>
      <dgm:spPr/>
      <dgm:t>
        <a:bodyPr/>
        <a:lstStyle/>
        <a:p>
          <a:endParaRPr lang="ru-RU"/>
        </a:p>
      </dgm:t>
    </dgm:pt>
    <dgm:pt modelId="{3D9E496D-61C7-4482-AA0E-B141F78C207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политикой организации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27225-29C0-46FE-A015-D49062060919}" type="parTrans" cxnId="{16A2E1E9-8385-409C-A715-8ABE21ED11E5}">
      <dgm:prSet/>
      <dgm:spPr/>
      <dgm:t>
        <a:bodyPr/>
        <a:lstStyle/>
        <a:p>
          <a:endParaRPr lang="ru-RU"/>
        </a:p>
      </dgm:t>
    </dgm:pt>
    <dgm:pt modelId="{16CCE197-004E-4A09-8CE6-40D811EED434}" type="sibTrans" cxnId="{16A2E1E9-8385-409C-A715-8ABE21ED11E5}">
      <dgm:prSet/>
      <dgm:spPr/>
      <dgm:t>
        <a:bodyPr/>
        <a:lstStyle/>
        <a:p>
          <a:endParaRPr lang="ru-RU"/>
        </a:p>
      </dgm:t>
    </dgm:pt>
    <dgm:pt modelId="{78D621BE-09FB-4BF7-974F-BAA825DECB4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рефлексивного отчета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E2D64-FE10-4228-9B98-222EC8D24CB4}" type="parTrans" cxnId="{C303E316-36EC-4FB3-A3C0-13F95541B377}">
      <dgm:prSet/>
      <dgm:spPr/>
      <dgm:t>
        <a:bodyPr/>
        <a:lstStyle/>
        <a:p>
          <a:endParaRPr lang="ru-RU"/>
        </a:p>
      </dgm:t>
    </dgm:pt>
    <dgm:pt modelId="{A779F333-6468-4292-9A5C-0841ECFB333D}" type="sibTrans" cxnId="{C303E316-36EC-4FB3-A3C0-13F95541B377}">
      <dgm:prSet/>
      <dgm:spPr/>
      <dgm:t>
        <a:bodyPr/>
        <a:lstStyle/>
        <a:p>
          <a:endParaRPr lang="ru-RU"/>
        </a:p>
      </dgm:t>
    </dgm:pt>
    <dgm:pt modelId="{FFB348B6-3D1B-4C88-85AA-34439DF97693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Знакомство с правилами внутреннего распорядка и корпоративной культурой организации.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A98C5-6AC1-4454-A88D-68C8A0935034}" type="sibTrans" cxnId="{12EE0790-635A-4237-B2CC-87DDDB904418}">
      <dgm:prSet/>
      <dgm:spPr/>
      <dgm:t>
        <a:bodyPr/>
        <a:lstStyle/>
        <a:p>
          <a:endParaRPr lang="ru-RU"/>
        </a:p>
      </dgm:t>
    </dgm:pt>
    <dgm:pt modelId="{39AD3D05-2B72-4ABF-B688-BF590CA0B65E}" type="parTrans" cxnId="{12EE0790-635A-4237-B2CC-87DDDB904418}">
      <dgm:prSet/>
      <dgm:spPr/>
      <dgm:t>
        <a:bodyPr/>
        <a:lstStyle/>
        <a:p>
          <a:endParaRPr lang="ru-RU"/>
        </a:p>
      </dgm:t>
    </dgm:pt>
    <dgm:pt modelId="{B3B94932-8622-4B0A-93A4-8E2CBFC4B4B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встречи с представителями Российского Комитета системы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SOS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E7E12-DAC0-4DA8-A096-4298F35B9308}" type="parTrans" cxnId="{39C8ED9B-D145-4600-9860-4A6B2F12A5D8}">
      <dgm:prSet/>
      <dgm:spPr/>
      <dgm:t>
        <a:bodyPr/>
        <a:lstStyle/>
        <a:p>
          <a:endParaRPr lang="ru-RU"/>
        </a:p>
      </dgm:t>
    </dgm:pt>
    <dgm:pt modelId="{CFD5E899-2DC3-42D1-AC97-C9C09075F68B}" type="sibTrans" cxnId="{39C8ED9B-D145-4600-9860-4A6B2F12A5D8}">
      <dgm:prSet/>
      <dgm:spPr/>
      <dgm:t>
        <a:bodyPr/>
        <a:lstStyle/>
        <a:p>
          <a:endParaRPr lang="ru-RU"/>
        </a:p>
      </dgm:t>
    </dgm:pt>
    <dgm:pt modelId="{9C1A68A8-EAF3-4494-B417-638E1FE6ABA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и реализация программы Адаптации.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93E92-DF9E-428D-A597-CD9C625A39D1}" type="parTrans" cxnId="{79ABFCFA-ED7C-448E-8EA9-7C813530FBCF}">
      <dgm:prSet/>
      <dgm:spPr/>
      <dgm:t>
        <a:bodyPr/>
        <a:lstStyle/>
        <a:p>
          <a:endParaRPr lang="ru-RU"/>
        </a:p>
      </dgm:t>
    </dgm:pt>
    <dgm:pt modelId="{57C3B06C-6FED-47ED-ABC1-E3D887677450}" type="sibTrans" cxnId="{79ABFCFA-ED7C-448E-8EA9-7C813530FBCF}">
      <dgm:prSet/>
      <dgm:spPr/>
      <dgm:t>
        <a:bodyPr/>
        <a:lstStyle/>
        <a:p>
          <a:endParaRPr lang="ru-RU"/>
        </a:p>
      </dgm:t>
    </dgm:pt>
    <dgm:pt modelId="{4A7E9DE9-B987-4BAB-890A-365D30141DE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супервизий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рабочем месте.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67F6B-7F01-4121-B81B-AAE778A73E85}" type="parTrans" cxnId="{25EB6A63-7194-45F3-BAF8-9474C79A7E2B}">
      <dgm:prSet/>
      <dgm:spPr/>
      <dgm:t>
        <a:bodyPr/>
        <a:lstStyle/>
        <a:p>
          <a:endParaRPr lang="ru-RU"/>
        </a:p>
      </dgm:t>
    </dgm:pt>
    <dgm:pt modelId="{CBAB0551-4DFE-4535-A8FA-81EA3A8F9937}" type="sibTrans" cxnId="{25EB6A63-7194-45F3-BAF8-9474C79A7E2B}">
      <dgm:prSet/>
      <dgm:spPr/>
      <dgm:t>
        <a:bodyPr/>
        <a:lstStyle/>
        <a:p>
          <a:endParaRPr lang="ru-RU"/>
        </a:p>
      </dgm:t>
    </dgm:pt>
    <dgm:pt modelId="{4466E1FB-C9A1-4105-A226-35DCD31C94F1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A4833-EC83-4DE4-AB6F-438DC6335E1C}" type="parTrans" cxnId="{B251757C-A2B4-45F4-A43A-478DE760686A}">
      <dgm:prSet/>
      <dgm:spPr/>
      <dgm:t>
        <a:bodyPr/>
        <a:lstStyle/>
        <a:p>
          <a:endParaRPr lang="ru-RU"/>
        </a:p>
      </dgm:t>
    </dgm:pt>
    <dgm:pt modelId="{F14334BE-EE5A-404A-A12A-D428BE3F310F}" type="sibTrans" cxnId="{B251757C-A2B4-45F4-A43A-478DE760686A}">
      <dgm:prSet/>
      <dgm:spPr/>
      <dgm:t>
        <a:bodyPr/>
        <a:lstStyle/>
        <a:p>
          <a:endParaRPr lang="ru-RU"/>
        </a:p>
      </dgm:t>
    </dgm:pt>
    <dgm:pt modelId="{4E91AA11-BA98-4560-9157-BAFCC83847B6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15A75-5434-4475-8B5F-F990A384D27C}" type="parTrans" cxnId="{E2DCEFE8-0138-4A04-B617-D2A6C3D0404D}">
      <dgm:prSet/>
      <dgm:spPr/>
      <dgm:t>
        <a:bodyPr/>
        <a:lstStyle/>
        <a:p>
          <a:endParaRPr lang="ru-RU"/>
        </a:p>
      </dgm:t>
    </dgm:pt>
    <dgm:pt modelId="{CC946C4B-6030-4FDD-A8E0-E95C746C718D}" type="sibTrans" cxnId="{E2DCEFE8-0138-4A04-B617-D2A6C3D0404D}">
      <dgm:prSet/>
      <dgm:spPr/>
      <dgm:t>
        <a:bodyPr/>
        <a:lstStyle/>
        <a:p>
          <a:endParaRPr lang="ru-RU"/>
        </a:p>
      </dgm:t>
    </dgm:pt>
    <dgm:pt modelId="{2C8899DD-1BCA-4CF6-9FB4-1F41AD0BABD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работы организации участие наставляемого в офлайн и онлайн обучениях, тренингах,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вебинарах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мастер-классах, тематических планерках, корпоративных мероприятий.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3B912-71CC-4D25-8ACE-DDBD488185EE}" type="parTrans" cxnId="{A7E93506-4D64-4932-B8BE-A4FB8FAB873F}">
      <dgm:prSet/>
      <dgm:spPr/>
      <dgm:t>
        <a:bodyPr/>
        <a:lstStyle/>
        <a:p>
          <a:endParaRPr lang="ru-RU"/>
        </a:p>
      </dgm:t>
    </dgm:pt>
    <dgm:pt modelId="{9C9F19B4-CAE7-4EC7-ACF8-824156D89876}" type="sibTrans" cxnId="{A7E93506-4D64-4932-B8BE-A4FB8FAB873F}">
      <dgm:prSet/>
      <dgm:spPr/>
      <dgm:t>
        <a:bodyPr/>
        <a:lstStyle/>
        <a:p>
          <a:endParaRPr lang="ru-RU"/>
        </a:p>
      </dgm:t>
    </dgm:pt>
    <dgm:pt modelId="{AE9F0E26-B111-4F3C-94EE-034C7C77E50F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47142-8736-47F7-9BC8-D87FE48D1E81}" type="parTrans" cxnId="{FA7AF6EF-5583-4B15-88B8-D43E5A3F5951}">
      <dgm:prSet/>
      <dgm:spPr/>
      <dgm:t>
        <a:bodyPr/>
        <a:lstStyle/>
        <a:p>
          <a:endParaRPr lang="ru-RU"/>
        </a:p>
      </dgm:t>
    </dgm:pt>
    <dgm:pt modelId="{85EEE7BB-9587-43F3-85A7-560754CF5C10}" type="sibTrans" cxnId="{FA7AF6EF-5583-4B15-88B8-D43E5A3F5951}">
      <dgm:prSet/>
      <dgm:spPr/>
      <dgm:t>
        <a:bodyPr/>
        <a:lstStyle/>
        <a:p>
          <a:endParaRPr lang="ru-RU"/>
        </a:p>
      </dgm:t>
    </dgm:pt>
    <dgm:pt modelId="{848F046C-9DEF-4D8D-8730-467858658CF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обучения на базе своего учреждения, а также институтов и центров повышения квалификации с получением сертификата.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471C2-9D8B-47A5-BB14-FF91F04F7905}" type="parTrans" cxnId="{43FB9060-4B03-4DC6-AEFE-63B07DAE07CE}">
      <dgm:prSet/>
      <dgm:spPr/>
      <dgm:t>
        <a:bodyPr/>
        <a:lstStyle/>
        <a:p>
          <a:endParaRPr lang="ru-RU"/>
        </a:p>
      </dgm:t>
    </dgm:pt>
    <dgm:pt modelId="{92DEC7DA-044C-4601-81A8-318B57A7C259}" type="sibTrans" cxnId="{43FB9060-4B03-4DC6-AEFE-63B07DAE07CE}">
      <dgm:prSet/>
      <dgm:spPr/>
      <dgm:t>
        <a:bodyPr/>
        <a:lstStyle/>
        <a:p>
          <a:endParaRPr lang="ru-RU"/>
        </a:p>
      </dgm:t>
    </dgm:pt>
    <dgm:pt modelId="{5E3048AC-2A95-44CA-A63B-6E7BA2C2F51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грантовой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(подготовка проекта для конкурса).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1905E-1F49-4D2F-9B4B-7AF2B2BA6BDE}" type="parTrans" cxnId="{AC401DF9-C38D-40B3-9E00-D852B2A155B2}">
      <dgm:prSet/>
      <dgm:spPr/>
      <dgm:t>
        <a:bodyPr/>
        <a:lstStyle/>
        <a:p>
          <a:endParaRPr lang="ru-RU"/>
        </a:p>
      </dgm:t>
    </dgm:pt>
    <dgm:pt modelId="{518065F1-BA0C-428A-8DBD-E96EF9C6F74A}" type="sibTrans" cxnId="{AC401DF9-C38D-40B3-9E00-D852B2A155B2}">
      <dgm:prSet/>
      <dgm:spPr/>
      <dgm:t>
        <a:bodyPr/>
        <a:lstStyle/>
        <a:p>
          <a:endParaRPr lang="ru-RU"/>
        </a:p>
      </dgm:t>
    </dgm:pt>
    <dgm:pt modelId="{B158F5A1-FFBB-4E43-AF3D-2A3CEC951E6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корпоративных мероприятиях организации.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4081C-5031-48AA-BEC4-D12CE37E5210}" type="parTrans" cxnId="{8034879D-4237-402E-A9A1-AA5CE189B28F}">
      <dgm:prSet/>
      <dgm:spPr/>
      <dgm:t>
        <a:bodyPr/>
        <a:lstStyle/>
        <a:p>
          <a:endParaRPr lang="ru-RU"/>
        </a:p>
      </dgm:t>
    </dgm:pt>
    <dgm:pt modelId="{432C988E-B2E1-4062-A947-B562A83B1118}" type="sibTrans" cxnId="{8034879D-4237-402E-A9A1-AA5CE189B28F}">
      <dgm:prSet/>
      <dgm:spPr/>
      <dgm:t>
        <a:bodyPr/>
        <a:lstStyle/>
        <a:p>
          <a:endParaRPr lang="ru-RU"/>
        </a:p>
      </dgm:t>
    </dgm:pt>
    <dgm:pt modelId="{25599854-A836-47FD-B35D-DDA4834B3B7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возможных затруднений в работе нового специалиста; корректировка, интенсификация сопровождения при необходимости.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F266D-3112-4882-8645-A498E20D97D6}" type="parTrans" cxnId="{1DC2A57F-1906-48A1-9643-35249104728C}">
      <dgm:prSet/>
      <dgm:spPr/>
      <dgm:t>
        <a:bodyPr/>
        <a:lstStyle/>
        <a:p>
          <a:endParaRPr lang="ru-RU"/>
        </a:p>
      </dgm:t>
    </dgm:pt>
    <dgm:pt modelId="{D738B15D-130D-4749-BB8F-E62CB3AAAA62}" type="sibTrans" cxnId="{1DC2A57F-1906-48A1-9643-35249104728C}">
      <dgm:prSet/>
      <dgm:spPr/>
      <dgm:t>
        <a:bodyPr/>
        <a:lstStyle/>
        <a:p>
          <a:endParaRPr lang="ru-RU"/>
        </a:p>
      </dgm:t>
    </dgm:pt>
    <dgm:pt modelId="{A5C9518E-2595-4C76-B482-FF1AA8C2288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итогового собеседования по результатам работы и проведение заключительной встречи наставника и наставляемого.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7ACB4-B724-4531-8D4F-D67EE89F9F46}" type="parTrans" cxnId="{6E589290-95DA-4BE0-AB20-CE454E0B5895}">
      <dgm:prSet/>
      <dgm:spPr/>
      <dgm:t>
        <a:bodyPr/>
        <a:lstStyle/>
        <a:p>
          <a:endParaRPr lang="ru-RU"/>
        </a:p>
      </dgm:t>
    </dgm:pt>
    <dgm:pt modelId="{5C6E1350-4150-4A9E-9CB8-5255AAD73E90}" type="sibTrans" cxnId="{6E589290-95DA-4BE0-AB20-CE454E0B5895}">
      <dgm:prSet/>
      <dgm:spPr/>
      <dgm:t>
        <a:bodyPr/>
        <a:lstStyle/>
        <a:p>
          <a:endParaRPr lang="ru-RU"/>
        </a:p>
      </dgm:t>
    </dgm:pt>
    <dgm:pt modelId="{174560A8-7020-48A8-80FB-55E7DFE6F64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программы наставничества осуществляется в течение календарного года.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F1185-ABAA-4FA9-9DAD-0AD3244BBD7E}" type="parTrans" cxnId="{512DAB65-8676-4E38-9D17-52F0B95D5172}">
      <dgm:prSet/>
      <dgm:spPr/>
      <dgm:t>
        <a:bodyPr/>
        <a:lstStyle/>
        <a:p>
          <a:endParaRPr lang="ru-RU"/>
        </a:p>
      </dgm:t>
    </dgm:pt>
    <dgm:pt modelId="{E2399B1C-A41A-40EE-9E1F-DD546A5EA55E}" type="sibTrans" cxnId="{512DAB65-8676-4E38-9D17-52F0B95D5172}">
      <dgm:prSet/>
      <dgm:spPr/>
      <dgm:t>
        <a:bodyPr/>
        <a:lstStyle/>
        <a:p>
          <a:endParaRPr lang="ru-RU"/>
        </a:p>
      </dgm:t>
    </dgm:pt>
    <dgm:pt modelId="{9971E0CA-5987-4DA9-9B2D-63937908FDE7}" type="pres">
      <dgm:prSet presAssocID="{567A1412-4C83-4CF4-88BA-3E9095E57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BF3DA9-E6DB-4B7B-A7BF-04DE0EAA7F60}" type="pres">
      <dgm:prSet presAssocID="{B4DE2F78-46BE-4428-89CD-44E98001B9D5}" presName="linNode" presStyleCnt="0"/>
      <dgm:spPr/>
    </dgm:pt>
    <dgm:pt modelId="{7BD5F074-0559-4EA6-9A0E-25477148260F}" type="pres">
      <dgm:prSet presAssocID="{B4DE2F78-46BE-4428-89CD-44E98001B9D5}" presName="parentText" presStyleLbl="node1" presStyleIdx="0" presStyleCnt="3" custScaleX="69591" custScaleY="70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8CA6E-A257-4CC2-96DD-13A2B236F564}" type="pres">
      <dgm:prSet presAssocID="{B4DE2F78-46BE-4428-89CD-44E98001B9D5}" presName="descendantText" presStyleLbl="alignAccFollowNode1" presStyleIdx="0" presStyleCnt="3" custScaleX="127136" custScaleY="120305" custLinFactNeighborX="25419" custLinFactNeighborY="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AF071-38A9-43C7-A06F-FE440F0E0ACA}" type="pres">
      <dgm:prSet presAssocID="{C5B6BF3D-602E-4B27-A141-A155148D83A5}" presName="sp" presStyleCnt="0"/>
      <dgm:spPr/>
    </dgm:pt>
    <dgm:pt modelId="{7DDE00E3-67CC-474E-8F0C-585F8A573249}" type="pres">
      <dgm:prSet presAssocID="{C37D31AA-3C8B-4366-BC25-981BA343FD6F}" presName="linNode" presStyleCnt="0"/>
      <dgm:spPr/>
    </dgm:pt>
    <dgm:pt modelId="{DCDA841E-06E8-453F-86EF-73BE6C9BD989}" type="pres">
      <dgm:prSet presAssocID="{C37D31AA-3C8B-4366-BC25-981BA343FD6F}" presName="parentText" presStyleLbl="node1" presStyleIdx="1" presStyleCnt="3" custScaleX="71339" custScaleY="71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43E6-BC74-436D-A3C5-53A0D910540F}" type="pres">
      <dgm:prSet presAssocID="{C37D31AA-3C8B-4366-BC25-981BA343FD6F}" presName="descendantText" presStyleLbl="alignAccFollowNode1" presStyleIdx="1" presStyleCnt="3" custScaleX="123113" custScaleY="199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D5F90-1F0B-420C-81B1-447638B717F0}" type="pres">
      <dgm:prSet presAssocID="{D6D634EC-D1F8-4092-9042-57DE0F190C09}" presName="sp" presStyleCnt="0"/>
      <dgm:spPr/>
    </dgm:pt>
    <dgm:pt modelId="{14896C3B-B027-4B7D-9D2B-0891A7468C11}" type="pres">
      <dgm:prSet presAssocID="{21C4C561-0F57-46B2-A285-6CEE93A91EBC}" presName="linNode" presStyleCnt="0"/>
      <dgm:spPr/>
    </dgm:pt>
    <dgm:pt modelId="{52E79EF3-1614-4103-A8B2-147C77C18273}" type="pres">
      <dgm:prSet presAssocID="{21C4C561-0F57-46B2-A285-6CEE93A91EBC}" presName="parentText" presStyleLbl="node1" presStyleIdx="2" presStyleCnt="3" custScaleX="82749" custScaleY="81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14E98-0D74-44FC-9F93-8ED77E08C0D3}" type="pres">
      <dgm:prSet presAssocID="{21C4C561-0F57-46B2-A285-6CEE93A91EBC}" presName="descendantText" presStyleLbl="alignAccFollowNode1" presStyleIdx="2" presStyleCnt="3" custScaleX="139471" custScaleY="118694" custLinFactNeighborX="4933" custLinFactNeighborY="24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E1F61-9CF7-44DE-BC56-318C0B7283F1}" type="presOf" srcId="{FFB348B6-3D1B-4C88-85AA-34439DF97693}" destId="{CE58CA6E-A257-4CC2-96DD-13A2B236F564}" srcOrd="0" destOrd="4" presId="urn:microsoft.com/office/officeart/2005/8/layout/vList5"/>
    <dgm:cxn modelId="{57823BD2-A67F-4DC4-A149-9D8478EB691E}" srcId="{B4DE2F78-46BE-4428-89CD-44E98001B9D5}" destId="{F78C1973-912F-4D23-9405-218DEB21B177}" srcOrd="1" destOrd="0" parTransId="{63D660CC-6D6D-4B5E-8A61-BA265A797931}" sibTransId="{A0E2505A-5ACA-420A-A30D-E3FF7BF285FC}"/>
    <dgm:cxn modelId="{862135E5-DB9B-4116-9E85-8E436D22DFFD}" type="presOf" srcId="{174560A8-7020-48A8-80FB-55E7DFE6F643}" destId="{1E414E98-0D74-44FC-9F93-8ED77E08C0D3}" srcOrd="0" destOrd="3" presId="urn:microsoft.com/office/officeart/2005/8/layout/vList5"/>
    <dgm:cxn modelId="{35BAFCD4-2C22-4DF6-946C-0CC5B6AC03D9}" type="presOf" srcId="{9C1A68A8-EAF3-4494-B417-638E1FE6ABAA}" destId="{836343E6-BC74-436D-A3C5-53A0D910540F}" srcOrd="0" destOrd="3" presId="urn:microsoft.com/office/officeart/2005/8/layout/vList5"/>
    <dgm:cxn modelId="{2C0CEA8E-013E-47F6-B3B3-1C1A56982582}" type="presOf" srcId="{78D621BE-09FB-4BF7-974F-BAA825DECB4B}" destId="{CE58CA6E-A257-4CC2-96DD-13A2B236F564}" srcOrd="0" destOrd="6" presId="urn:microsoft.com/office/officeart/2005/8/layout/vList5"/>
    <dgm:cxn modelId="{79ABFCFA-ED7C-448E-8EA9-7C813530FBCF}" srcId="{C37D31AA-3C8B-4366-BC25-981BA343FD6F}" destId="{9C1A68A8-EAF3-4494-B417-638E1FE6ABAA}" srcOrd="3" destOrd="0" parTransId="{40A93E92-DF9E-428D-A597-CD9C625A39D1}" sibTransId="{57C3B06C-6FED-47ED-ABC1-E3D887677450}"/>
    <dgm:cxn modelId="{39C8ED9B-D145-4600-9860-4A6B2F12A5D8}" srcId="{C37D31AA-3C8B-4366-BC25-981BA343FD6F}" destId="{B3B94932-8622-4B0A-93A4-8E2CBFC4B4BB}" srcOrd="2" destOrd="0" parTransId="{44AE7E12-DAC0-4DA8-A096-4298F35B9308}" sibTransId="{CFD5E899-2DC3-42D1-AC97-C9C09075F68B}"/>
    <dgm:cxn modelId="{26CCE45D-CD94-4FBA-A923-45B931B1CB4C}" type="presOf" srcId="{F78C1973-912F-4D23-9405-218DEB21B177}" destId="{CE58CA6E-A257-4CC2-96DD-13A2B236F564}" srcOrd="0" destOrd="1" presId="urn:microsoft.com/office/officeart/2005/8/layout/vList5"/>
    <dgm:cxn modelId="{12EE0790-635A-4237-B2CC-87DDDB904418}" srcId="{B4DE2F78-46BE-4428-89CD-44E98001B9D5}" destId="{FFB348B6-3D1B-4C88-85AA-34439DF97693}" srcOrd="4" destOrd="0" parTransId="{39AD3D05-2B72-4ABF-B688-BF590CA0B65E}" sibTransId="{4B1A98C5-6AC1-4454-A88D-68C8A0935034}"/>
    <dgm:cxn modelId="{1DC2A57F-1906-48A1-9643-35249104728C}" srcId="{21C4C561-0F57-46B2-A285-6CEE93A91EBC}" destId="{25599854-A836-47FD-B35D-DDA4834B3B70}" srcOrd="1" destOrd="0" parTransId="{3FFF266D-3112-4882-8645-A498E20D97D6}" sibTransId="{D738B15D-130D-4749-BB8F-E62CB3AAAA62}"/>
    <dgm:cxn modelId="{4B4ADFCB-62CE-494A-8848-AB8DDAD3F6BE}" srcId="{C37D31AA-3C8B-4366-BC25-981BA343FD6F}" destId="{2FB2F719-1660-413F-921F-090947E3EC69}" srcOrd="1" destOrd="0" parTransId="{D9C3E128-2419-430E-BB5C-E0B3CEB86576}" sibTransId="{997F8734-035A-4FB7-A3D0-9BAF156D6111}"/>
    <dgm:cxn modelId="{512DAB65-8676-4E38-9D17-52F0B95D5172}" srcId="{21C4C561-0F57-46B2-A285-6CEE93A91EBC}" destId="{174560A8-7020-48A8-80FB-55E7DFE6F643}" srcOrd="3" destOrd="0" parTransId="{B60F1185-ABAA-4FA9-9DAD-0AD3244BBD7E}" sibTransId="{E2399B1C-A41A-40EE-9E1F-DD546A5EA55E}"/>
    <dgm:cxn modelId="{259E31D7-CDAD-4596-9A0F-E94A9F247ABC}" srcId="{B4DE2F78-46BE-4428-89CD-44E98001B9D5}" destId="{9770AADE-2BAD-4280-9E88-3C3A6C549C67}" srcOrd="2" destOrd="0" parTransId="{F267B79D-258A-4752-BD43-1482D5FEEDE7}" sibTransId="{5B859D44-9FD1-4DE6-AD51-8633C3F888DE}"/>
    <dgm:cxn modelId="{16A2E1E9-8385-409C-A715-8ABE21ED11E5}" srcId="{B4DE2F78-46BE-4428-89CD-44E98001B9D5}" destId="{3D9E496D-61C7-4482-AA0E-B141F78C2070}" srcOrd="5" destOrd="0" parTransId="{8E827225-29C0-46FE-A015-D49062060919}" sibTransId="{16CCE197-004E-4A09-8CE6-40D811EED434}"/>
    <dgm:cxn modelId="{3BADE21A-2320-425A-BEC3-A8A25D00D2EA}" type="presOf" srcId="{ACDE9AEA-3FB0-4723-9559-65FAB050DE40}" destId="{CE58CA6E-A257-4CC2-96DD-13A2B236F564}" srcOrd="0" destOrd="3" presId="urn:microsoft.com/office/officeart/2005/8/layout/vList5"/>
    <dgm:cxn modelId="{97C61E17-219E-4FA7-98AC-5C5B1446879E}" srcId="{567A1412-4C83-4CF4-88BA-3E9095E5794C}" destId="{21C4C561-0F57-46B2-A285-6CEE93A91EBC}" srcOrd="2" destOrd="0" parTransId="{81C091BA-B57F-440D-8FC3-E10CF9DA295B}" sibTransId="{AB39FBE2-05C6-410C-A633-CFDD87EF1806}"/>
    <dgm:cxn modelId="{E3C612B5-4482-4490-A635-80F6A2D1411C}" type="presOf" srcId="{2FB2F719-1660-413F-921F-090947E3EC69}" destId="{836343E6-BC74-436D-A3C5-53A0D910540F}" srcOrd="0" destOrd="1" presId="urn:microsoft.com/office/officeart/2005/8/layout/vList5"/>
    <dgm:cxn modelId="{4DD5D67F-2220-4E57-B484-3096C40C6445}" type="presOf" srcId="{AE9F0E26-B111-4F3C-94EE-034C7C77E50F}" destId="{836343E6-BC74-436D-A3C5-53A0D910540F}" srcOrd="0" destOrd="0" presId="urn:microsoft.com/office/officeart/2005/8/layout/vList5"/>
    <dgm:cxn modelId="{8034879D-4237-402E-A9A1-AA5CE189B28F}" srcId="{C37D31AA-3C8B-4366-BC25-981BA343FD6F}" destId="{B158F5A1-FFBB-4E43-AF3D-2A3CEC951E6E}" srcOrd="8" destOrd="0" parTransId="{E744081C-5031-48AA-BEC4-D12CE37E5210}" sibTransId="{432C988E-B2E1-4062-A947-B562A83B1118}"/>
    <dgm:cxn modelId="{E71C6C2C-B821-427D-8F2B-9904B69B75ED}" type="presOf" srcId="{848F046C-9DEF-4D8D-8730-467858658CF1}" destId="{836343E6-BC74-436D-A3C5-53A0D910540F}" srcOrd="0" destOrd="6" presId="urn:microsoft.com/office/officeart/2005/8/layout/vList5"/>
    <dgm:cxn modelId="{8940CEE2-FFD1-4828-9797-DBBC1BB09638}" srcId="{567A1412-4C83-4CF4-88BA-3E9095E5794C}" destId="{B4DE2F78-46BE-4428-89CD-44E98001B9D5}" srcOrd="0" destOrd="0" parTransId="{BD775A63-0BD9-4670-A2B5-0821EC872286}" sibTransId="{C5B6BF3D-602E-4B27-A141-A155148D83A5}"/>
    <dgm:cxn modelId="{FEB6FC44-FA6F-47B3-B006-A01EAA290D8D}" type="presOf" srcId="{3D9E496D-61C7-4482-AA0E-B141F78C2070}" destId="{CE58CA6E-A257-4CC2-96DD-13A2B236F564}" srcOrd="0" destOrd="5" presId="urn:microsoft.com/office/officeart/2005/8/layout/vList5"/>
    <dgm:cxn modelId="{007CB72B-B805-4C67-94E7-6F3F47AEF47A}" type="presOf" srcId="{25599854-A836-47FD-B35D-DDA4834B3B70}" destId="{1E414E98-0D74-44FC-9F93-8ED77E08C0D3}" srcOrd="0" destOrd="1" presId="urn:microsoft.com/office/officeart/2005/8/layout/vList5"/>
    <dgm:cxn modelId="{C6182850-2684-44E4-B5C8-17C5A78952BE}" type="presOf" srcId="{B158F5A1-FFBB-4E43-AF3D-2A3CEC951E6E}" destId="{836343E6-BC74-436D-A3C5-53A0D910540F}" srcOrd="0" destOrd="8" presId="urn:microsoft.com/office/officeart/2005/8/layout/vList5"/>
    <dgm:cxn modelId="{AC401DF9-C38D-40B3-9E00-D852B2A155B2}" srcId="{C37D31AA-3C8B-4366-BC25-981BA343FD6F}" destId="{5E3048AC-2A95-44CA-A63B-6E7BA2C2F515}" srcOrd="7" destOrd="0" parTransId="{DB01905E-1F49-4D2F-9B4B-7AF2B2BA6BDE}" sibTransId="{518065F1-BA0C-428A-8DBD-E96EF9C6F74A}"/>
    <dgm:cxn modelId="{53A3177D-D6DF-45CC-8401-4B5BDD10A026}" type="presOf" srcId="{567A1412-4C83-4CF4-88BA-3E9095E5794C}" destId="{9971E0CA-5987-4DA9-9B2D-63937908FDE7}" srcOrd="0" destOrd="0" presId="urn:microsoft.com/office/officeart/2005/8/layout/vList5"/>
    <dgm:cxn modelId="{823025F5-114D-475E-A290-D029CD697A10}" type="presOf" srcId="{2C8899DD-1BCA-4CF6-9FB4-1F41AD0BABD1}" destId="{836343E6-BC74-436D-A3C5-53A0D910540F}" srcOrd="0" destOrd="5" presId="urn:microsoft.com/office/officeart/2005/8/layout/vList5"/>
    <dgm:cxn modelId="{25DE7680-B0ED-4E92-97D7-882DDDFB74A0}" type="presOf" srcId="{21C4C561-0F57-46B2-A285-6CEE93A91EBC}" destId="{52E79EF3-1614-4103-A8B2-147C77C18273}" srcOrd="0" destOrd="0" presId="urn:microsoft.com/office/officeart/2005/8/layout/vList5"/>
    <dgm:cxn modelId="{BACB5579-214D-442A-9F20-852690818898}" type="presOf" srcId="{EF2C097C-5DB6-48F6-97A0-7F0B8EF2E55F}" destId="{1E414E98-0D74-44FC-9F93-8ED77E08C0D3}" srcOrd="0" destOrd="0" presId="urn:microsoft.com/office/officeart/2005/8/layout/vList5"/>
    <dgm:cxn modelId="{C83F4838-0884-49D7-90D4-69F97E3AB743}" srcId="{21C4C561-0F57-46B2-A285-6CEE93A91EBC}" destId="{EF2C097C-5DB6-48F6-97A0-7F0B8EF2E55F}" srcOrd="0" destOrd="0" parTransId="{351FC325-CD72-4617-973C-9FF24E2EF855}" sibTransId="{A5D200A0-2C20-4E67-AAD8-CA9DDD48DD89}"/>
    <dgm:cxn modelId="{B251757C-A2B4-45F4-A43A-478DE760686A}" srcId="{C37D31AA-3C8B-4366-BC25-981BA343FD6F}" destId="{4466E1FB-C9A1-4105-A226-35DCD31C94F1}" srcOrd="10" destOrd="0" parTransId="{F45A4833-EC83-4DE4-AB6F-438DC6335E1C}" sibTransId="{F14334BE-EE5A-404A-A12A-D428BE3F310F}"/>
    <dgm:cxn modelId="{6E589290-95DA-4BE0-AB20-CE454E0B5895}" srcId="{21C4C561-0F57-46B2-A285-6CEE93A91EBC}" destId="{A5C9518E-2595-4C76-B482-FF1AA8C22886}" srcOrd="2" destOrd="0" parTransId="{AC87ACB4-B724-4531-8D4F-D67EE89F9F46}" sibTransId="{5C6E1350-4150-4A9E-9CB8-5255AAD73E90}"/>
    <dgm:cxn modelId="{36DEA1FE-2635-46DD-823B-B14FF57AEEF7}" type="presOf" srcId="{B4DE2F78-46BE-4428-89CD-44E98001B9D5}" destId="{7BD5F074-0559-4EA6-9A0E-25477148260F}" srcOrd="0" destOrd="0" presId="urn:microsoft.com/office/officeart/2005/8/layout/vList5"/>
    <dgm:cxn modelId="{9ED5925F-2ECC-4A4E-9BEA-4D29FE1F1810}" type="presOf" srcId="{9770AADE-2BAD-4280-9E88-3C3A6C549C67}" destId="{CE58CA6E-A257-4CC2-96DD-13A2B236F564}" srcOrd="0" destOrd="2" presId="urn:microsoft.com/office/officeart/2005/8/layout/vList5"/>
    <dgm:cxn modelId="{E91CF8CD-779F-4030-9785-302AA850B8CC}" srcId="{567A1412-4C83-4CF4-88BA-3E9095E5794C}" destId="{C37D31AA-3C8B-4366-BC25-981BA343FD6F}" srcOrd="1" destOrd="0" parTransId="{EF4D5B38-8A5D-4057-AC20-12D64EE5BDF3}" sibTransId="{D6D634EC-D1F8-4092-9042-57DE0F190C09}"/>
    <dgm:cxn modelId="{2D0C5716-7805-48CA-8634-E3A3599AF088}" type="presOf" srcId="{5E3048AC-2A95-44CA-A63B-6E7BA2C2F515}" destId="{836343E6-BC74-436D-A3C5-53A0D910540F}" srcOrd="0" destOrd="7" presId="urn:microsoft.com/office/officeart/2005/8/layout/vList5"/>
    <dgm:cxn modelId="{937BD560-23F9-4850-B25D-3A36E67F03DF}" type="presOf" srcId="{7EB6D6BD-09E9-4C27-A8D0-E93E324ECE3F}" destId="{CE58CA6E-A257-4CC2-96DD-13A2B236F564}" srcOrd="0" destOrd="0" presId="urn:microsoft.com/office/officeart/2005/8/layout/vList5"/>
    <dgm:cxn modelId="{B5A3659D-B351-4C60-A011-596E89BBD236}" type="presOf" srcId="{4E91AA11-BA98-4560-9157-BAFCC83847B6}" destId="{836343E6-BC74-436D-A3C5-53A0D910540F}" srcOrd="0" destOrd="9" presId="urn:microsoft.com/office/officeart/2005/8/layout/vList5"/>
    <dgm:cxn modelId="{A7E93506-4D64-4932-B8BE-A4FB8FAB873F}" srcId="{C37D31AA-3C8B-4366-BC25-981BA343FD6F}" destId="{2C8899DD-1BCA-4CF6-9FB4-1F41AD0BABD1}" srcOrd="5" destOrd="0" parTransId="{F853B912-71CC-4D25-8ACE-DDBD488185EE}" sibTransId="{9C9F19B4-CAE7-4EC7-ACF8-824156D89876}"/>
    <dgm:cxn modelId="{A1672642-5984-455B-AB48-A5CB54190B0E}" type="presOf" srcId="{4466E1FB-C9A1-4105-A226-35DCD31C94F1}" destId="{836343E6-BC74-436D-A3C5-53A0D910540F}" srcOrd="0" destOrd="10" presId="urn:microsoft.com/office/officeart/2005/8/layout/vList5"/>
    <dgm:cxn modelId="{C31C4BAA-394E-41CD-B606-F1570C4588A1}" srcId="{B4DE2F78-46BE-4428-89CD-44E98001B9D5}" destId="{7EB6D6BD-09E9-4C27-A8D0-E93E324ECE3F}" srcOrd="0" destOrd="0" parTransId="{50F44313-6699-4CE7-84CC-D38A3377D30A}" sibTransId="{1E41488D-1AE0-4FBE-90B9-C9165D95A0EB}"/>
    <dgm:cxn modelId="{D349F884-2F2B-44EB-96EB-6BF74BD5CABE}" type="presOf" srcId="{B3B94932-8622-4B0A-93A4-8E2CBFC4B4BB}" destId="{836343E6-BC74-436D-A3C5-53A0D910540F}" srcOrd="0" destOrd="2" presId="urn:microsoft.com/office/officeart/2005/8/layout/vList5"/>
    <dgm:cxn modelId="{E2DCEFE8-0138-4A04-B617-D2A6C3D0404D}" srcId="{C37D31AA-3C8B-4366-BC25-981BA343FD6F}" destId="{4E91AA11-BA98-4560-9157-BAFCC83847B6}" srcOrd="9" destOrd="0" parTransId="{A3815A75-5434-4475-8B5F-F990A384D27C}" sibTransId="{CC946C4B-6030-4FDD-A8E0-E95C746C718D}"/>
    <dgm:cxn modelId="{311E4140-730A-4946-B07C-D3AE8E6ACD68}" srcId="{B4DE2F78-46BE-4428-89CD-44E98001B9D5}" destId="{ACDE9AEA-3FB0-4723-9559-65FAB050DE40}" srcOrd="3" destOrd="0" parTransId="{2EA20C99-7171-445D-8B8E-EE2317527092}" sibTransId="{9A5DAB3D-4EC5-49FB-A1C5-ABFF3F90F364}"/>
    <dgm:cxn modelId="{741CF5FF-FAF0-40D5-A73A-14BFF50BD78B}" type="presOf" srcId="{4A7E9DE9-B987-4BAB-890A-365D30141DEA}" destId="{836343E6-BC74-436D-A3C5-53A0D910540F}" srcOrd="0" destOrd="4" presId="urn:microsoft.com/office/officeart/2005/8/layout/vList5"/>
    <dgm:cxn modelId="{EB047A2B-4157-472B-AFBA-334555095BE7}" type="presOf" srcId="{C37D31AA-3C8B-4366-BC25-981BA343FD6F}" destId="{DCDA841E-06E8-453F-86EF-73BE6C9BD989}" srcOrd="0" destOrd="0" presId="urn:microsoft.com/office/officeart/2005/8/layout/vList5"/>
    <dgm:cxn modelId="{FA7AF6EF-5583-4B15-88B8-D43E5A3F5951}" srcId="{C37D31AA-3C8B-4366-BC25-981BA343FD6F}" destId="{AE9F0E26-B111-4F3C-94EE-034C7C77E50F}" srcOrd="0" destOrd="0" parTransId="{85647142-8736-47F7-9BC8-D87FE48D1E81}" sibTransId="{85EEE7BB-9587-43F3-85A7-560754CF5C10}"/>
    <dgm:cxn modelId="{C303E316-36EC-4FB3-A3C0-13F95541B377}" srcId="{B4DE2F78-46BE-4428-89CD-44E98001B9D5}" destId="{78D621BE-09FB-4BF7-974F-BAA825DECB4B}" srcOrd="6" destOrd="0" parTransId="{144E2D64-FE10-4228-9B98-222EC8D24CB4}" sibTransId="{A779F333-6468-4292-9A5C-0841ECFB333D}"/>
    <dgm:cxn modelId="{43FB9060-4B03-4DC6-AEFE-63B07DAE07CE}" srcId="{C37D31AA-3C8B-4366-BC25-981BA343FD6F}" destId="{848F046C-9DEF-4D8D-8730-467858658CF1}" srcOrd="6" destOrd="0" parTransId="{85E471C2-9D8B-47A5-BB14-FF91F04F7905}" sibTransId="{92DEC7DA-044C-4601-81A8-318B57A7C259}"/>
    <dgm:cxn modelId="{25EB6A63-7194-45F3-BAF8-9474C79A7E2B}" srcId="{C37D31AA-3C8B-4366-BC25-981BA343FD6F}" destId="{4A7E9DE9-B987-4BAB-890A-365D30141DEA}" srcOrd="4" destOrd="0" parTransId="{99467F6B-7F01-4121-B81B-AAE778A73E85}" sibTransId="{CBAB0551-4DFE-4535-A8FA-81EA3A8F9937}"/>
    <dgm:cxn modelId="{3B1D99A5-C876-4D97-BF74-1D7AD1A02D34}" type="presOf" srcId="{A5C9518E-2595-4C76-B482-FF1AA8C22886}" destId="{1E414E98-0D74-44FC-9F93-8ED77E08C0D3}" srcOrd="0" destOrd="2" presId="urn:microsoft.com/office/officeart/2005/8/layout/vList5"/>
    <dgm:cxn modelId="{6D371A93-0857-4304-9E51-B2FF5144DF9C}" type="presParOf" srcId="{9971E0CA-5987-4DA9-9B2D-63937908FDE7}" destId="{02BF3DA9-E6DB-4B7B-A7BF-04DE0EAA7F60}" srcOrd="0" destOrd="0" presId="urn:microsoft.com/office/officeart/2005/8/layout/vList5"/>
    <dgm:cxn modelId="{47DA599E-E157-4717-816D-2819A9D4B84E}" type="presParOf" srcId="{02BF3DA9-E6DB-4B7B-A7BF-04DE0EAA7F60}" destId="{7BD5F074-0559-4EA6-9A0E-25477148260F}" srcOrd="0" destOrd="0" presId="urn:microsoft.com/office/officeart/2005/8/layout/vList5"/>
    <dgm:cxn modelId="{26F9795F-7166-4F07-B664-5783BE948676}" type="presParOf" srcId="{02BF3DA9-E6DB-4B7B-A7BF-04DE0EAA7F60}" destId="{CE58CA6E-A257-4CC2-96DD-13A2B236F564}" srcOrd="1" destOrd="0" presId="urn:microsoft.com/office/officeart/2005/8/layout/vList5"/>
    <dgm:cxn modelId="{BDF1A33F-037D-466F-8FC2-5B7E798CFEF0}" type="presParOf" srcId="{9971E0CA-5987-4DA9-9B2D-63937908FDE7}" destId="{E2FAF071-38A9-43C7-A06F-FE440F0E0ACA}" srcOrd="1" destOrd="0" presId="urn:microsoft.com/office/officeart/2005/8/layout/vList5"/>
    <dgm:cxn modelId="{CE61DA75-EBAD-40C3-80F3-3DBC48A5471C}" type="presParOf" srcId="{9971E0CA-5987-4DA9-9B2D-63937908FDE7}" destId="{7DDE00E3-67CC-474E-8F0C-585F8A573249}" srcOrd="2" destOrd="0" presId="urn:microsoft.com/office/officeart/2005/8/layout/vList5"/>
    <dgm:cxn modelId="{2FA5B1E2-E04A-46B4-A32A-067BC3999ECB}" type="presParOf" srcId="{7DDE00E3-67CC-474E-8F0C-585F8A573249}" destId="{DCDA841E-06E8-453F-86EF-73BE6C9BD989}" srcOrd="0" destOrd="0" presId="urn:microsoft.com/office/officeart/2005/8/layout/vList5"/>
    <dgm:cxn modelId="{5F944548-90DD-4F95-8BA0-CD5F49D4D727}" type="presParOf" srcId="{7DDE00E3-67CC-474E-8F0C-585F8A573249}" destId="{836343E6-BC74-436D-A3C5-53A0D910540F}" srcOrd="1" destOrd="0" presId="urn:microsoft.com/office/officeart/2005/8/layout/vList5"/>
    <dgm:cxn modelId="{A252AC4B-9737-4406-8995-4289825AD28D}" type="presParOf" srcId="{9971E0CA-5987-4DA9-9B2D-63937908FDE7}" destId="{58BD5F90-1F0B-420C-81B1-447638B717F0}" srcOrd="3" destOrd="0" presId="urn:microsoft.com/office/officeart/2005/8/layout/vList5"/>
    <dgm:cxn modelId="{B1013071-529B-4F07-8B5B-532F9B7E4AD5}" type="presParOf" srcId="{9971E0CA-5987-4DA9-9B2D-63937908FDE7}" destId="{14896C3B-B027-4B7D-9D2B-0891A7468C11}" srcOrd="4" destOrd="0" presId="urn:microsoft.com/office/officeart/2005/8/layout/vList5"/>
    <dgm:cxn modelId="{C05B1A7B-0384-4AE1-956C-FA305AFD3FFF}" type="presParOf" srcId="{14896C3B-B027-4B7D-9D2B-0891A7468C11}" destId="{52E79EF3-1614-4103-A8B2-147C77C18273}" srcOrd="0" destOrd="0" presId="urn:microsoft.com/office/officeart/2005/8/layout/vList5"/>
    <dgm:cxn modelId="{6ECF11A6-FF8D-4297-8F02-7674BC64F3F2}" type="presParOf" srcId="{14896C3B-B027-4B7D-9D2B-0891A7468C11}" destId="{1E414E98-0D74-44FC-9F93-8ED77E08C0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33B9F5-7B15-45D2-B731-ECE40E6ADD6D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C32F13B-63AE-4DC3-92E6-AF32D770430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мотивационном уровне</a:t>
          </a:r>
          <a:endParaRPr lang="ru-RU" sz="1800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1911350">
            <a:lnSpc>
              <a:spcPct val="90000"/>
            </a:lnSpc>
            <a:spcBef>
              <a:spcPct val="0"/>
            </a:spcBef>
          </a:pPr>
          <a:endParaRPr lang="ru-RU" dirty="0"/>
        </a:p>
      </dgm:t>
    </dgm:pt>
    <dgm:pt modelId="{E4D9E43C-B2A3-477E-A864-77BA7903A7B0}" type="parTrans" cxnId="{6C44B6B5-7C77-48E7-8F65-6597EDFEF3F0}">
      <dgm:prSet/>
      <dgm:spPr/>
      <dgm:t>
        <a:bodyPr/>
        <a:lstStyle/>
        <a:p>
          <a:endParaRPr lang="ru-RU"/>
        </a:p>
      </dgm:t>
    </dgm:pt>
    <dgm:pt modelId="{E2AEAC2D-0126-4DA6-85E8-653173231B60}" type="sibTrans" cxnId="{6C44B6B5-7C77-48E7-8F65-6597EDFEF3F0}">
      <dgm:prSet/>
      <dgm:spPr/>
      <dgm:t>
        <a:bodyPr/>
        <a:lstStyle/>
        <a:p>
          <a:endParaRPr lang="ru-RU"/>
        </a:p>
      </dgm:t>
    </dgm:pt>
    <dgm:pt modelId="{8B004F6F-6B2E-4580-A2A8-6277FD3026C6}">
      <dgm:prSet phldrT="[Текст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Новый специалист заинтересован в получении новых знаний и развитии, проявляет инициативность, готов к решению вопросов в режиме многозадачности. Осваивает нормы взаимоотношений, корпоративной культуры.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B2F1617B-06FD-4E53-805D-1FEFF155B887}" type="parTrans" cxnId="{39F5C446-115A-4DB8-BB6D-1B76A9722E1B}">
      <dgm:prSet/>
      <dgm:spPr/>
      <dgm:t>
        <a:bodyPr/>
        <a:lstStyle/>
        <a:p>
          <a:endParaRPr lang="ru-RU"/>
        </a:p>
      </dgm:t>
    </dgm:pt>
    <dgm:pt modelId="{D5B74B6D-D1B1-46BA-9B16-D5B8950A2FF5}" type="sibTrans" cxnId="{39F5C446-115A-4DB8-BB6D-1B76A9722E1B}">
      <dgm:prSet/>
      <dgm:spPr/>
      <dgm:t>
        <a:bodyPr/>
        <a:lstStyle/>
        <a:p>
          <a:endParaRPr lang="ru-RU"/>
        </a:p>
      </dgm:t>
    </dgm:pt>
    <dgm:pt modelId="{C56E8779-829D-4242-B252-101D840B845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когнитивном уровне</a:t>
          </a:r>
          <a:endParaRPr lang="ru-RU" sz="1800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844550">
            <a:lnSpc>
              <a:spcPct val="90000"/>
            </a:lnSpc>
            <a:spcBef>
              <a:spcPct val="0"/>
            </a:spcBef>
          </a:pPr>
          <a:endParaRPr lang="ru-RU" dirty="0"/>
        </a:p>
      </dgm:t>
    </dgm:pt>
    <dgm:pt modelId="{F8295BF3-2E94-47E7-A7A5-D9E492B1FF44}" type="parTrans" cxnId="{9308397F-5C4A-4462-8E6C-D9A94B901C0A}">
      <dgm:prSet/>
      <dgm:spPr/>
      <dgm:t>
        <a:bodyPr/>
        <a:lstStyle/>
        <a:p>
          <a:endParaRPr lang="ru-RU"/>
        </a:p>
      </dgm:t>
    </dgm:pt>
    <dgm:pt modelId="{5D4D2789-A101-4E91-9199-0AA840960270}" type="sibTrans" cxnId="{9308397F-5C4A-4462-8E6C-D9A94B901C0A}">
      <dgm:prSet/>
      <dgm:spPr/>
      <dgm:t>
        <a:bodyPr/>
        <a:lstStyle/>
        <a:p>
          <a:endParaRPr lang="ru-RU"/>
        </a:p>
      </dgm:t>
    </dgm:pt>
    <dgm:pt modelId="{B41326AC-BD9A-46E3-A69F-217C91E1770F}">
      <dgm:prSet phldrT="[Текст]" custT="1"/>
      <dgm:spPr/>
      <dgm:t>
        <a:bodyPr/>
        <a:lstStyle/>
        <a:p>
          <a:pPr lvl="0" algn="just"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Новый специалист приобретает знания, умения и навыки в работе с нормативной документацией, системе работы организации, технологиям работы с </a:t>
          </a:r>
          <a:r>
            <a:rPr lang="ru-RU" sz="16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благополучателями</a:t>
          </a:r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</a:p>
        <a:p>
          <a:pPr algn="l"/>
          <a:endParaRPr lang="ru-RU" dirty="0"/>
        </a:p>
      </dgm:t>
    </dgm:pt>
    <dgm:pt modelId="{E10CD1C5-815B-44F4-B1A3-6178FFA12306}" type="parTrans" cxnId="{50F6521A-4053-4FAE-99BA-1C84E2577504}">
      <dgm:prSet/>
      <dgm:spPr/>
      <dgm:t>
        <a:bodyPr/>
        <a:lstStyle/>
        <a:p>
          <a:endParaRPr lang="ru-RU"/>
        </a:p>
      </dgm:t>
    </dgm:pt>
    <dgm:pt modelId="{EA0FC21D-253A-412B-ABE4-F34F01BC81D6}" type="sibTrans" cxnId="{50F6521A-4053-4FAE-99BA-1C84E2577504}">
      <dgm:prSet/>
      <dgm:spPr/>
      <dgm:t>
        <a:bodyPr/>
        <a:lstStyle/>
        <a:p>
          <a:endParaRPr lang="ru-RU"/>
        </a:p>
      </dgm:t>
    </dgm:pt>
    <dgm:pt modelId="{AAEA3FAD-F8C9-49C2-8DBE-7A3414286BE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</a:t>
          </a:r>
          <a:r>
            <a:rPr lang="ru-RU" sz="1800" b="1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практическо-деятельностном</a:t>
          </a:r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уровне</a:t>
          </a:r>
          <a:endParaRPr lang="ru-RU" sz="1800" dirty="0"/>
        </a:p>
      </dgm:t>
    </dgm:pt>
    <dgm:pt modelId="{3DF051A8-6B46-40E7-86DF-7174ED0C974A}" type="parTrans" cxnId="{89B51ABF-913C-48F9-82B9-70634AC7E3B4}">
      <dgm:prSet/>
      <dgm:spPr/>
      <dgm:t>
        <a:bodyPr/>
        <a:lstStyle/>
        <a:p>
          <a:endParaRPr lang="ru-RU"/>
        </a:p>
      </dgm:t>
    </dgm:pt>
    <dgm:pt modelId="{2BB33A3B-841F-4040-A2EA-1CBE3683C86A}" type="sibTrans" cxnId="{89B51ABF-913C-48F9-82B9-70634AC7E3B4}">
      <dgm:prSet/>
      <dgm:spPr/>
      <dgm:t>
        <a:bodyPr/>
        <a:lstStyle/>
        <a:p>
          <a:endParaRPr lang="ru-RU"/>
        </a:p>
      </dgm:t>
    </dgm:pt>
    <dgm:pt modelId="{7A4D3961-18B2-410F-A73B-DA56BD5BA7A5}">
      <dgm:prSet phldrT="[Текст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Новый специалист умеет использовать в работе нормативную документацию, ведет деловую корреспонденцию, применяет технологии социальной работы с </a:t>
          </a:r>
          <a:r>
            <a:rPr lang="ru-RU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благополучателями</a:t>
          </a:r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, владеет кейс-менеджментом, участвует в </a:t>
          </a:r>
          <a:r>
            <a:rPr lang="ru-RU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грантовых</a:t>
          </a:r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проектах, мастер-классах, тренингах, </a:t>
          </a:r>
          <a:r>
            <a:rPr lang="ru-RU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вебинарах</a:t>
          </a:r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Принимает свой профессиональный статус, соблюдает режим труда и отдыха, умеет работать в режиме многозадачности</a:t>
          </a:r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ru-RU" dirty="0"/>
        </a:p>
      </dgm:t>
    </dgm:pt>
    <dgm:pt modelId="{A330D35B-9EE5-4C8D-A516-D421DC5FCFBF}" type="parTrans" cxnId="{DF9737C9-20A0-4350-9E03-522A4FE6DC8D}">
      <dgm:prSet/>
      <dgm:spPr/>
      <dgm:t>
        <a:bodyPr/>
        <a:lstStyle/>
        <a:p>
          <a:endParaRPr lang="ru-RU"/>
        </a:p>
      </dgm:t>
    </dgm:pt>
    <dgm:pt modelId="{65FE1B09-2632-4594-A155-7EB68F5AE1B1}" type="sibTrans" cxnId="{DF9737C9-20A0-4350-9E03-522A4FE6DC8D}">
      <dgm:prSet/>
      <dgm:spPr/>
      <dgm:t>
        <a:bodyPr/>
        <a:lstStyle/>
        <a:p>
          <a:endParaRPr lang="ru-RU"/>
        </a:p>
      </dgm:t>
    </dgm:pt>
    <dgm:pt modelId="{0B226851-A35E-42FB-99DA-F5DED2AA0DA0}" type="pres">
      <dgm:prSet presAssocID="{8C33B9F5-7B15-45D2-B731-ECE40E6AD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5FAF5-3C08-4FD9-AFC5-8398CA6FCA61}" type="pres">
      <dgm:prSet presAssocID="{CC32F13B-63AE-4DC3-92E6-AF32D7704302}" presName="composite" presStyleCnt="0"/>
      <dgm:spPr/>
    </dgm:pt>
    <dgm:pt modelId="{A578CFD4-FC7D-42CD-AB83-CCEFCB510AB6}" type="pres">
      <dgm:prSet presAssocID="{CC32F13B-63AE-4DC3-92E6-AF32D77043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40E38-74D2-4429-AAB8-584F91C99569}" type="pres">
      <dgm:prSet presAssocID="{CC32F13B-63AE-4DC3-92E6-AF32D770430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FD79D-6D2A-49C0-B1C5-BE995FB4ABA9}" type="pres">
      <dgm:prSet presAssocID="{E2AEAC2D-0126-4DA6-85E8-653173231B60}" presName="space" presStyleCnt="0"/>
      <dgm:spPr/>
    </dgm:pt>
    <dgm:pt modelId="{22CBED40-63AD-4F51-89DC-525E05F29E37}" type="pres">
      <dgm:prSet presAssocID="{C56E8779-829D-4242-B252-101D840B8459}" presName="composite" presStyleCnt="0"/>
      <dgm:spPr/>
    </dgm:pt>
    <dgm:pt modelId="{675F269A-E6D1-4EF6-9C4F-F944AF60FCEC}" type="pres">
      <dgm:prSet presAssocID="{C56E8779-829D-4242-B252-101D840B8459}" presName="parTx" presStyleLbl="alignNode1" presStyleIdx="1" presStyleCnt="3" custLinFactNeighborX="-330" custLinFactNeighborY="-1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8660-D444-4DC8-B6A6-3AAF3613E8AC}" type="pres">
      <dgm:prSet presAssocID="{C56E8779-829D-4242-B252-101D840B84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934CB-087F-4DA4-B4D9-399551AE6AA3}" type="pres">
      <dgm:prSet presAssocID="{5D4D2789-A101-4E91-9199-0AA840960270}" presName="space" presStyleCnt="0"/>
      <dgm:spPr/>
    </dgm:pt>
    <dgm:pt modelId="{1172922E-9B64-4987-94E4-175112C46F4B}" type="pres">
      <dgm:prSet presAssocID="{AAEA3FAD-F8C9-49C2-8DBE-7A3414286BE3}" presName="composite" presStyleCnt="0"/>
      <dgm:spPr/>
    </dgm:pt>
    <dgm:pt modelId="{3DE31017-7A2D-4659-B5E0-F7EBAA5A6974}" type="pres">
      <dgm:prSet presAssocID="{AAEA3FAD-F8C9-49C2-8DBE-7A3414286B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66D23-EA32-4E50-8B87-2480BC3C65D8}" type="pres">
      <dgm:prSet presAssocID="{AAEA3FAD-F8C9-49C2-8DBE-7A3414286B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8DD27-E2CB-42AE-8A3B-B0E069A606C6}" type="presOf" srcId="{B41326AC-BD9A-46E3-A69F-217C91E1770F}" destId="{3F888660-D444-4DC8-B6A6-3AAF3613E8AC}" srcOrd="0" destOrd="0" presId="urn:microsoft.com/office/officeart/2005/8/layout/hList1"/>
    <dgm:cxn modelId="{FEBB68B1-26CA-4817-A744-5745FD0351AA}" type="presOf" srcId="{AAEA3FAD-F8C9-49C2-8DBE-7A3414286BE3}" destId="{3DE31017-7A2D-4659-B5E0-F7EBAA5A6974}" srcOrd="0" destOrd="0" presId="urn:microsoft.com/office/officeart/2005/8/layout/hList1"/>
    <dgm:cxn modelId="{8443770D-3E39-4345-B50D-4EAA5B6D9DE4}" type="presOf" srcId="{CC32F13B-63AE-4DC3-92E6-AF32D7704302}" destId="{A578CFD4-FC7D-42CD-AB83-CCEFCB510AB6}" srcOrd="0" destOrd="0" presId="urn:microsoft.com/office/officeart/2005/8/layout/hList1"/>
    <dgm:cxn modelId="{AE38CBB0-6C30-4AB9-A3EE-C35916C0CECD}" type="presOf" srcId="{7A4D3961-18B2-410F-A73B-DA56BD5BA7A5}" destId="{14966D23-EA32-4E50-8B87-2480BC3C65D8}" srcOrd="0" destOrd="0" presId="urn:microsoft.com/office/officeart/2005/8/layout/hList1"/>
    <dgm:cxn modelId="{6BA06D72-AEE0-4AE9-B9F8-B6734C6708E7}" type="presOf" srcId="{8B004F6F-6B2E-4580-A2A8-6277FD3026C6}" destId="{E6140E38-74D2-4429-AAB8-584F91C99569}" srcOrd="0" destOrd="0" presId="urn:microsoft.com/office/officeart/2005/8/layout/hList1"/>
    <dgm:cxn modelId="{89B51ABF-913C-48F9-82B9-70634AC7E3B4}" srcId="{8C33B9F5-7B15-45D2-B731-ECE40E6ADD6D}" destId="{AAEA3FAD-F8C9-49C2-8DBE-7A3414286BE3}" srcOrd="2" destOrd="0" parTransId="{3DF051A8-6B46-40E7-86DF-7174ED0C974A}" sibTransId="{2BB33A3B-841F-4040-A2EA-1CBE3683C86A}"/>
    <dgm:cxn modelId="{28FD9466-E0FD-49FA-A6E2-77919DEACA02}" type="presOf" srcId="{8C33B9F5-7B15-45D2-B731-ECE40E6ADD6D}" destId="{0B226851-A35E-42FB-99DA-F5DED2AA0DA0}" srcOrd="0" destOrd="0" presId="urn:microsoft.com/office/officeart/2005/8/layout/hList1"/>
    <dgm:cxn modelId="{DF9737C9-20A0-4350-9E03-522A4FE6DC8D}" srcId="{AAEA3FAD-F8C9-49C2-8DBE-7A3414286BE3}" destId="{7A4D3961-18B2-410F-A73B-DA56BD5BA7A5}" srcOrd="0" destOrd="0" parTransId="{A330D35B-9EE5-4C8D-A516-D421DC5FCFBF}" sibTransId="{65FE1B09-2632-4594-A155-7EB68F5AE1B1}"/>
    <dgm:cxn modelId="{39F5C446-115A-4DB8-BB6D-1B76A9722E1B}" srcId="{CC32F13B-63AE-4DC3-92E6-AF32D7704302}" destId="{8B004F6F-6B2E-4580-A2A8-6277FD3026C6}" srcOrd="0" destOrd="0" parTransId="{B2F1617B-06FD-4E53-805D-1FEFF155B887}" sibTransId="{D5B74B6D-D1B1-46BA-9B16-D5B8950A2FF5}"/>
    <dgm:cxn modelId="{9308397F-5C4A-4462-8E6C-D9A94B901C0A}" srcId="{8C33B9F5-7B15-45D2-B731-ECE40E6ADD6D}" destId="{C56E8779-829D-4242-B252-101D840B8459}" srcOrd="1" destOrd="0" parTransId="{F8295BF3-2E94-47E7-A7A5-D9E492B1FF44}" sibTransId="{5D4D2789-A101-4E91-9199-0AA840960270}"/>
    <dgm:cxn modelId="{698677E4-5A6A-4313-B33E-E4EDC1886335}" type="presOf" srcId="{C56E8779-829D-4242-B252-101D840B8459}" destId="{675F269A-E6D1-4EF6-9C4F-F944AF60FCEC}" srcOrd="0" destOrd="0" presId="urn:microsoft.com/office/officeart/2005/8/layout/hList1"/>
    <dgm:cxn modelId="{50F6521A-4053-4FAE-99BA-1C84E2577504}" srcId="{C56E8779-829D-4242-B252-101D840B8459}" destId="{B41326AC-BD9A-46E3-A69F-217C91E1770F}" srcOrd="0" destOrd="0" parTransId="{E10CD1C5-815B-44F4-B1A3-6178FFA12306}" sibTransId="{EA0FC21D-253A-412B-ABE4-F34F01BC81D6}"/>
    <dgm:cxn modelId="{6C44B6B5-7C77-48E7-8F65-6597EDFEF3F0}" srcId="{8C33B9F5-7B15-45D2-B731-ECE40E6ADD6D}" destId="{CC32F13B-63AE-4DC3-92E6-AF32D7704302}" srcOrd="0" destOrd="0" parTransId="{E4D9E43C-B2A3-477E-A864-77BA7903A7B0}" sibTransId="{E2AEAC2D-0126-4DA6-85E8-653173231B60}"/>
    <dgm:cxn modelId="{31A3EEDC-C54D-4CCE-BC6F-3D5524137DE4}" type="presParOf" srcId="{0B226851-A35E-42FB-99DA-F5DED2AA0DA0}" destId="{3D15FAF5-3C08-4FD9-AFC5-8398CA6FCA61}" srcOrd="0" destOrd="0" presId="urn:microsoft.com/office/officeart/2005/8/layout/hList1"/>
    <dgm:cxn modelId="{6779E7C9-4878-45B6-9FBF-573742C11C31}" type="presParOf" srcId="{3D15FAF5-3C08-4FD9-AFC5-8398CA6FCA61}" destId="{A578CFD4-FC7D-42CD-AB83-CCEFCB510AB6}" srcOrd="0" destOrd="0" presId="urn:microsoft.com/office/officeart/2005/8/layout/hList1"/>
    <dgm:cxn modelId="{C842E9BA-7239-485D-A9A5-448340E477FB}" type="presParOf" srcId="{3D15FAF5-3C08-4FD9-AFC5-8398CA6FCA61}" destId="{E6140E38-74D2-4429-AAB8-584F91C99569}" srcOrd="1" destOrd="0" presId="urn:microsoft.com/office/officeart/2005/8/layout/hList1"/>
    <dgm:cxn modelId="{FDF6A680-F58C-403D-B4F2-C02F69B3E905}" type="presParOf" srcId="{0B226851-A35E-42FB-99DA-F5DED2AA0DA0}" destId="{30FFD79D-6D2A-49C0-B1C5-BE995FB4ABA9}" srcOrd="1" destOrd="0" presId="urn:microsoft.com/office/officeart/2005/8/layout/hList1"/>
    <dgm:cxn modelId="{E997ABDD-4495-4F52-B763-708849DC5CD4}" type="presParOf" srcId="{0B226851-A35E-42FB-99DA-F5DED2AA0DA0}" destId="{22CBED40-63AD-4F51-89DC-525E05F29E37}" srcOrd="2" destOrd="0" presId="urn:microsoft.com/office/officeart/2005/8/layout/hList1"/>
    <dgm:cxn modelId="{87DFC623-3E91-47B5-A394-05FB65D37CD3}" type="presParOf" srcId="{22CBED40-63AD-4F51-89DC-525E05F29E37}" destId="{675F269A-E6D1-4EF6-9C4F-F944AF60FCEC}" srcOrd="0" destOrd="0" presId="urn:microsoft.com/office/officeart/2005/8/layout/hList1"/>
    <dgm:cxn modelId="{0CAA2ED7-E894-44A5-A079-C2EB7BD6DBFD}" type="presParOf" srcId="{22CBED40-63AD-4F51-89DC-525E05F29E37}" destId="{3F888660-D444-4DC8-B6A6-3AAF3613E8AC}" srcOrd="1" destOrd="0" presId="urn:microsoft.com/office/officeart/2005/8/layout/hList1"/>
    <dgm:cxn modelId="{DE179CEF-E649-4B37-8AF1-1FD973277D12}" type="presParOf" srcId="{0B226851-A35E-42FB-99DA-F5DED2AA0DA0}" destId="{29A934CB-087F-4DA4-B4D9-399551AE6AA3}" srcOrd="3" destOrd="0" presId="urn:microsoft.com/office/officeart/2005/8/layout/hList1"/>
    <dgm:cxn modelId="{2F5EBDCA-8888-47A9-A166-4FAE9F4497A5}" type="presParOf" srcId="{0B226851-A35E-42FB-99DA-F5DED2AA0DA0}" destId="{1172922E-9B64-4987-94E4-175112C46F4B}" srcOrd="4" destOrd="0" presId="urn:microsoft.com/office/officeart/2005/8/layout/hList1"/>
    <dgm:cxn modelId="{10D54317-24B7-4CB0-94E7-30E410058649}" type="presParOf" srcId="{1172922E-9B64-4987-94E4-175112C46F4B}" destId="{3DE31017-7A2D-4659-B5E0-F7EBAA5A6974}" srcOrd="0" destOrd="0" presId="urn:microsoft.com/office/officeart/2005/8/layout/hList1"/>
    <dgm:cxn modelId="{FE772901-0BDC-44D1-B7FF-0181CB816662}" type="presParOf" srcId="{1172922E-9B64-4987-94E4-175112C46F4B}" destId="{14966D23-EA32-4E50-8B87-2480BC3C65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2C12C1-823C-422B-9D05-4C439831689D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72DFB0B-C9B5-40AE-BE3A-D85698DC6656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разработана под корпоративный профиль компетенций наставника</a:t>
          </a:r>
          <a:endParaRPr lang="ru-RU" sz="2000" b="1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1740A-02C7-4663-A5EA-081044278A9A}" type="sibTrans" cxnId="{5CDFADB6-6CE4-42DC-B146-DAC8920760F8}">
      <dgm:prSet/>
      <dgm:spPr/>
      <dgm:t>
        <a:bodyPr/>
        <a:lstStyle/>
        <a:p>
          <a:endParaRPr lang="ru-RU"/>
        </a:p>
      </dgm:t>
    </dgm:pt>
    <dgm:pt modelId="{08F4CB43-362B-4F37-A2D5-5C3A9B7E0F4B}" type="parTrans" cxnId="{5CDFADB6-6CE4-42DC-B146-DAC8920760F8}">
      <dgm:prSet/>
      <dgm:spPr/>
      <dgm:t>
        <a:bodyPr/>
        <a:lstStyle/>
        <a:p>
          <a:endParaRPr lang="ru-RU"/>
        </a:p>
      </dgm:t>
    </dgm:pt>
    <dgm:pt modelId="{A8DB5964-D257-4BAD-B332-85C8CEC9C16B}" type="pres">
      <dgm:prSet presAssocID="{CC2C12C1-823C-422B-9D05-4C439831689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2D2637-5931-4A78-975A-B856EDF3ACE3}" type="pres">
      <dgm:prSet presAssocID="{E72DFB0B-C9B5-40AE-BE3A-D85698DC6656}" presName="root" presStyleCnt="0">
        <dgm:presLayoutVars>
          <dgm:chMax/>
          <dgm:chPref val="4"/>
        </dgm:presLayoutVars>
      </dgm:prSet>
      <dgm:spPr/>
    </dgm:pt>
    <dgm:pt modelId="{5D202323-5336-4319-AB94-7B8D03419DD2}" type="pres">
      <dgm:prSet presAssocID="{E72DFB0B-C9B5-40AE-BE3A-D85698DC6656}" presName="rootComposite" presStyleCnt="0">
        <dgm:presLayoutVars/>
      </dgm:prSet>
      <dgm:spPr/>
    </dgm:pt>
    <dgm:pt modelId="{21698C2F-FBCD-4057-9207-84235FC53411}" type="pres">
      <dgm:prSet presAssocID="{E72DFB0B-C9B5-40AE-BE3A-D85698DC6656}" presName="rootText" presStyleLbl="node0" presStyleIdx="0" presStyleCnt="1" custLinFactY="-38487" custLinFactNeighborX="-3454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3CEDC47-B2FD-4568-AF3A-322F468CD14F}" type="pres">
      <dgm:prSet presAssocID="{E72DFB0B-C9B5-40AE-BE3A-D85698DC6656}" presName="childShape" presStyleCnt="0">
        <dgm:presLayoutVars>
          <dgm:chMax val="0"/>
          <dgm:chPref val="0"/>
        </dgm:presLayoutVars>
      </dgm:prSet>
      <dgm:spPr/>
    </dgm:pt>
  </dgm:ptLst>
  <dgm:cxnLst>
    <dgm:cxn modelId="{48D204DD-9D76-4E6D-8AB0-7A62E3E9A12C}" type="presOf" srcId="{CC2C12C1-823C-422B-9D05-4C439831689D}" destId="{A8DB5964-D257-4BAD-B332-85C8CEC9C16B}" srcOrd="0" destOrd="0" presId="urn:microsoft.com/office/officeart/2008/layout/PictureAccentList"/>
    <dgm:cxn modelId="{5CDFADB6-6CE4-42DC-B146-DAC8920760F8}" srcId="{CC2C12C1-823C-422B-9D05-4C439831689D}" destId="{E72DFB0B-C9B5-40AE-BE3A-D85698DC6656}" srcOrd="0" destOrd="0" parTransId="{08F4CB43-362B-4F37-A2D5-5C3A9B7E0F4B}" sibTransId="{D671740A-02C7-4663-A5EA-081044278A9A}"/>
    <dgm:cxn modelId="{B19752DD-7A87-46FE-B02D-EF159301F2CF}" type="presOf" srcId="{E72DFB0B-C9B5-40AE-BE3A-D85698DC6656}" destId="{21698C2F-FBCD-4057-9207-84235FC53411}" srcOrd="0" destOrd="0" presId="urn:microsoft.com/office/officeart/2008/layout/PictureAccentList"/>
    <dgm:cxn modelId="{363B3FB2-F558-4817-8F60-0D573406C448}" type="presParOf" srcId="{A8DB5964-D257-4BAD-B332-85C8CEC9C16B}" destId="{BC2D2637-5931-4A78-975A-B856EDF3ACE3}" srcOrd="0" destOrd="0" presId="urn:microsoft.com/office/officeart/2008/layout/PictureAccentList"/>
    <dgm:cxn modelId="{50C0DA0A-23BD-40FA-ABC5-6C2805F9B2C0}" type="presParOf" srcId="{BC2D2637-5931-4A78-975A-B856EDF3ACE3}" destId="{5D202323-5336-4319-AB94-7B8D03419DD2}" srcOrd="0" destOrd="0" presId="urn:microsoft.com/office/officeart/2008/layout/PictureAccentList"/>
    <dgm:cxn modelId="{7EDD14DC-3CD2-4963-A48C-901088452E62}" type="presParOf" srcId="{5D202323-5336-4319-AB94-7B8D03419DD2}" destId="{21698C2F-FBCD-4057-9207-84235FC53411}" srcOrd="0" destOrd="0" presId="urn:microsoft.com/office/officeart/2008/layout/PictureAccentList"/>
    <dgm:cxn modelId="{70E71204-FC05-4592-B1F2-97FF23B1ED88}" type="presParOf" srcId="{BC2D2637-5931-4A78-975A-B856EDF3ACE3}" destId="{13CEDC47-B2FD-4568-AF3A-322F468CD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3B9F5-7B15-45D2-B731-ECE40E6ADD6D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C32F13B-63AE-4DC3-92E6-AF32D770430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Временные показатели:</a:t>
          </a:r>
        </a:p>
        <a:p>
          <a:pPr defTabSz="1911350">
            <a:lnSpc>
              <a:spcPct val="90000"/>
            </a:lnSpc>
            <a:spcBef>
              <a:spcPct val="0"/>
            </a:spcBef>
          </a:pPr>
          <a:endParaRPr lang="ru-RU" dirty="0"/>
        </a:p>
      </dgm:t>
    </dgm:pt>
    <dgm:pt modelId="{E4D9E43C-B2A3-477E-A864-77BA7903A7B0}" type="parTrans" cxnId="{6C44B6B5-7C77-48E7-8F65-6597EDFEF3F0}">
      <dgm:prSet/>
      <dgm:spPr/>
      <dgm:t>
        <a:bodyPr/>
        <a:lstStyle/>
        <a:p>
          <a:endParaRPr lang="ru-RU"/>
        </a:p>
      </dgm:t>
    </dgm:pt>
    <dgm:pt modelId="{E2AEAC2D-0126-4DA6-85E8-653173231B60}" type="sibTrans" cxnId="{6C44B6B5-7C77-48E7-8F65-6597EDFEF3F0}">
      <dgm:prSet/>
      <dgm:spPr/>
      <dgm:t>
        <a:bodyPr/>
        <a:lstStyle/>
        <a:p>
          <a:endParaRPr lang="ru-RU"/>
        </a:p>
      </dgm:t>
    </dgm:pt>
    <dgm:pt modelId="{8B004F6F-6B2E-4580-A2A8-6277FD3026C6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</a:rPr>
            <a:t>молодые специалисты быстрее справляются с обработкой и ведением текущей документации: заполнением стандартизированных форм, ведением официальной корреспонденции, оформлением запросов (на 25-30% сократилось затрачиваемое время</a:t>
          </a:r>
          <a:r>
            <a:rPr lang="ru-RU" sz="2000" dirty="0" smtClean="0">
              <a:latin typeface="Times New Roman" panose="02020603050405020304" pitchFamily="18" charset="0"/>
            </a:rPr>
            <a:t>).</a:t>
          </a:r>
          <a:endParaRPr lang="ru-RU" sz="2000" dirty="0"/>
        </a:p>
      </dgm:t>
    </dgm:pt>
    <dgm:pt modelId="{B2F1617B-06FD-4E53-805D-1FEFF155B887}" type="parTrans" cxnId="{39F5C446-115A-4DB8-BB6D-1B76A9722E1B}">
      <dgm:prSet/>
      <dgm:spPr/>
      <dgm:t>
        <a:bodyPr/>
        <a:lstStyle/>
        <a:p>
          <a:endParaRPr lang="ru-RU"/>
        </a:p>
      </dgm:t>
    </dgm:pt>
    <dgm:pt modelId="{D5B74B6D-D1B1-46BA-9B16-D5B8950A2FF5}" type="sibTrans" cxnId="{39F5C446-115A-4DB8-BB6D-1B76A9722E1B}">
      <dgm:prSet/>
      <dgm:spPr/>
      <dgm:t>
        <a:bodyPr/>
        <a:lstStyle/>
        <a:p>
          <a:endParaRPr lang="ru-RU"/>
        </a:p>
      </dgm:t>
    </dgm:pt>
    <dgm:pt modelId="{C56E8779-829D-4242-B252-101D840B845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Финансовые</a:t>
          </a:r>
          <a:r>
            <a:rPr lang="en-US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/</a:t>
          </a:r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материальные показатели:</a:t>
          </a:r>
        </a:p>
        <a:p>
          <a:pPr defTabSz="844550">
            <a:lnSpc>
              <a:spcPct val="90000"/>
            </a:lnSpc>
            <a:spcBef>
              <a:spcPct val="0"/>
            </a:spcBef>
          </a:pPr>
          <a:endParaRPr lang="ru-RU" dirty="0"/>
        </a:p>
      </dgm:t>
    </dgm:pt>
    <dgm:pt modelId="{F8295BF3-2E94-47E7-A7A5-D9E492B1FF44}" type="parTrans" cxnId="{9308397F-5C4A-4462-8E6C-D9A94B901C0A}">
      <dgm:prSet/>
      <dgm:spPr/>
      <dgm:t>
        <a:bodyPr/>
        <a:lstStyle/>
        <a:p>
          <a:endParaRPr lang="ru-RU"/>
        </a:p>
      </dgm:t>
    </dgm:pt>
    <dgm:pt modelId="{5D4D2789-A101-4E91-9199-0AA840960270}" type="sibTrans" cxnId="{9308397F-5C4A-4462-8E6C-D9A94B901C0A}">
      <dgm:prSet/>
      <dgm:spPr/>
      <dgm:t>
        <a:bodyPr/>
        <a:lstStyle/>
        <a:p>
          <a:endParaRPr lang="ru-RU"/>
        </a:p>
      </dgm:t>
    </dgm:pt>
    <dgm:pt modelId="{B41326AC-BD9A-46E3-A69F-217C91E1770F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участии новых специалистов привлечены средства для приобретения оборудования в рамках реализации гранта «Музыка памяти»;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CD1C5-815B-44F4-B1A3-6178FFA12306}" type="parTrans" cxnId="{50F6521A-4053-4FAE-99BA-1C84E2577504}">
      <dgm:prSet/>
      <dgm:spPr/>
      <dgm:t>
        <a:bodyPr/>
        <a:lstStyle/>
        <a:p>
          <a:endParaRPr lang="ru-RU"/>
        </a:p>
      </dgm:t>
    </dgm:pt>
    <dgm:pt modelId="{EA0FC21D-253A-412B-ABE4-F34F01BC81D6}" type="sibTrans" cxnId="{50F6521A-4053-4FAE-99BA-1C84E2577504}">
      <dgm:prSet/>
      <dgm:spPr/>
      <dgm:t>
        <a:bodyPr/>
        <a:lstStyle/>
        <a:p>
          <a:endParaRPr lang="ru-RU"/>
        </a:p>
      </dgm:t>
    </dgm:pt>
    <dgm:pt modelId="{AAEA3FAD-F8C9-49C2-8DBE-7A3414286BE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Ресурсные показатели</a:t>
          </a:r>
          <a:r>
            <a:rPr lang="ru-RU" sz="1800" dirty="0" smtClean="0"/>
            <a:t>:</a:t>
          </a:r>
          <a:endParaRPr lang="ru-RU" sz="1800" dirty="0"/>
        </a:p>
      </dgm:t>
    </dgm:pt>
    <dgm:pt modelId="{3DF051A8-6B46-40E7-86DF-7174ED0C974A}" type="parTrans" cxnId="{89B51ABF-913C-48F9-82B9-70634AC7E3B4}">
      <dgm:prSet/>
      <dgm:spPr/>
      <dgm:t>
        <a:bodyPr/>
        <a:lstStyle/>
        <a:p>
          <a:endParaRPr lang="ru-RU"/>
        </a:p>
      </dgm:t>
    </dgm:pt>
    <dgm:pt modelId="{2BB33A3B-841F-4040-A2EA-1CBE3683C86A}" type="sibTrans" cxnId="{89B51ABF-913C-48F9-82B9-70634AC7E3B4}">
      <dgm:prSet/>
      <dgm:spPr/>
      <dgm:t>
        <a:bodyPr/>
        <a:lstStyle/>
        <a:p>
          <a:endParaRPr lang="ru-RU"/>
        </a:p>
      </dgm:t>
    </dgm:pt>
    <dgm:pt modelId="{9BC95EE9-586D-4342-ADFB-4080B74CB74D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участии новых специалистов получена поддержка от партнеров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EBF70-A1F7-4DB7-BD30-5AF82E3B07BB}" type="parTrans" cxnId="{8DDB0188-CBF6-42D0-B7B1-828AFC0BD138}">
      <dgm:prSet/>
      <dgm:spPr/>
      <dgm:t>
        <a:bodyPr/>
        <a:lstStyle/>
        <a:p>
          <a:endParaRPr lang="ru-RU"/>
        </a:p>
      </dgm:t>
    </dgm:pt>
    <dgm:pt modelId="{A0A81634-A0F6-4268-84E9-C87F181917CB}" type="sibTrans" cxnId="{8DDB0188-CBF6-42D0-B7B1-828AFC0BD138}">
      <dgm:prSet/>
      <dgm:spPr/>
      <dgm:t>
        <a:bodyPr/>
        <a:lstStyle/>
        <a:p>
          <a:endParaRPr lang="ru-RU"/>
        </a:p>
      </dgm:t>
    </dgm:pt>
    <dgm:pt modelId="{7A4D3961-18B2-410F-A73B-DA56BD5BA7A5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наставник в лице Директора организации обучил и передал опыт по осуществлению наставничества другим опытным специалистам, сейчас в организации курируют новых специалистов всего 3 наставника.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E1B09-2632-4594-A155-7EB68F5AE1B1}" type="sibTrans" cxnId="{DF9737C9-20A0-4350-9E03-522A4FE6DC8D}">
      <dgm:prSet/>
      <dgm:spPr/>
      <dgm:t>
        <a:bodyPr/>
        <a:lstStyle/>
        <a:p>
          <a:endParaRPr lang="ru-RU"/>
        </a:p>
      </dgm:t>
    </dgm:pt>
    <dgm:pt modelId="{A330D35B-9EE5-4C8D-A516-D421DC5FCFBF}" type="parTrans" cxnId="{DF9737C9-20A0-4350-9E03-522A4FE6DC8D}">
      <dgm:prSet/>
      <dgm:spPr/>
      <dgm:t>
        <a:bodyPr/>
        <a:lstStyle/>
        <a:p>
          <a:endParaRPr lang="ru-RU"/>
        </a:p>
      </dgm:t>
    </dgm:pt>
    <dgm:pt modelId="{0B226851-A35E-42FB-99DA-F5DED2AA0DA0}" type="pres">
      <dgm:prSet presAssocID="{8C33B9F5-7B15-45D2-B731-ECE40E6AD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5FAF5-3C08-4FD9-AFC5-8398CA6FCA61}" type="pres">
      <dgm:prSet presAssocID="{CC32F13B-63AE-4DC3-92E6-AF32D7704302}" presName="composite" presStyleCnt="0"/>
      <dgm:spPr/>
    </dgm:pt>
    <dgm:pt modelId="{A578CFD4-FC7D-42CD-AB83-CCEFCB510AB6}" type="pres">
      <dgm:prSet presAssocID="{CC32F13B-63AE-4DC3-92E6-AF32D7704302}" presName="parTx" presStyleLbl="alignNode1" presStyleIdx="0" presStyleCnt="3" custLinFactNeighborX="352" custLinFactNeighborY="-1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40E38-74D2-4429-AAB8-584F91C99569}" type="pres">
      <dgm:prSet presAssocID="{CC32F13B-63AE-4DC3-92E6-AF32D770430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FD79D-6D2A-49C0-B1C5-BE995FB4ABA9}" type="pres">
      <dgm:prSet presAssocID="{E2AEAC2D-0126-4DA6-85E8-653173231B60}" presName="space" presStyleCnt="0"/>
      <dgm:spPr/>
    </dgm:pt>
    <dgm:pt modelId="{22CBED40-63AD-4F51-89DC-525E05F29E37}" type="pres">
      <dgm:prSet presAssocID="{C56E8779-829D-4242-B252-101D840B8459}" presName="composite" presStyleCnt="0"/>
      <dgm:spPr/>
    </dgm:pt>
    <dgm:pt modelId="{675F269A-E6D1-4EF6-9C4F-F944AF60FCEC}" type="pres">
      <dgm:prSet presAssocID="{C56E8779-829D-4242-B252-101D840B8459}" presName="parTx" presStyleLbl="alignNode1" presStyleIdx="1" presStyleCnt="3" custLinFactNeighborX="-330" custLinFactNeighborY="-1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8660-D444-4DC8-B6A6-3AAF3613E8AC}" type="pres">
      <dgm:prSet presAssocID="{C56E8779-829D-4242-B252-101D840B84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934CB-087F-4DA4-B4D9-399551AE6AA3}" type="pres">
      <dgm:prSet presAssocID="{5D4D2789-A101-4E91-9199-0AA840960270}" presName="space" presStyleCnt="0"/>
      <dgm:spPr/>
    </dgm:pt>
    <dgm:pt modelId="{1172922E-9B64-4987-94E4-175112C46F4B}" type="pres">
      <dgm:prSet presAssocID="{AAEA3FAD-F8C9-49C2-8DBE-7A3414286BE3}" presName="composite" presStyleCnt="0"/>
      <dgm:spPr/>
    </dgm:pt>
    <dgm:pt modelId="{3DE31017-7A2D-4659-B5E0-F7EBAA5A6974}" type="pres">
      <dgm:prSet presAssocID="{AAEA3FAD-F8C9-49C2-8DBE-7A3414286B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66D23-EA32-4E50-8B87-2480BC3C65D8}" type="pres">
      <dgm:prSet presAssocID="{AAEA3FAD-F8C9-49C2-8DBE-7A3414286B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8DD27-E2CB-42AE-8A3B-B0E069A606C6}" type="presOf" srcId="{B41326AC-BD9A-46E3-A69F-217C91E1770F}" destId="{3F888660-D444-4DC8-B6A6-3AAF3613E8AC}" srcOrd="0" destOrd="0" presId="urn:microsoft.com/office/officeart/2005/8/layout/hList1"/>
    <dgm:cxn modelId="{8DDB0188-CBF6-42D0-B7B1-828AFC0BD138}" srcId="{C56E8779-829D-4242-B252-101D840B8459}" destId="{9BC95EE9-586D-4342-ADFB-4080B74CB74D}" srcOrd="1" destOrd="0" parTransId="{992EBF70-A1F7-4DB7-BD30-5AF82E3B07BB}" sibTransId="{A0A81634-A0F6-4268-84E9-C87F181917CB}"/>
    <dgm:cxn modelId="{ECA99B4B-F7C5-467B-96F3-E7119198A380}" type="presOf" srcId="{9BC95EE9-586D-4342-ADFB-4080B74CB74D}" destId="{3F888660-D444-4DC8-B6A6-3AAF3613E8AC}" srcOrd="0" destOrd="1" presId="urn:microsoft.com/office/officeart/2005/8/layout/hList1"/>
    <dgm:cxn modelId="{FEBB68B1-26CA-4817-A744-5745FD0351AA}" type="presOf" srcId="{AAEA3FAD-F8C9-49C2-8DBE-7A3414286BE3}" destId="{3DE31017-7A2D-4659-B5E0-F7EBAA5A6974}" srcOrd="0" destOrd="0" presId="urn:microsoft.com/office/officeart/2005/8/layout/hList1"/>
    <dgm:cxn modelId="{8443770D-3E39-4345-B50D-4EAA5B6D9DE4}" type="presOf" srcId="{CC32F13B-63AE-4DC3-92E6-AF32D7704302}" destId="{A578CFD4-FC7D-42CD-AB83-CCEFCB510AB6}" srcOrd="0" destOrd="0" presId="urn:microsoft.com/office/officeart/2005/8/layout/hList1"/>
    <dgm:cxn modelId="{AE38CBB0-6C30-4AB9-A3EE-C35916C0CECD}" type="presOf" srcId="{7A4D3961-18B2-410F-A73B-DA56BD5BA7A5}" destId="{14966D23-EA32-4E50-8B87-2480BC3C65D8}" srcOrd="0" destOrd="0" presId="urn:microsoft.com/office/officeart/2005/8/layout/hList1"/>
    <dgm:cxn modelId="{6BA06D72-AEE0-4AE9-B9F8-B6734C6708E7}" type="presOf" srcId="{8B004F6F-6B2E-4580-A2A8-6277FD3026C6}" destId="{E6140E38-74D2-4429-AAB8-584F91C99569}" srcOrd="0" destOrd="0" presId="urn:microsoft.com/office/officeart/2005/8/layout/hList1"/>
    <dgm:cxn modelId="{89B51ABF-913C-48F9-82B9-70634AC7E3B4}" srcId="{8C33B9F5-7B15-45D2-B731-ECE40E6ADD6D}" destId="{AAEA3FAD-F8C9-49C2-8DBE-7A3414286BE3}" srcOrd="2" destOrd="0" parTransId="{3DF051A8-6B46-40E7-86DF-7174ED0C974A}" sibTransId="{2BB33A3B-841F-4040-A2EA-1CBE3683C86A}"/>
    <dgm:cxn modelId="{28FD9466-E0FD-49FA-A6E2-77919DEACA02}" type="presOf" srcId="{8C33B9F5-7B15-45D2-B731-ECE40E6ADD6D}" destId="{0B226851-A35E-42FB-99DA-F5DED2AA0DA0}" srcOrd="0" destOrd="0" presId="urn:microsoft.com/office/officeart/2005/8/layout/hList1"/>
    <dgm:cxn modelId="{DF9737C9-20A0-4350-9E03-522A4FE6DC8D}" srcId="{AAEA3FAD-F8C9-49C2-8DBE-7A3414286BE3}" destId="{7A4D3961-18B2-410F-A73B-DA56BD5BA7A5}" srcOrd="0" destOrd="0" parTransId="{A330D35B-9EE5-4C8D-A516-D421DC5FCFBF}" sibTransId="{65FE1B09-2632-4594-A155-7EB68F5AE1B1}"/>
    <dgm:cxn modelId="{39F5C446-115A-4DB8-BB6D-1B76A9722E1B}" srcId="{CC32F13B-63AE-4DC3-92E6-AF32D7704302}" destId="{8B004F6F-6B2E-4580-A2A8-6277FD3026C6}" srcOrd="0" destOrd="0" parTransId="{B2F1617B-06FD-4E53-805D-1FEFF155B887}" sibTransId="{D5B74B6D-D1B1-46BA-9B16-D5B8950A2FF5}"/>
    <dgm:cxn modelId="{9308397F-5C4A-4462-8E6C-D9A94B901C0A}" srcId="{8C33B9F5-7B15-45D2-B731-ECE40E6ADD6D}" destId="{C56E8779-829D-4242-B252-101D840B8459}" srcOrd="1" destOrd="0" parTransId="{F8295BF3-2E94-47E7-A7A5-D9E492B1FF44}" sibTransId="{5D4D2789-A101-4E91-9199-0AA840960270}"/>
    <dgm:cxn modelId="{698677E4-5A6A-4313-B33E-E4EDC1886335}" type="presOf" srcId="{C56E8779-829D-4242-B252-101D840B8459}" destId="{675F269A-E6D1-4EF6-9C4F-F944AF60FCEC}" srcOrd="0" destOrd="0" presId="urn:microsoft.com/office/officeart/2005/8/layout/hList1"/>
    <dgm:cxn modelId="{50F6521A-4053-4FAE-99BA-1C84E2577504}" srcId="{C56E8779-829D-4242-B252-101D840B8459}" destId="{B41326AC-BD9A-46E3-A69F-217C91E1770F}" srcOrd="0" destOrd="0" parTransId="{E10CD1C5-815B-44F4-B1A3-6178FFA12306}" sibTransId="{EA0FC21D-253A-412B-ABE4-F34F01BC81D6}"/>
    <dgm:cxn modelId="{6C44B6B5-7C77-48E7-8F65-6597EDFEF3F0}" srcId="{8C33B9F5-7B15-45D2-B731-ECE40E6ADD6D}" destId="{CC32F13B-63AE-4DC3-92E6-AF32D7704302}" srcOrd="0" destOrd="0" parTransId="{E4D9E43C-B2A3-477E-A864-77BA7903A7B0}" sibTransId="{E2AEAC2D-0126-4DA6-85E8-653173231B60}"/>
    <dgm:cxn modelId="{31A3EEDC-C54D-4CCE-BC6F-3D5524137DE4}" type="presParOf" srcId="{0B226851-A35E-42FB-99DA-F5DED2AA0DA0}" destId="{3D15FAF5-3C08-4FD9-AFC5-8398CA6FCA61}" srcOrd="0" destOrd="0" presId="urn:microsoft.com/office/officeart/2005/8/layout/hList1"/>
    <dgm:cxn modelId="{6779E7C9-4878-45B6-9FBF-573742C11C31}" type="presParOf" srcId="{3D15FAF5-3C08-4FD9-AFC5-8398CA6FCA61}" destId="{A578CFD4-FC7D-42CD-AB83-CCEFCB510AB6}" srcOrd="0" destOrd="0" presId="urn:microsoft.com/office/officeart/2005/8/layout/hList1"/>
    <dgm:cxn modelId="{C842E9BA-7239-485D-A9A5-448340E477FB}" type="presParOf" srcId="{3D15FAF5-3C08-4FD9-AFC5-8398CA6FCA61}" destId="{E6140E38-74D2-4429-AAB8-584F91C99569}" srcOrd="1" destOrd="0" presId="urn:microsoft.com/office/officeart/2005/8/layout/hList1"/>
    <dgm:cxn modelId="{FDF6A680-F58C-403D-B4F2-C02F69B3E905}" type="presParOf" srcId="{0B226851-A35E-42FB-99DA-F5DED2AA0DA0}" destId="{30FFD79D-6D2A-49C0-B1C5-BE995FB4ABA9}" srcOrd="1" destOrd="0" presId="urn:microsoft.com/office/officeart/2005/8/layout/hList1"/>
    <dgm:cxn modelId="{E997ABDD-4495-4F52-B763-708849DC5CD4}" type="presParOf" srcId="{0B226851-A35E-42FB-99DA-F5DED2AA0DA0}" destId="{22CBED40-63AD-4F51-89DC-525E05F29E37}" srcOrd="2" destOrd="0" presId="urn:microsoft.com/office/officeart/2005/8/layout/hList1"/>
    <dgm:cxn modelId="{87DFC623-3E91-47B5-A394-05FB65D37CD3}" type="presParOf" srcId="{22CBED40-63AD-4F51-89DC-525E05F29E37}" destId="{675F269A-E6D1-4EF6-9C4F-F944AF60FCEC}" srcOrd="0" destOrd="0" presId="urn:microsoft.com/office/officeart/2005/8/layout/hList1"/>
    <dgm:cxn modelId="{0CAA2ED7-E894-44A5-A079-C2EB7BD6DBFD}" type="presParOf" srcId="{22CBED40-63AD-4F51-89DC-525E05F29E37}" destId="{3F888660-D444-4DC8-B6A6-3AAF3613E8AC}" srcOrd="1" destOrd="0" presId="urn:microsoft.com/office/officeart/2005/8/layout/hList1"/>
    <dgm:cxn modelId="{DE179CEF-E649-4B37-8AF1-1FD973277D12}" type="presParOf" srcId="{0B226851-A35E-42FB-99DA-F5DED2AA0DA0}" destId="{29A934CB-087F-4DA4-B4D9-399551AE6AA3}" srcOrd="3" destOrd="0" presId="urn:microsoft.com/office/officeart/2005/8/layout/hList1"/>
    <dgm:cxn modelId="{2F5EBDCA-8888-47A9-A166-4FAE9F4497A5}" type="presParOf" srcId="{0B226851-A35E-42FB-99DA-F5DED2AA0DA0}" destId="{1172922E-9B64-4987-94E4-175112C46F4B}" srcOrd="4" destOrd="0" presId="urn:microsoft.com/office/officeart/2005/8/layout/hList1"/>
    <dgm:cxn modelId="{10D54317-24B7-4CB0-94E7-30E410058649}" type="presParOf" srcId="{1172922E-9B64-4987-94E4-175112C46F4B}" destId="{3DE31017-7A2D-4659-B5E0-F7EBAA5A6974}" srcOrd="0" destOrd="0" presId="urn:microsoft.com/office/officeart/2005/8/layout/hList1"/>
    <dgm:cxn modelId="{FE772901-0BDC-44D1-B7FF-0181CB816662}" type="presParOf" srcId="{1172922E-9B64-4987-94E4-175112C46F4B}" destId="{14966D23-EA32-4E50-8B87-2480BC3C65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CA6E-A257-4CC2-96DD-13A2B236F564}">
      <dsp:nvSpPr>
        <dsp:cNvPr id="0" name=""/>
        <dsp:cNvSpPr/>
      </dsp:nvSpPr>
      <dsp:spPr>
        <a:xfrm rot="5400000">
          <a:off x="5946624" y="-3343127"/>
          <a:ext cx="1550561" cy="83170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Проведение первой организационной встречи наставника и наставляемого.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персонального рабочего места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круга обязанностей и функционала наставника и наставляемого.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взаимодействий, выстраивание отношений взаимопонимания и доверия.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Знакомство с правилами внутреннего распорядка и корпоративной культурой организации.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политикой организации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рефлексивного отчета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63374" y="115815"/>
        <a:ext cx="8241369" cy="1399177"/>
      </dsp:txXfrm>
    </dsp:sp>
    <dsp:sp modelId="{7BD5F074-0559-4EA6-9A0E-25477148260F}">
      <dsp:nvSpPr>
        <dsp:cNvPr id="0" name=""/>
        <dsp:cNvSpPr/>
      </dsp:nvSpPr>
      <dsp:spPr>
        <a:xfrm>
          <a:off x="803" y="212348"/>
          <a:ext cx="2560807" cy="1129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 – Подготовительный (1-2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месяц работы)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52" y="267497"/>
        <a:ext cx="2450509" cy="1019434"/>
      </dsp:txXfrm>
    </dsp:sp>
    <dsp:sp modelId="{836343E6-BC74-436D-A3C5-53A0D910540F}">
      <dsp:nvSpPr>
        <dsp:cNvPr id="0" name=""/>
        <dsp:cNvSpPr/>
      </dsp:nvSpPr>
      <dsp:spPr>
        <a:xfrm rot="5400000">
          <a:off x="5490417" y="-1182315"/>
          <a:ext cx="2573850" cy="82045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Регулярные встречи наставника и наставляемого.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встречи с представителями Российского Комитета системы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SOS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и реализация программы Адаптации.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супервизий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рабочем месте.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работы организации участие наставляемого в офлайн и онлайн обучениях, тренингах,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вебинарах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мастер-классах, тематических планерках, корпоративных мероприятий.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обучения на базе своего учреждения, а также институтов и центров повышения квалификации с получением сертификата.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грантовой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(подготовка проекта для конкурса).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корпоративных мероприятиях организации.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75053" y="1758694"/>
        <a:ext cx="8078934" cy="2322560"/>
      </dsp:txXfrm>
    </dsp:sp>
    <dsp:sp modelId="{DCDA841E-06E8-453F-86EF-73BE6C9BD989}">
      <dsp:nvSpPr>
        <dsp:cNvPr id="0" name=""/>
        <dsp:cNvSpPr/>
      </dsp:nvSpPr>
      <dsp:spPr>
        <a:xfrm>
          <a:off x="803" y="2343145"/>
          <a:ext cx="2674249" cy="1153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 – Основной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месяц работы)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20" y="2399462"/>
        <a:ext cx="2561615" cy="1041023"/>
      </dsp:txXfrm>
    </dsp:sp>
    <dsp:sp modelId="{1E414E98-0D74-44FC-9F93-8ED77E08C0D3}">
      <dsp:nvSpPr>
        <dsp:cNvPr id="0" name=""/>
        <dsp:cNvSpPr/>
      </dsp:nvSpPr>
      <dsp:spPr>
        <a:xfrm rot="5400000">
          <a:off x="6037241" y="975989"/>
          <a:ext cx="1529797" cy="815659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уровня профессиональной адаптации нового специалиста и степени его готовности к выполнению своих функциональных обязанностей.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возможных затруднений в работе нового специалиста; корректировка, интенсификация сопровождения при необходимости.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итогового собеседования по результатам работы и проведение заключительной встречи наставника и наставляемого.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программы наставничества осуществляется в течение календарного года.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23845" y="4364065"/>
        <a:ext cx="8081911" cy="1380439"/>
      </dsp:txXfrm>
    </dsp:sp>
    <dsp:sp modelId="{52E79EF3-1614-4103-A8B2-147C77C18273}">
      <dsp:nvSpPr>
        <dsp:cNvPr id="0" name=""/>
        <dsp:cNvSpPr/>
      </dsp:nvSpPr>
      <dsp:spPr>
        <a:xfrm>
          <a:off x="803" y="4396378"/>
          <a:ext cx="2722137" cy="1311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 – Заключительный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( 10-12 месяц работы)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47" y="4460422"/>
        <a:ext cx="2594049" cy="118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8CFD4-FC7D-42CD-AB83-CCEFCB510AB6}">
      <dsp:nvSpPr>
        <dsp:cNvPr id="0" name=""/>
        <dsp:cNvSpPr/>
      </dsp:nvSpPr>
      <dsp:spPr>
        <a:xfrm>
          <a:off x="3466" y="110056"/>
          <a:ext cx="3379860" cy="661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мотивационном уровне</a:t>
          </a:r>
          <a:endParaRPr lang="ru-RU" sz="1800" kern="1200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algn="ctr" defTabSz="1911350">
            <a:lnSpc>
              <a:spcPct val="90000"/>
            </a:lnSpc>
            <a:spcBef>
              <a:spcPct val="0"/>
            </a:spcBef>
          </a:pPr>
          <a:endParaRPr lang="ru-RU" kern="1200" dirty="0"/>
        </a:p>
      </dsp:txBody>
      <dsp:txXfrm>
        <a:off x="3466" y="110056"/>
        <a:ext cx="3379860" cy="661986"/>
      </dsp:txXfrm>
    </dsp:sp>
    <dsp:sp modelId="{E6140E38-74D2-4429-AAB8-584F91C99569}">
      <dsp:nvSpPr>
        <dsp:cNvPr id="0" name=""/>
        <dsp:cNvSpPr/>
      </dsp:nvSpPr>
      <dsp:spPr>
        <a:xfrm>
          <a:off x="3466" y="772042"/>
          <a:ext cx="3379860" cy="28873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Новый специалист заинтересован в получении новых знаний и развитии, проявляет инициативность, готов к решению вопросов в режиме многозадачности. Осваивает нормы взаимоотношений, корпоративной культуры.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kern="1200" dirty="0"/>
        </a:p>
      </dsp:txBody>
      <dsp:txXfrm>
        <a:off x="3466" y="772042"/>
        <a:ext cx="3379860" cy="2887396"/>
      </dsp:txXfrm>
    </dsp:sp>
    <dsp:sp modelId="{675F269A-E6D1-4EF6-9C4F-F944AF60FCEC}">
      <dsp:nvSpPr>
        <dsp:cNvPr id="0" name=""/>
        <dsp:cNvSpPr/>
      </dsp:nvSpPr>
      <dsp:spPr>
        <a:xfrm>
          <a:off x="3845353" y="99160"/>
          <a:ext cx="3379860" cy="661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когнитивном уровне</a:t>
          </a:r>
          <a:endParaRPr lang="ru-RU" sz="1800" kern="1200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</a:pPr>
          <a:endParaRPr lang="ru-RU" kern="1200" dirty="0"/>
        </a:p>
      </dsp:txBody>
      <dsp:txXfrm>
        <a:off x="3845353" y="99160"/>
        <a:ext cx="3379860" cy="661986"/>
      </dsp:txXfrm>
    </dsp:sp>
    <dsp:sp modelId="{3F888660-D444-4DC8-B6A6-3AAF3613E8AC}">
      <dsp:nvSpPr>
        <dsp:cNvPr id="0" name=""/>
        <dsp:cNvSpPr/>
      </dsp:nvSpPr>
      <dsp:spPr>
        <a:xfrm>
          <a:off x="3856506" y="772042"/>
          <a:ext cx="3379860" cy="28873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0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Новый специалист приобретает знания, умения и навыки в работе с нормативной документацией, системе работы организации, технологиям работы с </a:t>
          </a:r>
          <a:r>
            <a:rPr lang="ru-RU" sz="16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благополучателями</a:t>
          </a: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</a:p>
        <a:p>
          <a:pPr marL="171450" indent="-171450" algn="l" defTabSz="711200">
            <a:lnSpc>
              <a:spcPct val="90000"/>
            </a:lnSpc>
            <a:spcBef>
              <a:spcPct val="0"/>
            </a:spcBef>
            <a:buChar char="••"/>
          </a:pPr>
          <a:endParaRPr lang="ru-RU" kern="1200" dirty="0"/>
        </a:p>
      </dsp:txBody>
      <dsp:txXfrm>
        <a:off x="3856506" y="772042"/>
        <a:ext cx="3379860" cy="2887396"/>
      </dsp:txXfrm>
    </dsp:sp>
    <dsp:sp modelId="{3DE31017-7A2D-4659-B5E0-F7EBAA5A6974}">
      <dsp:nvSpPr>
        <dsp:cNvPr id="0" name=""/>
        <dsp:cNvSpPr/>
      </dsp:nvSpPr>
      <dsp:spPr>
        <a:xfrm>
          <a:off x="7709547" y="110056"/>
          <a:ext cx="3379860" cy="661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</a:t>
          </a:r>
          <a:r>
            <a:rPr lang="ru-RU" sz="1800" b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практическо-деятельностном</a:t>
          </a: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уровне</a:t>
          </a:r>
          <a:endParaRPr lang="ru-RU" sz="1800" kern="1200" dirty="0"/>
        </a:p>
      </dsp:txBody>
      <dsp:txXfrm>
        <a:off x="7709547" y="110056"/>
        <a:ext cx="3379860" cy="661986"/>
      </dsp:txXfrm>
    </dsp:sp>
    <dsp:sp modelId="{14966D23-EA32-4E50-8B87-2480BC3C65D8}">
      <dsp:nvSpPr>
        <dsp:cNvPr id="0" name=""/>
        <dsp:cNvSpPr/>
      </dsp:nvSpPr>
      <dsp:spPr>
        <a:xfrm>
          <a:off x="7709547" y="772042"/>
          <a:ext cx="3379860" cy="28873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Новый специалист умеет использовать в работе нормативную документацию, ведет деловую корреспонденцию, применяет технологии социальной работы с </a:t>
          </a:r>
          <a:r>
            <a:rPr lang="ru-RU" sz="15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благополучателями</a:t>
          </a: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, владеет кейс-менеджментом, участвует в </a:t>
          </a:r>
          <a:r>
            <a:rPr lang="ru-RU" sz="15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грантовых</a:t>
          </a: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проектах, мастер-классах, тренингах, </a:t>
          </a:r>
          <a:r>
            <a:rPr lang="ru-RU" sz="15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вебинарах</a:t>
          </a: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ru-RU" sz="15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Принимает свой профессиональный статус, соблюдает режим труда и отдыха, умеет работать в режиме многозадачности</a:t>
          </a:r>
          <a:r>
            <a:rPr lang="ru-RU" sz="15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ru-RU" sz="1500" kern="1200" dirty="0"/>
        </a:p>
      </dsp:txBody>
      <dsp:txXfrm>
        <a:off x="7709547" y="772042"/>
        <a:ext cx="3379860" cy="2887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98C2F-FBCD-4057-9207-84235FC53411}">
      <dsp:nvSpPr>
        <dsp:cNvPr id="0" name=""/>
        <dsp:cNvSpPr/>
      </dsp:nvSpPr>
      <dsp:spPr>
        <a:xfrm>
          <a:off x="0" y="110480"/>
          <a:ext cx="5615708" cy="95961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разработана под корпоративный профиль компетенций наставника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06" y="138586"/>
        <a:ext cx="5559496" cy="903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8CFD4-FC7D-42CD-AB83-CCEFCB510AB6}">
      <dsp:nvSpPr>
        <dsp:cNvPr id="0" name=""/>
        <dsp:cNvSpPr/>
      </dsp:nvSpPr>
      <dsp:spPr>
        <a:xfrm>
          <a:off x="15363" y="0"/>
          <a:ext cx="3379860" cy="1351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Временные показатели:</a:t>
          </a:r>
        </a:p>
        <a:p>
          <a:pPr algn="ctr" defTabSz="1911350">
            <a:lnSpc>
              <a:spcPct val="90000"/>
            </a:lnSpc>
            <a:spcBef>
              <a:spcPct val="0"/>
            </a:spcBef>
          </a:pPr>
          <a:endParaRPr lang="ru-RU" kern="1200" dirty="0"/>
        </a:p>
      </dsp:txBody>
      <dsp:txXfrm>
        <a:off x="15363" y="0"/>
        <a:ext cx="3379860" cy="1351944"/>
      </dsp:txXfrm>
    </dsp:sp>
    <dsp:sp modelId="{E6140E38-74D2-4429-AAB8-584F91C99569}">
      <dsp:nvSpPr>
        <dsp:cNvPr id="0" name=""/>
        <dsp:cNvSpPr/>
      </dsp:nvSpPr>
      <dsp:spPr>
        <a:xfrm>
          <a:off x="3466" y="1352920"/>
          <a:ext cx="3379860" cy="2415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</a:rPr>
            <a:t>молодые специалисты быстрее справляются с обработкой и ведением текущей документации: заполнением стандартизированных форм, ведением официальной корреспонденции, оформлением запросов (на 25-30% сократилось затрачиваемое время</a:t>
          </a:r>
          <a:r>
            <a:rPr lang="ru-RU" sz="2000" kern="1200" dirty="0" smtClean="0">
              <a:latin typeface="Times New Roman" panose="02020603050405020304" pitchFamily="18" charset="0"/>
            </a:rPr>
            <a:t>).</a:t>
          </a:r>
          <a:endParaRPr lang="ru-RU" sz="2000" kern="1200" dirty="0"/>
        </a:p>
      </dsp:txBody>
      <dsp:txXfrm>
        <a:off x="3466" y="1352920"/>
        <a:ext cx="3379860" cy="2415599"/>
      </dsp:txXfrm>
    </dsp:sp>
    <dsp:sp modelId="{675F269A-E6D1-4EF6-9C4F-F944AF60FCEC}">
      <dsp:nvSpPr>
        <dsp:cNvPr id="0" name=""/>
        <dsp:cNvSpPr/>
      </dsp:nvSpPr>
      <dsp:spPr>
        <a:xfrm>
          <a:off x="3845353" y="0"/>
          <a:ext cx="3379860" cy="1351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Финансовые</a:t>
          </a:r>
          <a:r>
            <a:rPr lang="en-US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/</a:t>
          </a: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материальные показатели:</a:t>
          </a:r>
        </a:p>
        <a:p>
          <a:pPr algn="ctr" defTabSz="844550">
            <a:lnSpc>
              <a:spcPct val="90000"/>
            </a:lnSpc>
            <a:spcBef>
              <a:spcPct val="0"/>
            </a:spcBef>
          </a:pPr>
          <a:endParaRPr lang="ru-RU" kern="1200" dirty="0"/>
        </a:p>
      </dsp:txBody>
      <dsp:txXfrm>
        <a:off x="3845353" y="0"/>
        <a:ext cx="3379860" cy="1351944"/>
      </dsp:txXfrm>
    </dsp:sp>
    <dsp:sp modelId="{3F888660-D444-4DC8-B6A6-3AAF3613E8AC}">
      <dsp:nvSpPr>
        <dsp:cNvPr id="0" name=""/>
        <dsp:cNvSpPr/>
      </dsp:nvSpPr>
      <dsp:spPr>
        <a:xfrm>
          <a:off x="3856506" y="1352920"/>
          <a:ext cx="3379860" cy="2415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участии новых специалистов привлечены средства для приобретения оборудования в рамках реализации гранта «Музыка памяти»;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участии новых специалистов получена поддержка от партнеров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6506" y="1352920"/>
        <a:ext cx="3379860" cy="2415599"/>
      </dsp:txXfrm>
    </dsp:sp>
    <dsp:sp modelId="{3DE31017-7A2D-4659-B5E0-F7EBAA5A6974}">
      <dsp:nvSpPr>
        <dsp:cNvPr id="0" name=""/>
        <dsp:cNvSpPr/>
      </dsp:nvSpPr>
      <dsp:spPr>
        <a:xfrm>
          <a:off x="7709547" y="975"/>
          <a:ext cx="3379860" cy="1351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Ресурсные показатели</a:t>
          </a:r>
          <a:r>
            <a:rPr lang="ru-RU" sz="1800" kern="1200" dirty="0" smtClean="0"/>
            <a:t>:</a:t>
          </a:r>
          <a:endParaRPr lang="ru-RU" sz="1800" kern="1200" dirty="0"/>
        </a:p>
      </dsp:txBody>
      <dsp:txXfrm>
        <a:off x="7709547" y="975"/>
        <a:ext cx="3379860" cy="1351944"/>
      </dsp:txXfrm>
    </dsp:sp>
    <dsp:sp modelId="{14966D23-EA32-4E50-8B87-2480BC3C65D8}">
      <dsp:nvSpPr>
        <dsp:cNvPr id="0" name=""/>
        <dsp:cNvSpPr/>
      </dsp:nvSpPr>
      <dsp:spPr>
        <a:xfrm>
          <a:off x="7709547" y="1352920"/>
          <a:ext cx="3379860" cy="2415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наставник в лице Директора организации обучил и передал опыт по осуществлению наставничества другим опытным специалистам, сейчас в организации курируют новых специалистов всего 3 наставника.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09547" y="1352920"/>
        <a:ext cx="3379860" cy="241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9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9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6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1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5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1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2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9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2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AAB708A-25E3-4AC6-8C59-D45DD529B31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05E80D0-B54C-4796-88E3-9D84FBD0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89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17" y="2041857"/>
            <a:ext cx="11471565" cy="17393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Коллайдер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эффективного старта в профессию»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производительности труда новых специалистов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деревня –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unaeva.TE\Desktop\Проект РК реализация\2_logo_positive r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05505"/>
            <a:ext cx="24384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48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573" y="311885"/>
            <a:ext cx="10397954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 качественные показатели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24" y="2376015"/>
            <a:ext cx="5662775" cy="380029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b="1" u="sng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 новых специалистов за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новых специалистов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обучающих мероприятий для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( с участием новых)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1005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 арт-терапевтических социальных технологий новыми специалистами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верифицкация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социальных технологий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45964" y="2376015"/>
            <a:ext cx="5746337" cy="380029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показатели: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мотивации наставляемого к освоению новых технологий, качественному сопровождению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по вопросам сопровождения семей, подготовки текущей документации,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заявок.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уровень практических умений специалиста в решении трудных жизненных ситуаций семей.</a:t>
            </a:r>
          </a:p>
          <a:p>
            <a:pPr algn="just"/>
            <a:endParaRPr lang="ru-RU" b="1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82" y="284176"/>
            <a:ext cx="10636017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практики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7386" y="1989346"/>
            <a:ext cx="11539741" cy="763091"/>
          </a:xfrm>
          <a:prstGeom prst="roundRect">
            <a:avLst>
              <a:gd name="adj" fmla="val 1000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наставника Чёрствой О.Е. в течение 2022-2023 гг. достигнуты следующие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4026" y="2948847"/>
            <a:ext cx="8791574" cy="34421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новых специалистов прошли адаптационную программу, получили сопровождение наставника, освоили нормы корпоративной культуры, отметили снижение дискомфорта и ускорение процесса освоения профессиональных обязанностей (на основе рефлексивных отчетов специалистов и наставников).</a:t>
            </a: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новые специалисты прошли сертифицированное обучение социальным технологиям, приняли участие в разработке формуляров - верификации технологий работы в банк социальных практик, освоили и применяют технологию кейс-менеджмент и другие технологии в работе с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благополучателями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7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практики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099688"/>
              </p:ext>
            </p:extLst>
          </p:nvPr>
        </p:nvGraphicFramePr>
        <p:xfrm>
          <a:off x="517235" y="2104832"/>
          <a:ext cx="11092874" cy="376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42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практики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9063" y="2044910"/>
            <a:ext cx="2963738" cy="128277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Новыми специалистами пройдено обучение на базе институтов и центров повышения квалификации с получением сертификата.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188" y="3691429"/>
            <a:ext cx="3249487" cy="137036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новыми специалистами технологией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кейс-менеджмент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25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сопровождении).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36155" y="2076945"/>
            <a:ext cx="3103395" cy="121870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формуляров:</a:t>
            </a:r>
          </a:p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ерификации 4технологий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банк социальных практик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0072" y="3744916"/>
            <a:ext cx="4049771" cy="218543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идеи наставника </a:t>
            </a:r>
            <a:r>
              <a:rPr lang="ru-RU" sz="1600" dirty="0">
                <a:solidFill>
                  <a:srgbClr val="099BD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«Ресурсно-методический центр социальных технологий как «</a:t>
            </a:r>
            <a:r>
              <a:rPr lang="ru-RU" sz="1600" dirty="0" smtClean="0">
                <a:solidFill>
                  <a:srgbClr val="099BD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кампус </a:t>
            </a:r>
            <a:r>
              <a:rPr lang="ru-RU" sz="1600" dirty="0">
                <a:solidFill>
                  <a:srgbClr val="099BD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специалистов социальной сферы</a:t>
            </a:r>
            <a:r>
              <a:rPr lang="ru-RU" sz="1600" dirty="0" smtClean="0">
                <a:solidFill>
                  <a:srgbClr val="099BD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99BD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ТОП-1000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АСИ на форуме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«Сильные идеи для нового времени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07653" y="3744916"/>
            <a:ext cx="2741446" cy="10560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реализация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грантового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(«Музыка памяти» 2022-2023г.)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1003" y="2028925"/>
            <a:ext cx="3127910" cy="13963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новых технологий социальной работы (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плейбэк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-театр;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музыкотерапия,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кинотерапия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712" y="5595574"/>
            <a:ext cx="3102161" cy="112221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победа в Областном конкурсе «Лучшие практики наставничества Вологодской области» (2023 г.).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90063" y="5261696"/>
            <a:ext cx="3249487" cy="137036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конкурсе (фонда Владимира Потанина «Профессиональное развитие» 4 новых специалистов и наставника).</a:t>
            </a:r>
          </a:p>
        </p:txBody>
      </p:sp>
    </p:spTree>
    <p:extLst>
      <p:ext uri="{BB962C8B-B14F-4D97-AF65-F5344CB8AC3E}">
        <p14:creationId xmlns:p14="http://schemas.microsoft.com/office/powerpoint/2010/main" val="312119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73" y="2493818"/>
            <a:ext cx="1198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Dunaeva.TE\Desktop\Проект РК реализация\2_logo_positive r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3" y="5630284"/>
            <a:ext cx="24384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42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2008750"/>
            <a:ext cx="10179477" cy="466518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опытный коллега, который передает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сотрудникам профессиональные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вопросы, разбирают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 помогает новым специалистам осваиваться в организации</a:t>
            </a: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Рассказывает о правилах организации, помогают влиться в коллектив и повысить производительность труда как самого молодого специалиста, так и организации в целом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и профессиональной подготовки 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при переходе на новую должность и первичное сопровождение выполнения трудовых функций под наблюдением опытного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регулярным получением конструктивной обратной связи с целью быстрейшего овладения необходимыми трудовыми навыками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unaeva.TE\Desktop\Проект РК реализация\2_logo_positive r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18" y="5857804"/>
            <a:ext cx="24384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421" y="329096"/>
            <a:ext cx="10756090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/>
              <a:t>Коллайдер</a:t>
            </a:r>
            <a:r>
              <a:rPr lang="ru-RU" sz="2200" dirty="0"/>
              <a:t> эффективного старта в профессию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для повышения производительности труда новых </a:t>
            </a:r>
            <a:r>
              <a:rPr lang="ru-RU" sz="2000" dirty="0" smtClean="0"/>
              <a:t>специалистов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32810" y="1915787"/>
            <a:ext cx="876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Чёрствая Ольга Евгеньевна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5847" y="2546606"/>
            <a:ext cx="524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частного социального учреждения «Детская деревня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3697" y="3368311"/>
            <a:ext cx="5708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 с опытом педагогической деятельности более 20 лет. Имеет 2 защищённых аспирантов, 113 публикаций, 16 статей ВАК, учебные пособия, монографии. Является членом экспертных Советов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Dunaeva.TE\Desktop\Проект РК реализация\2_logo_positive r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27" y="5815012"/>
            <a:ext cx="24384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8" y="2546606"/>
            <a:ext cx="2970173" cy="376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18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20" y="279648"/>
            <a:ext cx="11166763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/>
              <a:t>Коллайдер</a:t>
            </a:r>
            <a:r>
              <a:rPr lang="ru-RU" sz="2200" dirty="0"/>
              <a:t> эффективного старта в профессию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для повышения производительности труда новых </a:t>
            </a:r>
            <a:r>
              <a:rPr lang="ru-RU" sz="2200" dirty="0" smtClean="0"/>
              <a:t>специалистов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697" y="2872853"/>
            <a:ext cx="6369133" cy="3134863"/>
          </a:xfrm>
        </p:spPr>
        <p:txBody>
          <a:bodyPr>
            <a:normAutofit fontScale="85000" lnSpcReduction="10000"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ИДЕЯ:</a:t>
            </a:r>
          </a:p>
          <a:p>
            <a:pPr>
              <a:lnSpc>
                <a:spcPct val="110000"/>
              </a:lnSpc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аключается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наставничестве новых специалистов опытными сотрудниками на основе разработанной индивидуальной программы, направленной на повышение мотивации, эффективного старта в профессию, производительности труда, знаний и практических компетенций специалиста, что в дальнейшем влияет на уровень качества сопровождения </a:t>
            </a:r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Dunaeva.TE\Desktop\Проект РК реализация\2_logo_positive r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4" y="6007716"/>
            <a:ext cx="24384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2" b="11787"/>
          <a:stretch/>
        </p:blipFill>
        <p:spPr>
          <a:xfrm>
            <a:off x="6515340" y="2077928"/>
            <a:ext cx="4293029" cy="385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16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101" y="323760"/>
            <a:ext cx="10208953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/>
              <a:t>Коллайдер</a:t>
            </a:r>
            <a:r>
              <a:rPr lang="ru-RU" sz="2200" dirty="0"/>
              <a:t> эффективного старта в профессию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для повышения производительности труда новых </a:t>
            </a:r>
            <a:r>
              <a:rPr lang="ru-RU" sz="2200" dirty="0" smtClean="0"/>
              <a:t>специалистов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63" y="1925299"/>
            <a:ext cx="2184585" cy="574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9" y="2326821"/>
            <a:ext cx="722073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для осуществления деятельности сотруднических отношений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по передаче знаний и опыта работы наставника новому специалисту/углубление проф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знаний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при вторичной адаптации (в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обучение инновационным технологиям соц. работы с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благополучателями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труда: ускорение процесса освоения новым специалистом профессиональных обязанностей/повышение результативности проф. деятельности специалиста при вторичной адаптации.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4.Самостоятельная деятельность специалиста, направленная на: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сопровождение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методическую деятельность, направленную на написание грантов, участие в конкурсах, и т.д.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Dunaeva.TE\Desktop\Проект РК реализация\2_logo_positive r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2" y="6008976"/>
            <a:ext cx="24384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r="20760"/>
          <a:stretch/>
        </p:blipFill>
        <p:spPr>
          <a:xfrm>
            <a:off x="7143048" y="2051517"/>
            <a:ext cx="4915173" cy="35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3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49" y="194153"/>
            <a:ext cx="10396635" cy="150876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Коллайдер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эффективного старта в профессию» для повышения производительности труда новых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5854" y="2031999"/>
            <a:ext cx="5015346" cy="75738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 состоит из 2 частей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785" y="3215786"/>
            <a:ext cx="5255048" cy="32360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600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Адаптационная программа, разработанная системой 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применяется с 2018 года</a:t>
            </a:r>
          </a:p>
          <a:p>
            <a:pPr algn="ctr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9-ти регионах РФ</a:t>
            </a:r>
          </a:p>
          <a:p>
            <a:pPr algn="just" fontAlgn="base" hangingPunct="0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прохождения Программы новые специалисты в формате офлайн и онлайн встреч взаимодействуют со специалистами РК; получают информацию об организации и её структуре, профессии, политике, системе мониторинга и отчетности, ориентационной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программе,  осуществляют стажировку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локациях Программы. 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9854" y="3215787"/>
            <a:ext cx="5631190" cy="32360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наставником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ередача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от наставника новому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специалисту осуществляется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проведения с ним личных встреч, тренингов,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тематических планерок, совместных выездов в другие локации,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написанию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грантов. Привлечение других специалистов по запросу.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Ресурсно-методического центра нашего учреждения проводится обучение инновационным технологиям социальной работы как для новых специалистов, так и для других сотрудников с целью повышения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квалификации. </a:t>
            </a:r>
          </a:p>
          <a:p>
            <a:pPr algn="ctr"/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72" y="0"/>
            <a:ext cx="1167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комплекса мероприятий по реализации взаимодействия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наставник-наставляемый с продолжительностью 1 год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4488975"/>
              </p:ext>
            </p:extLst>
          </p:nvPr>
        </p:nvGraphicFramePr>
        <p:xfrm>
          <a:off x="517235" y="830997"/>
          <a:ext cx="10880436" cy="581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1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293413"/>
            <a:ext cx="11499273" cy="15087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индикаторами повышения производительности труда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наставничества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/>
              <a:t>Коллайдер</a:t>
            </a:r>
            <a:r>
              <a:rPr lang="ru-RU" sz="2400" dirty="0"/>
              <a:t> эффективного старта в профессию» для повышения производительности труда новых специалистов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61525825"/>
              </p:ext>
            </p:extLst>
          </p:nvPr>
        </p:nvGraphicFramePr>
        <p:xfrm>
          <a:off x="517235" y="2104832"/>
          <a:ext cx="11092874" cy="376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02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284176"/>
            <a:ext cx="11794835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ПРАКТИКИ НАСТАВНИЧЕСТВА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/>
              <a:t>Коллайдер</a:t>
            </a:r>
            <a:r>
              <a:rPr lang="ru-RU" sz="2200" dirty="0"/>
              <a:t> эффективного старта в профессию» для повышения производительности труда новых специалистов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2184583"/>
              </p:ext>
            </p:extLst>
          </p:nvPr>
        </p:nvGraphicFramePr>
        <p:xfrm>
          <a:off x="193964" y="1788077"/>
          <a:ext cx="5615709" cy="383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4577" y="3180952"/>
            <a:ext cx="1467697" cy="708411"/>
          </a:xfrm>
          <a:prstGeom prst="roundRect">
            <a:avLst>
              <a:gd name="adj" fmla="val 1667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68098" y="3082231"/>
            <a:ext cx="4067397" cy="959619"/>
            <a:chOff x="1017196" y="2542991"/>
            <a:chExt cx="4598512" cy="95961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17196" y="2542991"/>
              <a:ext cx="4598512" cy="95961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064049" y="2589844"/>
              <a:ext cx="4504806" cy="865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25626" y="301566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ориентация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результат.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88" y="4335306"/>
            <a:ext cx="1939529" cy="920700"/>
          </a:xfrm>
          <a:prstGeom prst="roundRect">
            <a:avLst>
              <a:gd name="adj" fmla="val 1667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и профессиональные компетенции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025399" y="4289837"/>
            <a:ext cx="4750481" cy="971547"/>
            <a:chOff x="1017196" y="2542991"/>
            <a:chExt cx="4598512" cy="9596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17196" y="2542991"/>
              <a:ext cx="4598512" cy="95961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064049" y="2589844"/>
              <a:ext cx="4504806" cy="865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105120" y="423880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навыки, корпоративность/лояльность,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мотивация, управление конфликтом.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6096" y="5823508"/>
            <a:ext cx="1979024" cy="527927"/>
          </a:xfrm>
          <a:prstGeom prst="roundRect">
            <a:avLst>
              <a:gd name="adj" fmla="val 1667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мотивации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53978" y="5739388"/>
            <a:ext cx="2513920" cy="755928"/>
          </a:xfrm>
          <a:prstGeom prst="roundRect">
            <a:avLst>
              <a:gd name="adj" fmla="val 16670"/>
            </a:avLst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2105120" y="5756652"/>
            <a:ext cx="41933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других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или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мотивации.</a:t>
            </a:r>
          </a:p>
        </p:txBody>
      </p:sp>
      <p:pic>
        <p:nvPicPr>
          <p:cNvPr id="17" name="Рисунок 16" descr="C:\Users\Dunaeva.TE\Desktop\Проект РК реализация\2_logo_positive rus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898140"/>
            <a:ext cx="24384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29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894</TotalTime>
  <Words>1388</Words>
  <Application>Microsoft Office PowerPoint</Application>
  <PresentationFormat>Широкоэкранный</PresentationFormat>
  <Paragraphs>125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Wingdings</vt:lpstr>
      <vt:lpstr>Окаймление</vt:lpstr>
      <vt:lpstr>Практика наставничества  «Коллайдер эффективного старта в профессию»  для повышения производительности труда новых специалистов</vt:lpstr>
      <vt:lpstr>НаСТАВНИЧЕСТВО</vt:lpstr>
      <vt:lpstr>Практика наставничества  «Коллайдер эффективного старта в профессию»  для повышения производительности труда новых специалистов</vt:lpstr>
      <vt:lpstr>Практика наставничества  «Коллайдер эффективного старта в профессию»  для повышения производительности труда новых специалистов</vt:lpstr>
      <vt:lpstr>Практика наставничества  «Коллайдер эффективного старта в профессию»  для повышения производительности труда новых специалистов</vt:lpstr>
      <vt:lpstr>Практика наставничества  «Коллайдер эффективного старта в профессию» для повышения производительности труда новых специалистов»</vt:lpstr>
      <vt:lpstr>Презентация PowerPoint</vt:lpstr>
      <vt:lpstr>индикаторами повышения производительности труда практики  наставничества «Коллайдер эффективного старта в профессию» для повышения производительности труда новых специалистов» являются:</vt:lpstr>
      <vt:lpstr>ПОКАЗАТЕЛИ ПРАКТИКИ НАСТАВНИЧЕСТВА «Коллайдер эффективного старта в профессию» для повышения производительности труда новых специалистов»</vt:lpstr>
      <vt:lpstr>Количественные и качественные показатели</vt:lpstr>
      <vt:lpstr>Результативность практики</vt:lpstr>
      <vt:lpstr>Эффективность практики</vt:lpstr>
      <vt:lpstr>Эффективность практики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наставничества</dc:title>
  <dc:creator>Козьмина Екатерина Олеговна</dc:creator>
  <cp:lastModifiedBy>Черствая Ольга Евгеньевна</cp:lastModifiedBy>
  <cp:revision>66</cp:revision>
  <dcterms:created xsi:type="dcterms:W3CDTF">2023-05-04T06:12:35Z</dcterms:created>
  <dcterms:modified xsi:type="dcterms:W3CDTF">2024-01-26T14:51:20Z</dcterms:modified>
</cp:coreProperties>
</file>