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81" r:id="rId3"/>
    <p:sldId id="280" r:id="rId4"/>
    <p:sldId id="278" r:id="rId5"/>
  </p:sldIdLst>
  <p:sldSz cx="12192000" cy="6858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D6CC4A6-00F2-4F09-B17C-1B0EBE95AAAE}">
          <p14:sldIdLst>
            <p14:sldId id="256"/>
            <p14:sldId id="281"/>
            <p14:sldId id="280"/>
            <p14:sldId id="27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3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66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031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2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2206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105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49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3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08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51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2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20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33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92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09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95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65433-1B0D-4A78-AAC4-65BBB85A684A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19EA16B-C10A-45BB-A927-4EED870C2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7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mitrovt.ru/regionalnaya-shkola-tyutora-v-sisteme-professionalnogo-obrazovaniya-moskovskoj-oblasti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egschooltutor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C9038F8-C913-4C6D-9F7E-2D8939F13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8661" y="1264554"/>
            <a:ext cx="9437516" cy="54688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itchFamily="18" charset="0"/>
              </a:rPr>
              <a:t>«Региональная Школа тьютора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itchFamily="18" charset="0"/>
              </a:rPr>
              <a:t>в системе профессионального образования Московской области»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Большакова Оксана Александровна,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тьютор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ГБПОУ МО «Дмитровский техникум»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26472A9-7DBD-4738-BBAA-64820CC1B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00" y="201721"/>
            <a:ext cx="2125668" cy="2125668"/>
          </a:xfrm>
          <a:prstGeom prst="rect">
            <a:avLst/>
          </a:prstGeom>
        </p:spPr>
      </p:pic>
      <p:pic>
        <p:nvPicPr>
          <p:cNvPr id="4" name="Рисунок 3" descr="Школа тьютора">
            <a:extLst>
              <a:ext uri="{FF2B5EF4-FFF2-40B4-BE49-F238E27FC236}">
                <a16:creationId xmlns:a16="http://schemas.microsoft.com/office/drawing/2014/main" xmlns="" id="{ADBE0631-3860-44F8-81EF-C91C0462BFA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3047" y="124550"/>
            <a:ext cx="2377970" cy="2043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666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CBD66D85-6973-4DDF-BEB9-ED684367E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Наши успехи</a:t>
            </a:r>
            <a:br>
              <a:rPr lang="ru-RU" b="1" dirty="0"/>
            </a:b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E06235FD-2DD1-4C4D-9E36-1624D2B7C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59118" y="1630837"/>
            <a:ext cx="4839355" cy="4268961"/>
          </a:xfrm>
        </p:spPr>
        <p:txBody>
          <a:bodyPr>
            <a:normAutofit lnSpcReduction="10000"/>
          </a:bodyPr>
          <a:lstStyle/>
          <a:p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Онлайн-вебинары для тьюторов и специалистов сопровождения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6-7 вебинаров в год (более 300 участников ежегодно)</a:t>
            </a:r>
          </a:p>
          <a:p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для тьюторов и специалистов сопровождения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(по телефону, онлайн</a:t>
            </a:r>
            <a:r>
              <a:rPr lang="ru-RU" alt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30 консультации в год</a:t>
            </a:r>
          </a:p>
          <a:p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выездных </a:t>
            </a:r>
            <a:r>
              <a:rPr lang="ru-RU" alt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тьюториалов</a:t>
            </a:r>
            <a:endParaRPr lang="ru-RU" alt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инклюзивном образовании в профессиональной образовательной организации среднего профессионального образования» -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 специалиста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(тьюторы, социальные педагоги, педагоги-психологи)</a:t>
            </a:r>
            <a:endParaRPr lang="ru-RU" alt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89B61781-0436-4D50-872B-8C1B2A1746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6957" y="1630837"/>
            <a:ext cx="4337654" cy="4268961"/>
          </a:xfrm>
        </p:spPr>
        <p:txBody>
          <a:bodyPr>
            <a:normAutofit/>
          </a:bodyPr>
          <a:lstStyle/>
          <a:p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информационных, консультационных, методических материалов на странице Региональной школы тьютора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https://dmitrovt.ru/regionalnaya-shkola-tyutora-v-sisteme-professionalnogo-obrazovaniya-moskovskoj-oblasti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дверей, родительские собрания, выездные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тьюториалы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81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5838878-0131-4475-BDBF-0A22875F5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597" y="22739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9F7BD2F-3E79-4AE5-B85A-4A4E67DBB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7808" y="1037523"/>
            <a:ext cx="9514805" cy="5099325"/>
          </a:xfrm>
        </p:spPr>
        <p:txBody>
          <a:bodyPr>
            <a:normAutofit fontScale="47500" lnSpcReduction="20000"/>
          </a:bodyPr>
          <a:lstStyle/>
          <a:p>
            <a:r>
              <a:rPr lang="ru-RU" sz="2600" dirty="0"/>
              <a:t>1. 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Тьюторы не разбираются в документации, в терминологии, не понимают своих должностных обязанностей</a:t>
            </a:r>
          </a:p>
          <a:p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 некоторых ПОО отсутствуют необходимые документы – при том, что есть разработанные и утвержденные формы документов</a:t>
            </a:r>
          </a:p>
          <a:p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Участие на вебинарах воспринимается как звуковой фон</a:t>
            </a:r>
          </a:p>
          <a:p>
            <a:endParaRPr lang="ru-RU" sz="3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регулярных опросов на предмет возможных проблем в работе</a:t>
            </a:r>
          </a:p>
          <a:p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выезды на места с целью консультирования тьюторов, ассистентов тьюторов  непосредственно на рабочем месте.</a:t>
            </a:r>
          </a:p>
          <a:p>
            <a:pPr marL="0" indent="0">
              <a:buNone/>
            </a:pPr>
            <a:endParaRPr lang="ru-RU" sz="3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Перспективы:</a:t>
            </a:r>
          </a:p>
          <a:p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банка </a:t>
            </a:r>
            <a:r>
              <a:rPr lang="ru-RU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тьюторских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</a:t>
            </a:r>
          </a:p>
          <a:p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тьюторских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практик, практик индивидуализации при сопровождении обучающихся с инвалидностью и ОВЗ в профессиональных организациях Московской области на межрегиональном уровне.</a:t>
            </a:r>
          </a:p>
          <a:p>
            <a:r>
              <a:rPr lang="ru-R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Стажировка 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инклюзивном образовании в профессиональной образовательной организации среднего профессионального образования» - октябрь, 2024 года</a:t>
            </a:r>
          </a:p>
          <a:p>
            <a:endParaRPr lang="ru-RU" sz="2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3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F87E50-43EF-4A8D-8233-A30658AA2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Наши контакты: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A674CF-6FB3-4830-95AB-09AE1FF5B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165" y="2161880"/>
            <a:ext cx="8915400" cy="3777622"/>
          </a:xfrm>
        </p:spPr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https://dmitrovt.ru/regionalnaya-shkola-tyutora-v-sisteme-professionalnogo-obrazovaniya-moskovskoj-oblasti/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regschooltutor@mail.ru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(495)-993-93-25, 8-929-677-51-92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AutoShape 8">
            <a:extLst>
              <a:ext uri="{FF2B5EF4-FFF2-40B4-BE49-F238E27FC236}">
                <a16:creationId xmlns:a16="http://schemas.microsoft.com/office/drawing/2014/main" xmlns="" id="{09A8D91C-96CD-4B77-B1C8-9CA78772BF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36324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13023</TotalTime>
  <Words>199</Words>
  <Application>Microsoft Office PowerPoint</Application>
  <PresentationFormat>Произвольный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Легкий дым</vt:lpstr>
      <vt:lpstr>Презентация PowerPoint</vt:lpstr>
      <vt:lpstr>Наши успехи </vt:lpstr>
      <vt:lpstr>Проблемы:</vt:lpstr>
      <vt:lpstr>Наши контакты: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Шахова Анна Анатольевна</dc:creator>
  <cp:lastModifiedBy>123</cp:lastModifiedBy>
  <cp:revision>37</cp:revision>
  <dcterms:modified xsi:type="dcterms:W3CDTF">2024-08-05T13:47:19Z</dcterms:modified>
</cp:coreProperties>
</file>