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Переломова" userId="9ffc0ec7538edf40" providerId="LiveId" clId="{7DCD0889-4B4D-44CE-93FF-D50ADBE1102E}"/>
    <pc:docChg chg="undo custSel addSld delSld modSld">
      <pc:chgData name="Татьяна Переломова" userId="9ffc0ec7538edf40" providerId="LiveId" clId="{7DCD0889-4B4D-44CE-93FF-D50ADBE1102E}" dt="2024-08-20T10:14:28.516" v="5006" actId="20577"/>
      <pc:docMkLst>
        <pc:docMk/>
      </pc:docMkLst>
      <pc:sldChg chg="addSp modSp mod">
        <pc:chgData name="Татьяна Переломова" userId="9ffc0ec7538edf40" providerId="LiveId" clId="{7DCD0889-4B4D-44CE-93FF-D50ADBE1102E}" dt="2024-08-20T09:38:31.139" v="4969" actId="1076"/>
        <pc:sldMkLst>
          <pc:docMk/>
          <pc:sldMk cId="2409068929" sldId="256"/>
        </pc:sldMkLst>
        <pc:spChg chg="add mod">
          <ac:chgData name="Татьяна Переломова" userId="9ffc0ec7538edf40" providerId="LiveId" clId="{7DCD0889-4B4D-44CE-93FF-D50ADBE1102E}" dt="2024-08-20T09:38:31.139" v="4969" actId="1076"/>
          <ac:spMkLst>
            <pc:docMk/>
            <pc:sldMk cId="2409068929" sldId="256"/>
            <ac:spMk id="5" creationId="{A2F8ACE8-AAFE-4FCB-B48A-B5B944A979B0}"/>
          </ac:spMkLst>
        </pc:spChg>
        <pc:spChg chg="mod">
          <ac:chgData name="Татьяна Переломова" userId="9ffc0ec7538edf40" providerId="LiveId" clId="{7DCD0889-4B4D-44CE-93FF-D50ADBE1102E}" dt="2024-08-15T09:17:15.458" v="0" actId="1076"/>
          <ac:spMkLst>
            <pc:docMk/>
            <pc:sldMk cId="2409068929" sldId="256"/>
            <ac:spMk id="20" creationId="{49020275-58F0-4491-8E8A-0A2AD5ED9D8B}"/>
          </ac:spMkLst>
        </pc:spChg>
      </pc:sldChg>
      <pc:sldChg chg="addSp delSp modSp mod">
        <pc:chgData name="Татьяна Переломова" userId="9ffc0ec7538edf40" providerId="LiveId" clId="{7DCD0889-4B4D-44CE-93FF-D50ADBE1102E}" dt="2024-08-20T09:14:46.227" v="4657" actId="20577"/>
        <pc:sldMkLst>
          <pc:docMk/>
          <pc:sldMk cId="991619130" sldId="258"/>
        </pc:sldMkLst>
        <pc:spChg chg="del mod">
          <ac:chgData name="Татьяна Переломова" userId="9ffc0ec7538edf40" providerId="LiveId" clId="{7DCD0889-4B4D-44CE-93FF-D50ADBE1102E}" dt="2024-08-15T10:01:52.291" v="1421" actId="21"/>
          <ac:spMkLst>
            <pc:docMk/>
            <pc:sldMk cId="991619130" sldId="258"/>
            <ac:spMk id="2" creationId="{7FB1AADE-B19E-418B-8245-970830BD4DEB}"/>
          </ac:spMkLst>
        </pc:spChg>
        <pc:spChg chg="del mod">
          <ac:chgData name="Татьяна Переломова" userId="9ffc0ec7538edf40" providerId="LiveId" clId="{7DCD0889-4B4D-44CE-93FF-D50ADBE1102E}" dt="2024-08-15T10:01:47.906" v="1420" actId="21"/>
          <ac:spMkLst>
            <pc:docMk/>
            <pc:sldMk cId="991619130" sldId="258"/>
            <ac:spMk id="3" creationId="{52AE4C98-8D28-4E84-B804-8E35BF3ECA9D}"/>
          </ac:spMkLst>
        </pc:spChg>
        <pc:spChg chg="add mod">
          <ac:chgData name="Татьяна Переломова" userId="9ffc0ec7538edf40" providerId="LiveId" clId="{7DCD0889-4B4D-44CE-93FF-D50ADBE1102E}" dt="2024-08-15T10:04:12.580" v="1674" actId="20577"/>
          <ac:spMkLst>
            <pc:docMk/>
            <pc:sldMk cId="991619130" sldId="258"/>
            <ac:spMk id="16" creationId="{E3E34197-66BF-4E8F-A0BF-1DDE037695F7}"/>
          </ac:spMkLst>
        </pc:spChg>
        <pc:spChg chg="mod">
          <ac:chgData name="Татьяна Переломова" userId="9ffc0ec7538edf40" providerId="LiveId" clId="{7DCD0889-4B4D-44CE-93FF-D50ADBE1102E}" dt="2024-08-15T09:42:33.910" v="662" actId="20577"/>
          <ac:spMkLst>
            <pc:docMk/>
            <pc:sldMk cId="991619130" sldId="258"/>
            <ac:spMk id="111" creationId="{27400555-FDF0-4051-BE1D-9F1757952D08}"/>
          </ac:spMkLst>
        </pc:spChg>
        <pc:spChg chg="mod">
          <ac:chgData name="Татьяна Переломова" userId="9ffc0ec7538edf40" providerId="LiveId" clId="{7DCD0889-4B4D-44CE-93FF-D50ADBE1102E}" dt="2024-08-20T09:14:46.227" v="4657" actId="20577"/>
          <ac:spMkLst>
            <pc:docMk/>
            <pc:sldMk cId="991619130" sldId="258"/>
            <ac:spMk id="124" creationId="{3190266D-0F33-45C1-99B6-88C3D275ABBD}"/>
          </ac:spMkLst>
        </pc:spChg>
        <pc:spChg chg="mod">
          <ac:chgData name="Татьяна Переломова" userId="9ffc0ec7538edf40" providerId="LiveId" clId="{7DCD0889-4B4D-44CE-93FF-D50ADBE1102E}" dt="2024-08-15T09:50:06.385" v="781" actId="1076"/>
          <ac:spMkLst>
            <pc:docMk/>
            <pc:sldMk cId="991619130" sldId="258"/>
            <ac:spMk id="125" creationId="{24A06C02-7294-4961-8375-FFBAE150C3AB}"/>
          </ac:spMkLst>
        </pc:spChg>
        <pc:spChg chg="mod">
          <ac:chgData name="Татьяна Переломова" userId="9ffc0ec7538edf40" providerId="LiveId" clId="{7DCD0889-4B4D-44CE-93FF-D50ADBE1102E}" dt="2024-08-15T10:00:48.576" v="1415" actId="20577"/>
          <ac:spMkLst>
            <pc:docMk/>
            <pc:sldMk cId="991619130" sldId="258"/>
            <ac:spMk id="126" creationId="{9178B061-1219-4E97-B5B0-FA9EAEEF20AD}"/>
          </ac:spMkLst>
        </pc:spChg>
        <pc:spChg chg="mod">
          <ac:chgData name="Татьяна Переломова" userId="9ffc0ec7538edf40" providerId="LiveId" clId="{7DCD0889-4B4D-44CE-93FF-D50ADBE1102E}" dt="2024-08-15T09:49:50.675" v="779" actId="1076"/>
          <ac:spMkLst>
            <pc:docMk/>
            <pc:sldMk cId="991619130" sldId="258"/>
            <ac:spMk id="127" creationId="{529D0F22-483A-4379-9956-1AC0FBC1FFA9}"/>
          </ac:spMkLst>
        </pc:spChg>
        <pc:spChg chg="mod">
          <ac:chgData name="Татьяна Переломова" userId="9ffc0ec7538edf40" providerId="LiveId" clId="{7DCD0889-4B4D-44CE-93FF-D50ADBE1102E}" dt="2024-08-15T09:56:13.002" v="1233" actId="1076"/>
          <ac:spMkLst>
            <pc:docMk/>
            <pc:sldMk cId="991619130" sldId="258"/>
            <ac:spMk id="128" creationId="{22FD1740-CC8B-4FB4-8039-C542AFD0838D}"/>
          </ac:spMkLst>
        </pc:spChg>
        <pc:spChg chg="mod">
          <ac:chgData name="Татьяна Переломова" userId="9ffc0ec7538edf40" providerId="LiveId" clId="{7DCD0889-4B4D-44CE-93FF-D50ADBE1102E}" dt="2024-08-15T09:56:09.984" v="1232" actId="1076"/>
          <ac:spMkLst>
            <pc:docMk/>
            <pc:sldMk cId="991619130" sldId="258"/>
            <ac:spMk id="129" creationId="{24CA3500-51E5-4AF6-9AE0-8124B5B6ECF1}"/>
          </ac:spMkLst>
        </pc:spChg>
        <pc:spChg chg="mod">
          <ac:chgData name="Татьяна Переломова" userId="9ffc0ec7538edf40" providerId="LiveId" clId="{7DCD0889-4B4D-44CE-93FF-D50ADBE1102E}" dt="2024-08-15T09:56:35.647" v="1255" actId="20577"/>
          <ac:spMkLst>
            <pc:docMk/>
            <pc:sldMk cId="991619130" sldId="258"/>
            <ac:spMk id="130" creationId="{1BC05573-D015-4021-BA96-0C47487DBF43}"/>
          </ac:spMkLst>
        </pc:spChg>
        <pc:spChg chg="mod">
          <ac:chgData name="Татьяна Переломова" userId="9ffc0ec7538edf40" providerId="LiveId" clId="{7DCD0889-4B4D-44CE-93FF-D50ADBE1102E}" dt="2024-08-15T09:54:08.085" v="977" actId="20577"/>
          <ac:spMkLst>
            <pc:docMk/>
            <pc:sldMk cId="991619130" sldId="258"/>
            <ac:spMk id="131" creationId="{E10D1C5B-3DED-475C-AC3D-D7A173AD6555}"/>
          </ac:spMkLst>
        </pc:spChg>
        <pc:spChg chg="mod">
          <ac:chgData name="Татьяна Переломова" userId="9ffc0ec7538edf40" providerId="LiveId" clId="{7DCD0889-4B4D-44CE-93FF-D50ADBE1102E}" dt="2024-08-15T10:00:14.138" v="1355" actId="20577"/>
          <ac:spMkLst>
            <pc:docMk/>
            <pc:sldMk cId="991619130" sldId="258"/>
            <ac:spMk id="132" creationId="{67591C3B-1BC3-4E5D-B720-AEE8A0418657}"/>
          </ac:spMkLst>
        </pc:spChg>
      </pc:sldChg>
      <pc:sldChg chg="addSp delSp modSp mod">
        <pc:chgData name="Татьяна Переломова" userId="9ffc0ec7538edf40" providerId="LiveId" clId="{7DCD0889-4B4D-44CE-93FF-D50ADBE1102E}" dt="2024-08-20T09:15:34.964" v="4658" actId="20577"/>
        <pc:sldMkLst>
          <pc:docMk/>
          <pc:sldMk cId="481774274" sldId="259"/>
        </pc:sldMkLst>
        <pc:spChg chg="del">
          <ac:chgData name="Татьяна Переломова" userId="9ffc0ec7538edf40" providerId="LiveId" clId="{7DCD0889-4B4D-44CE-93FF-D50ADBE1102E}" dt="2024-08-15T10:11:35.648" v="2408" actId="21"/>
          <ac:spMkLst>
            <pc:docMk/>
            <pc:sldMk cId="481774274" sldId="259"/>
            <ac:spMk id="2" creationId="{2998B4C9-559E-4482-B57E-1FC2E444FB95}"/>
          </ac:spMkLst>
        </pc:spChg>
        <pc:spChg chg="del">
          <ac:chgData name="Татьяна Переломова" userId="9ffc0ec7538edf40" providerId="LiveId" clId="{7DCD0889-4B4D-44CE-93FF-D50ADBE1102E}" dt="2024-08-15T10:12:52.737" v="2409" actId="21"/>
          <ac:spMkLst>
            <pc:docMk/>
            <pc:sldMk cId="481774274" sldId="259"/>
            <ac:spMk id="3" creationId="{16AD95C1-F665-4F74-A306-5BD09EA20DAD}"/>
          </ac:spMkLst>
        </pc:spChg>
        <pc:spChg chg="del">
          <ac:chgData name="Татьяна Переломова" userId="9ffc0ec7538edf40" providerId="LiveId" clId="{7DCD0889-4B4D-44CE-93FF-D50ADBE1102E}" dt="2024-08-15T10:14:31.948" v="2676" actId="21"/>
          <ac:spMkLst>
            <pc:docMk/>
            <pc:sldMk cId="481774274" sldId="259"/>
            <ac:spMk id="4" creationId="{A2AC6252-4303-4C45-9EC4-303A08CB4B58}"/>
          </ac:spMkLst>
        </pc:spChg>
        <pc:spChg chg="add del mod">
          <ac:chgData name="Татьяна Переломова" userId="9ffc0ec7538edf40" providerId="LiveId" clId="{7DCD0889-4B4D-44CE-93FF-D50ADBE1102E}" dt="2024-08-15T10:13:13.765" v="2412" actId="21"/>
          <ac:spMkLst>
            <pc:docMk/>
            <pc:sldMk cId="481774274" sldId="259"/>
            <ac:spMk id="18" creationId="{C7475897-5FAB-4234-8C47-9BD376CE3A2D}"/>
          </ac:spMkLst>
        </pc:spChg>
        <pc:spChg chg="add mod">
          <ac:chgData name="Татьяна Переломова" userId="9ffc0ec7538edf40" providerId="LiveId" clId="{7DCD0889-4B4D-44CE-93FF-D50ADBE1102E}" dt="2024-08-15T10:14:26.070" v="2675" actId="20577"/>
          <ac:spMkLst>
            <pc:docMk/>
            <pc:sldMk cId="481774274" sldId="259"/>
            <ac:spMk id="19" creationId="{5AE446A5-1C85-452D-A60E-18DB73DEB0D8}"/>
          </ac:spMkLst>
        </pc:spChg>
        <pc:spChg chg="mod">
          <ac:chgData name="Татьяна Переломова" userId="9ffc0ec7538edf40" providerId="LiveId" clId="{7DCD0889-4B4D-44CE-93FF-D50ADBE1102E}" dt="2024-08-15T10:06:39.601" v="1814" actId="20577"/>
          <ac:spMkLst>
            <pc:docMk/>
            <pc:sldMk cId="481774274" sldId="259"/>
            <ac:spMk id="102" creationId="{87C9F3E7-849D-4701-91D9-6C693FCDFD4B}"/>
          </ac:spMkLst>
        </pc:spChg>
        <pc:spChg chg="mod">
          <ac:chgData name="Татьяна Переломова" userId="9ffc0ec7538edf40" providerId="LiveId" clId="{7DCD0889-4B4D-44CE-93FF-D50ADBE1102E}" dt="2024-08-15T10:09:48.399" v="2211" actId="20577"/>
          <ac:spMkLst>
            <pc:docMk/>
            <pc:sldMk cId="481774274" sldId="259"/>
            <ac:spMk id="103" creationId="{646AF0A1-85BB-4AA7-A21D-31E3ACA4E484}"/>
          </ac:spMkLst>
        </pc:spChg>
        <pc:spChg chg="mod">
          <ac:chgData name="Татьяна Переломова" userId="9ffc0ec7538edf40" providerId="LiveId" clId="{7DCD0889-4B4D-44CE-93FF-D50ADBE1102E}" dt="2024-08-15T10:09:10.153" v="2089" actId="20577"/>
          <ac:spMkLst>
            <pc:docMk/>
            <pc:sldMk cId="481774274" sldId="259"/>
            <ac:spMk id="104" creationId="{7A039369-92B6-432F-B823-6AAFAC119153}"/>
          </ac:spMkLst>
        </pc:spChg>
        <pc:spChg chg="mod">
          <ac:chgData name="Татьяна Переломова" userId="9ffc0ec7538edf40" providerId="LiveId" clId="{7DCD0889-4B4D-44CE-93FF-D50ADBE1102E}" dt="2024-08-20T09:15:34.964" v="4658" actId="20577"/>
          <ac:spMkLst>
            <pc:docMk/>
            <pc:sldMk cId="481774274" sldId="259"/>
            <ac:spMk id="105" creationId="{649F134A-1B56-4E11-A372-68E33FEC1EA6}"/>
          </ac:spMkLst>
        </pc:spChg>
        <pc:spChg chg="mod">
          <ac:chgData name="Татьяна Переломова" userId="9ffc0ec7538edf40" providerId="LiveId" clId="{7DCD0889-4B4D-44CE-93FF-D50ADBE1102E}" dt="2024-08-15T10:07:13.254" v="1836" actId="20577"/>
          <ac:spMkLst>
            <pc:docMk/>
            <pc:sldMk cId="481774274" sldId="259"/>
            <ac:spMk id="106" creationId="{F602BA9F-64DF-443C-A15D-FB8E9129F19F}"/>
          </ac:spMkLst>
        </pc:spChg>
      </pc:sldChg>
      <pc:sldChg chg="addSp delSp modSp mod">
        <pc:chgData name="Татьяна Переломова" userId="9ffc0ec7538edf40" providerId="LiveId" clId="{7DCD0889-4B4D-44CE-93FF-D50ADBE1102E}" dt="2024-08-20T09:16:06.391" v="4659" actId="21"/>
        <pc:sldMkLst>
          <pc:docMk/>
          <pc:sldMk cId="106884304" sldId="260"/>
        </pc:sldMkLst>
        <pc:spChg chg="mod">
          <ac:chgData name="Татьяна Переломова" userId="9ffc0ec7538edf40" providerId="LiveId" clId="{7DCD0889-4B4D-44CE-93FF-D50ADBE1102E}" dt="2024-08-15T10:40:52.607" v="2753" actId="1076"/>
          <ac:spMkLst>
            <pc:docMk/>
            <pc:sldMk cId="106884304" sldId="260"/>
            <ac:spMk id="2" creationId="{1057F3FD-3004-40DE-B48F-5B3CB1567FFA}"/>
          </ac:spMkLst>
        </pc:spChg>
        <pc:spChg chg="del">
          <ac:chgData name="Татьяна Переломова" userId="9ffc0ec7538edf40" providerId="LiveId" clId="{7DCD0889-4B4D-44CE-93FF-D50ADBE1102E}" dt="2024-08-20T09:16:06.391" v="4659" actId="21"/>
          <ac:spMkLst>
            <pc:docMk/>
            <pc:sldMk cId="106884304" sldId="260"/>
            <ac:spMk id="3" creationId="{3FD8B4B9-2FC5-4962-A892-85B758FEB286}"/>
          </ac:spMkLst>
        </pc:spChg>
        <pc:spChg chg="add del mod">
          <ac:chgData name="Татьяна Переломова" userId="9ffc0ec7538edf40" providerId="LiveId" clId="{7DCD0889-4B4D-44CE-93FF-D50ADBE1102E}" dt="2024-08-15T10:38:19.456" v="2706"/>
          <ac:spMkLst>
            <pc:docMk/>
            <pc:sldMk cId="106884304" sldId="260"/>
            <ac:spMk id="6" creationId="{FCB0286A-152D-4FC0-BF2F-A1FA7FF6D902}"/>
          </ac:spMkLst>
        </pc:spChg>
        <pc:spChg chg="add del mod">
          <ac:chgData name="Татьяна Переломова" userId="9ffc0ec7538edf40" providerId="LiveId" clId="{7DCD0889-4B4D-44CE-93FF-D50ADBE1102E}" dt="2024-08-15T10:47:41.755" v="3027" actId="21"/>
          <ac:spMkLst>
            <pc:docMk/>
            <pc:sldMk cId="106884304" sldId="260"/>
            <ac:spMk id="18" creationId="{5761115A-9B16-4008-9666-BEF5BAFB9DAD}"/>
          </ac:spMkLst>
        </pc:spChg>
        <pc:spChg chg="add del mod">
          <ac:chgData name="Татьяна Переломова" userId="9ffc0ec7538edf40" providerId="LiveId" clId="{7DCD0889-4B4D-44CE-93FF-D50ADBE1102E}" dt="2024-08-15T10:47:51.478" v="3029" actId="21"/>
          <ac:spMkLst>
            <pc:docMk/>
            <pc:sldMk cId="106884304" sldId="260"/>
            <ac:spMk id="20" creationId="{FE0CABAE-1D83-4B3F-A72B-146343B057A8}"/>
          </ac:spMkLst>
        </pc:spChg>
        <pc:spChg chg="add mod">
          <ac:chgData name="Татьяна Переломова" userId="9ffc0ec7538edf40" providerId="LiveId" clId="{7DCD0889-4B4D-44CE-93FF-D50ADBE1102E}" dt="2024-08-15T10:42:04.928" v="2830" actId="20577"/>
          <ac:spMkLst>
            <pc:docMk/>
            <pc:sldMk cId="106884304" sldId="260"/>
            <ac:spMk id="23" creationId="{9481CB84-7E18-4933-9358-D9E1EA5BE1E1}"/>
          </ac:spMkLst>
        </pc:spChg>
        <pc:spChg chg="mod">
          <ac:chgData name="Татьяна Переломова" userId="9ffc0ec7538edf40" providerId="LiveId" clId="{7DCD0889-4B4D-44CE-93FF-D50ADBE1102E}" dt="2024-08-15T10:45:37.750" v="3020" actId="1076"/>
          <ac:spMkLst>
            <pc:docMk/>
            <pc:sldMk cId="106884304" sldId="260"/>
            <ac:spMk id="68" creationId="{261BE4C3-90A1-4FC4-93CA-BF3A80B863C5}"/>
          </ac:spMkLst>
        </pc:spChg>
        <pc:spChg chg="mod">
          <ac:chgData name="Татьяна Переломова" userId="9ffc0ec7538edf40" providerId="LiveId" clId="{7DCD0889-4B4D-44CE-93FF-D50ADBE1102E}" dt="2024-08-15T10:45:34.829" v="3019" actId="1076"/>
          <ac:spMkLst>
            <pc:docMk/>
            <pc:sldMk cId="106884304" sldId="260"/>
            <ac:spMk id="69" creationId="{D5A5B5EE-B963-4A0A-AB3C-8CDDDE24B855}"/>
          </ac:spMkLst>
        </pc:spChg>
        <pc:spChg chg="mod">
          <ac:chgData name="Татьяна Переломова" userId="9ffc0ec7538edf40" providerId="LiveId" clId="{7DCD0889-4B4D-44CE-93FF-D50ADBE1102E}" dt="2024-08-15T10:56:11.604" v="3146" actId="1076"/>
          <ac:spMkLst>
            <pc:docMk/>
            <pc:sldMk cId="106884304" sldId="260"/>
            <ac:spMk id="70" creationId="{25C9712B-794E-4F23-928A-FFCA310FE747}"/>
          </ac:spMkLst>
        </pc:spChg>
        <pc:spChg chg="mod">
          <ac:chgData name="Татьяна Переломова" userId="9ffc0ec7538edf40" providerId="LiveId" clId="{7DCD0889-4B4D-44CE-93FF-D50ADBE1102E}" dt="2024-08-15T10:56:05.336" v="3145" actId="1076"/>
          <ac:spMkLst>
            <pc:docMk/>
            <pc:sldMk cId="106884304" sldId="260"/>
            <ac:spMk id="71" creationId="{79406243-F21B-4811-AE74-DA58E3665F07}"/>
          </ac:spMkLst>
        </pc:spChg>
        <pc:spChg chg="del mod">
          <ac:chgData name="Татьяна Переломова" userId="9ffc0ec7538edf40" providerId="LiveId" clId="{7DCD0889-4B4D-44CE-93FF-D50ADBE1102E}" dt="2024-08-15T10:47:35.659" v="3026" actId="21"/>
          <ac:spMkLst>
            <pc:docMk/>
            <pc:sldMk cId="106884304" sldId="260"/>
            <ac:spMk id="72" creationId="{5CC67B51-3695-40FC-B51D-1CD99DF1626D}"/>
          </ac:spMkLst>
        </pc:spChg>
        <pc:spChg chg="del mod">
          <ac:chgData name="Татьяна Переломова" userId="9ffc0ec7538edf40" providerId="LiveId" clId="{7DCD0889-4B4D-44CE-93FF-D50ADBE1102E}" dt="2024-08-15T10:47:45.731" v="3028" actId="21"/>
          <ac:spMkLst>
            <pc:docMk/>
            <pc:sldMk cId="106884304" sldId="260"/>
            <ac:spMk id="73" creationId="{026DDC61-3AC5-449B-8C25-482F5510466F}"/>
          </ac:spMkLst>
        </pc:spChg>
        <pc:spChg chg="mod">
          <ac:chgData name="Татьяна Переломова" userId="9ffc0ec7538edf40" providerId="LiveId" clId="{7DCD0889-4B4D-44CE-93FF-D50ADBE1102E}" dt="2024-08-15T10:58:01.139" v="3162" actId="1076"/>
          <ac:spMkLst>
            <pc:docMk/>
            <pc:sldMk cId="106884304" sldId="260"/>
            <ac:spMk id="74" creationId="{CDF4F5AB-B79A-4FAC-8AAF-D1AE5176A9D5}"/>
          </ac:spMkLst>
        </pc:spChg>
        <pc:spChg chg="mod">
          <ac:chgData name="Татьяна Переломова" userId="9ffc0ec7538edf40" providerId="LiveId" clId="{7DCD0889-4B4D-44CE-93FF-D50ADBE1102E}" dt="2024-08-15T10:56:18.588" v="3148" actId="1076"/>
          <ac:spMkLst>
            <pc:docMk/>
            <pc:sldMk cId="106884304" sldId="260"/>
            <ac:spMk id="75" creationId="{205C921F-FFBE-48CD-9E47-0AF86467AC92}"/>
          </ac:spMkLst>
        </pc:spChg>
        <pc:spChg chg="mod">
          <ac:chgData name="Татьяна Переломова" userId="9ffc0ec7538edf40" providerId="LiveId" clId="{7DCD0889-4B4D-44CE-93FF-D50ADBE1102E}" dt="2024-08-15T10:55:56.480" v="3143" actId="1076"/>
          <ac:spMkLst>
            <pc:docMk/>
            <pc:sldMk cId="106884304" sldId="260"/>
            <ac:spMk id="85" creationId="{583A8370-72B5-4ECE-B5E0-5B47654B2410}"/>
          </ac:spMkLst>
        </pc:spChg>
        <pc:picChg chg="add mod">
          <ac:chgData name="Татьяна Переломова" userId="9ffc0ec7538edf40" providerId="LiveId" clId="{7DCD0889-4B4D-44CE-93FF-D50ADBE1102E}" dt="2024-08-15T10:38:28.655" v="2709" actId="14100"/>
          <ac:picMkLst>
            <pc:docMk/>
            <pc:sldMk cId="106884304" sldId="260"/>
            <ac:picMk id="8" creationId="{D3FCD625-D1EB-411B-B74E-93CB123C3640}"/>
          </ac:picMkLst>
        </pc:picChg>
        <pc:picChg chg="add mod">
          <ac:chgData name="Татьяна Переломова" userId="9ffc0ec7538edf40" providerId="LiveId" clId="{7DCD0889-4B4D-44CE-93FF-D50ADBE1102E}" dt="2024-08-15T10:39:00.882" v="2712" actId="1076"/>
          <ac:picMkLst>
            <pc:docMk/>
            <pc:sldMk cId="106884304" sldId="260"/>
            <ac:picMk id="10" creationId="{01A76377-9678-49E0-B16D-B58B996B15C4}"/>
          </ac:picMkLst>
        </pc:picChg>
        <pc:picChg chg="add mod">
          <ac:chgData name="Татьяна Переломова" userId="9ffc0ec7538edf40" providerId="LiveId" clId="{7DCD0889-4B4D-44CE-93FF-D50ADBE1102E}" dt="2024-08-15T10:40:42.920" v="2752" actId="14100"/>
          <ac:picMkLst>
            <pc:docMk/>
            <pc:sldMk cId="106884304" sldId="260"/>
            <ac:picMk id="12" creationId="{4A784A3F-18CB-4F5B-A3A0-380719EB3627}"/>
          </ac:picMkLst>
        </pc:picChg>
        <pc:picChg chg="add mod">
          <ac:chgData name="Татьяна Переломова" userId="9ffc0ec7538edf40" providerId="LiveId" clId="{7DCD0889-4B4D-44CE-93FF-D50ADBE1102E}" dt="2024-08-15T10:41:51.751" v="2821" actId="1076"/>
          <ac:picMkLst>
            <pc:docMk/>
            <pc:sldMk cId="106884304" sldId="260"/>
            <ac:picMk id="14" creationId="{F81ED3EE-9C00-4912-8763-6530CFA1CD85}"/>
          </ac:picMkLst>
        </pc:picChg>
        <pc:picChg chg="add mod">
          <ac:chgData name="Татьяна Переломова" userId="9ffc0ec7538edf40" providerId="LiveId" clId="{7DCD0889-4B4D-44CE-93FF-D50ADBE1102E}" dt="2024-08-15T10:47:26.188" v="3025" actId="1076"/>
          <ac:picMkLst>
            <pc:docMk/>
            <pc:sldMk cId="106884304" sldId="260"/>
            <ac:picMk id="16" creationId="{4483C0D4-D14E-46C8-85C1-8529DF8B42E6}"/>
          </ac:picMkLst>
        </pc:picChg>
        <pc:picChg chg="add mod">
          <ac:chgData name="Татьяна Переломова" userId="9ffc0ec7538edf40" providerId="LiveId" clId="{7DCD0889-4B4D-44CE-93FF-D50ADBE1102E}" dt="2024-08-15T10:48:36.226" v="3034" actId="1076"/>
          <ac:picMkLst>
            <pc:docMk/>
            <pc:sldMk cId="106884304" sldId="260"/>
            <ac:picMk id="22" creationId="{E5B09731-8016-4853-B32D-0B480B4C0285}"/>
          </ac:picMkLst>
        </pc:picChg>
        <pc:picChg chg="del">
          <ac:chgData name="Татьяна Переломова" userId="9ffc0ec7538edf40" providerId="LiveId" clId="{7DCD0889-4B4D-44CE-93FF-D50ADBE1102E}" dt="2024-08-15T10:38:14.484" v="2705" actId="478"/>
          <ac:picMkLst>
            <pc:docMk/>
            <pc:sldMk cId="106884304" sldId="260"/>
            <ac:picMk id="79" creationId="{BBC72E1D-69D7-4CA2-B6AD-180B8084D757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15T11:03:15.118" v="3374" actId="14100"/>
        <pc:sldMkLst>
          <pc:docMk/>
          <pc:sldMk cId="988365015" sldId="261"/>
        </pc:sldMkLst>
        <pc:spChg chg="mod">
          <ac:chgData name="Татьяна Переломова" userId="9ffc0ec7538edf40" providerId="LiveId" clId="{7DCD0889-4B4D-44CE-93FF-D50ADBE1102E}" dt="2024-08-15T11:03:15.118" v="3374" actId="14100"/>
          <ac:spMkLst>
            <pc:docMk/>
            <pc:sldMk cId="988365015" sldId="261"/>
            <ac:spMk id="2" creationId="{DA8A598A-06FD-432A-889F-8AB629A5BEE8}"/>
          </ac:spMkLst>
        </pc:spChg>
        <pc:spChg chg="add del mod">
          <ac:chgData name="Татьяна Переломова" userId="9ffc0ec7538edf40" providerId="LiveId" clId="{7DCD0889-4B4D-44CE-93FF-D50ADBE1102E}" dt="2024-08-15T11:00:23.207" v="3182"/>
          <ac:spMkLst>
            <pc:docMk/>
            <pc:sldMk cId="988365015" sldId="261"/>
            <ac:spMk id="6" creationId="{569C0980-ECD9-491E-989E-25C1ACE7CF30}"/>
          </ac:spMkLst>
        </pc:spChg>
        <pc:spChg chg="mod">
          <ac:chgData name="Татьяна Переломова" userId="9ffc0ec7538edf40" providerId="LiveId" clId="{7DCD0889-4B4D-44CE-93FF-D50ADBE1102E}" dt="2024-08-15T11:02:40.670" v="3314" actId="20577"/>
          <ac:spMkLst>
            <pc:docMk/>
            <pc:sldMk cId="988365015" sldId="261"/>
            <ac:spMk id="10" creationId="{3B8E3A6F-FAD5-4EAB-A050-6ED2FB78FB2B}"/>
          </ac:spMkLst>
        </pc:spChg>
        <pc:spChg chg="mod">
          <ac:chgData name="Татьяна Переломова" userId="9ffc0ec7538edf40" providerId="LiveId" clId="{7DCD0889-4B4D-44CE-93FF-D50ADBE1102E}" dt="2024-08-15T11:00:57.255" v="3188" actId="255"/>
          <ac:spMkLst>
            <pc:docMk/>
            <pc:sldMk cId="988365015" sldId="261"/>
            <ac:spMk id="25" creationId="{71B9304F-AE92-4F6B-85E5-32A85A55B53B}"/>
          </ac:spMkLst>
        </pc:spChg>
        <pc:picChg chg="add mod">
          <ac:chgData name="Татьяна Переломова" userId="9ffc0ec7538edf40" providerId="LiveId" clId="{7DCD0889-4B4D-44CE-93FF-D50ADBE1102E}" dt="2024-08-15T11:00:31.448" v="3184" actId="14100"/>
          <ac:picMkLst>
            <pc:docMk/>
            <pc:sldMk cId="988365015" sldId="261"/>
            <ac:picMk id="8" creationId="{C4235253-4DCD-406C-AAD7-2C34490A5897}"/>
          </ac:picMkLst>
        </pc:picChg>
        <pc:picChg chg="del">
          <ac:chgData name="Татьяна Переломова" userId="9ffc0ec7538edf40" providerId="LiveId" clId="{7DCD0889-4B4D-44CE-93FF-D50ADBE1102E}" dt="2024-08-15T10:59:06.755" v="3164" actId="478"/>
          <ac:picMkLst>
            <pc:docMk/>
            <pc:sldMk cId="988365015" sldId="261"/>
            <ac:picMk id="32" creationId="{891E6FF4-A9FA-410B-9EF7-893DEF4A9239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15T11:15:51.012" v="3663" actId="1076"/>
        <pc:sldMkLst>
          <pc:docMk/>
          <pc:sldMk cId="3337808068" sldId="262"/>
        </pc:sldMkLst>
        <pc:spChg chg="add del mod">
          <ac:chgData name="Татьяна Переломова" userId="9ffc0ec7538edf40" providerId="LiveId" clId="{7DCD0889-4B4D-44CE-93FF-D50ADBE1102E}" dt="2024-08-15T11:04:26.243" v="3407" actId="21"/>
          <ac:spMkLst>
            <pc:docMk/>
            <pc:sldMk cId="3337808068" sldId="262"/>
            <ac:spMk id="3" creationId="{5B390C95-9FFB-4B9E-B6A4-DF016E60B59E}"/>
          </ac:spMkLst>
        </pc:spChg>
        <pc:spChg chg="mod">
          <ac:chgData name="Татьяна Переломова" userId="9ffc0ec7538edf40" providerId="LiveId" clId="{7DCD0889-4B4D-44CE-93FF-D50ADBE1102E}" dt="2024-08-15T11:04:14.798" v="3404" actId="1076"/>
          <ac:spMkLst>
            <pc:docMk/>
            <pc:sldMk cId="3337808068" sldId="262"/>
            <ac:spMk id="5" creationId="{270115D3-F5ED-4220-BDFD-9D87A29F2D4C}"/>
          </ac:spMkLst>
        </pc:spChg>
        <pc:spChg chg="add mod">
          <ac:chgData name="Татьяна Переломова" userId="9ffc0ec7538edf40" providerId="LiveId" clId="{7DCD0889-4B4D-44CE-93FF-D50ADBE1102E}" dt="2024-08-15T11:12:43.385" v="3585" actId="1076"/>
          <ac:spMkLst>
            <pc:docMk/>
            <pc:sldMk cId="3337808068" sldId="262"/>
            <ac:spMk id="13" creationId="{D181D1F8-57EA-46B5-9583-CD6A256B16FC}"/>
          </ac:spMkLst>
        </pc:spChg>
        <pc:spChg chg="add mod">
          <ac:chgData name="Татьяна Переломова" userId="9ffc0ec7538edf40" providerId="LiveId" clId="{7DCD0889-4B4D-44CE-93FF-D50ADBE1102E}" dt="2024-08-15T11:15:51.012" v="3663" actId="1076"/>
          <ac:spMkLst>
            <pc:docMk/>
            <pc:sldMk cId="3337808068" sldId="262"/>
            <ac:spMk id="14" creationId="{F3593543-7287-47AC-B0C8-455938ED11C9}"/>
          </ac:spMkLst>
        </pc:spChg>
        <pc:spChg chg="add mod">
          <ac:chgData name="Татьяна Переломова" userId="9ffc0ec7538edf40" providerId="LiveId" clId="{7DCD0889-4B4D-44CE-93FF-D50ADBE1102E}" dt="2024-08-15T11:11:10.177" v="3576" actId="1076"/>
          <ac:spMkLst>
            <pc:docMk/>
            <pc:sldMk cId="3337808068" sldId="262"/>
            <ac:spMk id="20" creationId="{E8BDA84A-2F6F-4B33-9ABA-1CF74A8E672D}"/>
          </ac:spMkLst>
        </pc:spChg>
        <pc:spChg chg="add mod">
          <ac:chgData name="Татьяна Переломова" userId="9ffc0ec7538edf40" providerId="LiveId" clId="{7DCD0889-4B4D-44CE-93FF-D50ADBE1102E}" dt="2024-08-15T11:15:28.403" v="3662" actId="20577"/>
          <ac:spMkLst>
            <pc:docMk/>
            <pc:sldMk cId="3337808068" sldId="262"/>
            <ac:spMk id="31" creationId="{2573F8BC-88A6-4837-8437-1103D9F5E9A5}"/>
          </ac:spMkLst>
        </pc:spChg>
        <pc:picChg chg="add mod">
          <ac:chgData name="Татьяна Переломова" userId="9ffc0ec7538edf40" providerId="LiveId" clId="{7DCD0889-4B4D-44CE-93FF-D50ADBE1102E}" dt="2024-08-15T11:06:38.498" v="3419" actId="14100"/>
          <ac:picMkLst>
            <pc:docMk/>
            <pc:sldMk cId="3337808068" sldId="262"/>
            <ac:picMk id="6" creationId="{33D0267D-BC08-4772-95D2-47894B425498}"/>
          </ac:picMkLst>
        </pc:picChg>
        <pc:picChg chg="add del mod">
          <ac:chgData name="Татьяна Переломова" userId="9ffc0ec7538edf40" providerId="LiveId" clId="{7DCD0889-4B4D-44CE-93FF-D50ADBE1102E}" dt="2024-08-15T11:06:09.459" v="3415" actId="21"/>
          <ac:picMkLst>
            <pc:docMk/>
            <pc:sldMk cId="3337808068" sldId="262"/>
            <ac:picMk id="8" creationId="{0E89382F-6109-491F-9DB3-87DFAC7D46D4}"/>
          </ac:picMkLst>
        </pc:picChg>
        <pc:picChg chg="add mod">
          <ac:chgData name="Татьяна Переломова" userId="9ffc0ec7538edf40" providerId="LiveId" clId="{7DCD0889-4B4D-44CE-93FF-D50ADBE1102E}" dt="2024-08-15T11:06:35.169" v="3418" actId="1076"/>
          <ac:picMkLst>
            <pc:docMk/>
            <pc:sldMk cId="3337808068" sldId="262"/>
            <ac:picMk id="10" creationId="{1C9A1571-1EAB-46A2-98F7-0896B474CB77}"/>
          </ac:picMkLst>
        </pc:picChg>
        <pc:picChg chg="del mod">
          <ac:chgData name="Татьяна Переломова" userId="9ffc0ec7538edf40" providerId="LiveId" clId="{7DCD0889-4B4D-44CE-93FF-D50ADBE1102E}" dt="2024-08-15T11:04:23.156" v="3406" actId="21"/>
          <ac:picMkLst>
            <pc:docMk/>
            <pc:sldMk cId="3337808068" sldId="262"/>
            <ac:picMk id="12" creationId="{EACF9A43-5E16-41F1-82E2-77469D7E3D6A}"/>
          </ac:picMkLst>
        </pc:picChg>
        <pc:picChg chg="add mod">
          <ac:chgData name="Татьяна Переломова" userId="9ffc0ec7538edf40" providerId="LiveId" clId="{7DCD0889-4B4D-44CE-93FF-D50ADBE1102E}" dt="2024-08-15T11:09:38.961" v="3473" actId="1076"/>
          <ac:picMkLst>
            <pc:docMk/>
            <pc:sldMk cId="3337808068" sldId="262"/>
            <ac:picMk id="15" creationId="{6B8A4400-0888-4D72-9374-3BE12D9C1241}"/>
          </ac:picMkLst>
        </pc:picChg>
        <pc:picChg chg="add mod">
          <ac:chgData name="Татьяна Переломова" userId="9ffc0ec7538edf40" providerId="LiveId" clId="{7DCD0889-4B4D-44CE-93FF-D50ADBE1102E}" dt="2024-08-15T11:09:45.434" v="3474" actId="1076"/>
          <ac:picMkLst>
            <pc:docMk/>
            <pc:sldMk cId="3337808068" sldId="262"/>
            <ac:picMk id="17" creationId="{8519288E-5F35-4DCF-8C60-C00964A4297D}"/>
          </ac:picMkLst>
        </pc:picChg>
        <pc:picChg chg="add mod">
          <ac:chgData name="Татьяна Переломова" userId="9ffc0ec7538edf40" providerId="LiveId" clId="{7DCD0889-4B4D-44CE-93FF-D50ADBE1102E}" dt="2024-08-15T11:09:55.716" v="3477" actId="1076"/>
          <ac:picMkLst>
            <pc:docMk/>
            <pc:sldMk cId="3337808068" sldId="262"/>
            <ac:picMk id="19" creationId="{5E2EB9C5-03B2-4762-BFD7-79F5AFF54B37}"/>
          </ac:picMkLst>
        </pc:picChg>
        <pc:picChg chg="add mod">
          <ac:chgData name="Татьяна Переломова" userId="9ffc0ec7538edf40" providerId="LiveId" clId="{7DCD0889-4B4D-44CE-93FF-D50ADBE1102E}" dt="2024-08-15T11:12:48.799" v="3586" actId="1076"/>
          <ac:picMkLst>
            <pc:docMk/>
            <pc:sldMk cId="3337808068" sldId="262"/>
            <ac:picMk id="22" creationId="{31779AE3-EFDD-4DD4-AE21-32937C928CC0}"/>
          </ac:picMkLst>
        </pc:picChg>
        <pc:picChg chg="add mod">
          <ac:chgData name="Татьяна Переломова" userId="9ffc0ec7538edf40" providerId="LiveId" clId="{7DCD0889-4B4D-44CE-93FF-D50ADBE1102E}" dt="2024-08-15T11:13:13.727" v="3592" actId="14100"/>
          <ac:picMkLst>
            <pc:docMk/>
            <pc:sldMk cId="3337808068" sldId="262"/>
            <ac:picMk id="24" creationId="{04BA1853-279A-44B4-B789-857CBDAA9BC8}"/>
          </ac:picMkLst>
        </pc:picChg>
        <pc:picChg chg="add mod">
          <ac:chgData name="Татьяна Переломова" userId="9ffc0ec7538edf40" providerId="LiveId" clId="{7DCD0889-4B4D-44CE-93FF-D50ADBE1102E}" dt="2024-08-15T11:13:47.201" v="3596" actId="1076"/>
          <ac:picMkLst>
            <pc:docMk/>
            <pc:sldMk cId="3337808068" sldId="262"/>
            <ac:picMk id="26" creationId="{42F361C6-34E0-4D68-A6E4-1495E00284B4}"/>
          </ac:picMkLst>
        </pc:picChg>
        <pc:picChg chg="add mod">
          <ac:chgData name="Татьяна Переломова" userId="9ffc0ec7538edf40" providerId="LiveId" clId="{7DCD0889-4B4D-44CE-93FF-D50ADBE1102E}" dt="2024-08-15T11:14:13.345" v="3603" actId="1076"/>
          <ac:picMkLst>
            <pc:docMk/>
            <pc:sldMk cId="3337808068" sldId="262"/>
            <ac:picMk id="28" creationId="{320C4F9D-AB79-44D3-9E89-7A56401450C0}"/>
          </ac:picMkLst>
        </pc:picChg>
        <pc:picChg chg="add mod">
          <ac:chgData name="Татьяна Переломова" userId="9ffc0ec7538edf40" providerId="LiveId" clId="{7DCD0889-4B4D-44CE-93FF-D50ADBE1102E}" dt="2024-08-15T11:14:53.581" v="3608" actId="1076"/>
          <ac:picMkLst>
            <pc:docMk/>
            <pc:sldMk cId="3337808068" sldId="262"/>
            <ac:picMk id="30" creationId="{43838319-21F5-4C17-B5A2-E1229F7F7296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20T09:17:44.040" v="4664" actId="14100"/>
        <pc:sldMkLst>
          <pc:docMk/>
          <pc:sldMk cId="1619313981" sldId="263"/>
        </pc:sldMkLst>
        <pc:spChg chg="add del mod">
          <ac:chgData name="Татьяна Переломова" userId="9ffc0ec7538edf40" providerId="LiveId" clId="{7DCD0889-4B4D-44CE-93FF-D50ADBE1102E}" dt="2024-08-15T11:19:38.832" v="3923"/>
          <ac:spMkLst>
            <pc:docMk/>
            <pc:sldMk cId="1619313981" sldId="263"/>
            <ac:spMk id="3" creationId="{AFAEEBED-3388-4DC8-8389-DC1DB1C80E26}"/>
          </ac:spMkLst>
        </pc:spChg>
        <pc:spChg chg="mod">
          <ac:chgData name="Татьяна Переломова" userId="9ffc0ec7538edf40" providerId="LiveId" clId="{7DCD0889-4B4D-44CE-93FF-D50ADBE1102E}" dt="2024-08-15T11:17:04.610" v="3734" actId="20577"/>
          <ac:spMkLst>
            <pc:docMk/>
            <pc:sldMk cId="1619313981" sldId="263"/>
            <ac:spMk id="14" creationId="{0321A7BC-BAD6-4CBA-9AD5-2AD73F8A426C}"/>
          </ac:spMkLst>
        </pc:spChg>
        <pc:spChg chg="mod">
          <ac:chgData name="Татьяна Переломова" userId="9ffc0ec7538edf40" providerId="LiveId" clId="{7DCD0889-4B4D-44CE-93FF-D50ADBE1102E}" dt="2024-08-20T09:17:27.856" v="4662" actId="20577"/>
          <ac:spMkLst>
            <pc:docMk/>
            <pc:sldMk cId="1619313981" sldId="263"/>
            <ac:spMk id="16" creationId="{C13A8B1A-034D-495C-BF80-E42F8306CF2B}"/>
          </ac:spMkLst>
        </pc:spChg>
        <pc:spChg chg="mod">
          <ac:chgData name="Татьяна Переломова" userId="9ffc0ec7538edf40" providerId="LiveId" clId="{7DCD0889-4B4D-44CE-93FF-D50ADBE1102E}" dt="2024-08-20T09:17:44.040" v="4664" actId="14100"/>
          <ac:spMkLst>
            <pc:docMk/>
            <pc:sldMk cId="1619313981" sldId="263"/>
            <ac:spMk id="18" creationId="{CF182DD3-EA3E-4EF6-BDC1-42B8FA257A7E}"/>
          </ac:spMkLst>
        </pc:spChg>
        <pc:spChg chg="del">
          <ac:chgData name="Татьяна Переломова" userId="9ffc0ec7538edf40" providerId="LiveId" clId="{7DCD0889-4B4D-44CE-93FF-D50ADBE1102E}" dt="2024-08-15T11:19:15.597" v="3921" actId="21"/>
          <ac:spMkLst>
            <pc:docMk/>
            <pc:sldMk cId="1619313981" sldId="263"/>
            <ac:spMk id="20" creationId="{809A94BE-80ED-4291-814B-FD0FF1BD1833}"/>
          </ac:spMkLst>
        </pc:spChg>
        <pc:spChg chg="del">
          <ac:chgData name="Татьяна Переломова" userId="9ffc0ec7538edf40" providerId="LiveId" clId="{7DCD0889-4B4D-44CE-93FF-D50ADBE1102E}" dt="2024-08-15T11:19:04.613" v="3920" actId="21"/>
          <ac:spMkLst>
            <pc:docMk/>
            <pc:sldMk cId="1619313981" sldId="263"/>
            <ac:spMk id="21" creationId="{94EE481C-D029-498C-ADD0-63AB510C7312}"/>
          </ac:spMkLst>
        </pc:spChg>
        <pc:picChg chg="add mod">
          <ac:chgData name="Татьяна Переломова" userId="9ffc0ec7538edf40" providerId="LiveId" clId="{7DCD0889-4B4D-44CE-93FF-D50ADBE1102E}" dt="2024-08-15T11:19:57.732" v="3926" actId="1076"/>
          <ac:picMkLst>
            <pc:docMk/>
            <pc:sldMk cId="1619313981" sldId="263"/>
            <ac:picMk id="5" creationId="{7A89852F-3964-419B-BC8A-AE8CBEE772BB}"/>
          </ac:picMkLst>
        </pc:picChg>
        <pc:picChg chg="del">
          <ac:chgData name="Татьяна Переломова" userId="9ffc0ec7538edf40" providerId="LiveId" clId="{7DCD0889-4B4D-44CE-93FF-D50ADBE1102E}" dt="2024-08-15T11:19:22.826" v="3922" actId="21"/>
          <ac:picMkLst>
            <pc:docMk/>
            <pc:sldMk cId="1619313981" sldId="263"/>
            <ac:picMk id="24" creationId="{DD2F3F3D-99FE-4AB9-BE87-81D580BFC2EA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20T09:21:42.370" v="4927" actId="1076"/>
        <pc:sldMkLst>
          <pc:docMk/>
          <pc:sldMk cId="2400646804" sldId="264"/>
        </pc:sldMkLst>
        <pc:spChg chg="del">
          <ac:chgData name="Татьяна Переломова" userId="9ffc0ec7538edf40" providerId="LiveId" clId="{7DCD0889-4B4D-44CE-93FF-D50ADBE1102E}" dt="2024-08-15T11:20:39.079" v="3927" actId="21"/>
          <ac:spMkLst>
            <pc:docMk/>
            <pc:sldMk cId="2400646804" sldId="264"/>
            <ac:spMk id="2" creationId="{9C3A22B3-849F-4C06-8221-BA818B212E1A}"/>
          </ac:spMkLst>
        </pc:spChg>
        <pc:spChg chg="del">
          <ac:chgData name="Татьяна Переломова" userId="9ffc0ec7538edf40" providerId="LiveId" clId="{7DCD0889-4B4D-44CE-93FF-D50ADBE1102E}" dt="2024-08-15T11:21:39.393" v="3933" actId="21"/>
          <ac:spMkLst>
            <pc:docMk/>
            <pc:sldMk cId="2400646804" sldId="264"/>
            <ac:spMk id="3" creationId="{D20FD375-4201-4035-9B0E-0E78EA549D1B}"/>
          </ac:spMkLst>
        </pc:spChg>
        <pc:spChg chg="del">
          <ac:chgData name="Татьяна Переломова" userId="9ffc0ec7538edf40" providerId="LiveId" clId="{7DCD0889-4B4D-44CE-93FF-D50ADBE1102E}" dt="2024-08-20T09:20:06.698" v="4812" actId="21"/>
          <ac:spMkLst>
            <pc:docMk/>
            <pc:sldMk cId="2400646804" sldId="264"/>
            <ac:spMk id="4" creationId="{C9FA8E79-2231-42DD-834F-F399CC7D16DE}"/>
          </ac:spMkLst>
        </pc:spChg>
        <pc:spChg chg="add mod">
          <ac:chgData name="Татьяна Переломова" userId="9ffc0ec7538edf40" providerId="LiveId" clId="{7DCD0889-4B4D-44CE-93FF-D50ADBE1102E}" dt="2024-08-20T09:21:42.370" v="4927" actId="1076"/>
          <ac:spMkLst>
            <pc:docMk/>
            <pc:sldMk cId="2400646804" sldId="264"/>
            <ac:spMk id="5" creationId="{B3DC7E7A-0745-464E-8237-AC2A5301935C}"/>
          </ac:spMkLst>
        </pc:spChg>
        <pc:spChg chg="add del mod">
          <ac:chgData name="Татьяна Переломова" userId="9ffc0ec7538edf40" providerId="LiveId" clId="{7DCD0889-4B4D-44CE-93FF-D50ADBE1102E}" dt="2024-08-15T11:20:56.772" v="3929"/>
          <ac:spMkLst>
            <pc:docMk/>
            <pc:sldMk cId="2400646804" sldId="264"/>
            <ac:spMk id="6" creationId="{26CD2F57-FC29-4501-9FAB-96EF19EBA36B}"/>
          </ac:spMkLst>
        </pc:spChg>
        <pc:spChg chg="add del mod">
          <ac:chgData name="Татьяна Переломова" userId="9ffc0ec7538edf40" providerId="LiveId" clId="{7DCD0889-4B4D-44CE-93FF-D50ADBE1102E}" dt="2024-08-15T11:21:56.034" v="3934"/>
          <ac:spMkLst>
            <pc:docMk/>
            <pc:sldMk cId="2400646804" sldId="264"/>
            <ac:spMk id="10" creationId="{BB285AD3-6FE3-4000-816A-4E75B70F42A3}"/>
          </ac:spMkLst>
        </pc:spChg>
        <pc:spChg chg="add del mod">
          <ac:chgData name="Татьяна Переломова" userId="9ffc0ec7538edf40" providerId="LiveId" clId="{7DCD0889-4B4D-44CE-93FF-D50ADBE1102E}" dt="2024-08-15T11:22:11.010" v="3936"/>
          <ac:spMkLst>
            <pc:docMk/>
            <pc:sldMk cId="2400646804" sldId="264"/>
            <ac:spMk id="14" creationId="{E318D9BD-AA3D-44E8-98CC-E5F997D0AB8F}"/>
          </ac:spMkLst>
        </pc:spChg>
        <pc:spChg chg="add del mod">
          <ac:chgData name="Татьяна Переломова" userId="9ffc0ec7538edf40" providerId="LiveId" clId="{7DCD0889-4B4D-44CE-93FF-D50ADBE1102E}" dt="2024-08-15T11:22:27.048" v="3938" actId="21"/>
          <ac:spMkLst>
            <pc:docMk/>
            <pc:sldMk cId="2400646804" sldId="264"/>
            <ac:spMk id="20" creationId="{0A8242CF-E52D-4669-B46C-D26DF34A4201}"/>
          </ac:spMkLst>
        </pc:spChg>
        <pc:spChg chg="del">
          <ac:chgData name="Татьяна Переломова" userId="9ffc0ec7538edf40" providerId="LiveId" clId="{7DCD0889-4B4D-44CE-93FF-D50ADBE1102E}" dt="2024-08-15T11:24:29.586" v="3957" actId="21"/>
          <ac:spMkLst>
            <pc:docMk/>
            <pc:sldMk cId="2400646804" sldId="264"/>
            <ac:spMk id="23" creationId="{98221D68-CEED-411C-AC3A-7A72C4371319}"/>
          </ac:spMkLst>
        </pc:spChg>
        <pc:spChg chg="del">
          <ac:chgData name="Татьяна Переломова" userId="9ffc0ec7538edf40" providerId="LiveId" clId="{7DCD0889-4B4D-44CE-93FF-D50ADBE1102E}" dt="2024-08-15T11:24:35.096" v="3959" actId="21"/>
          <ac:spMkLst>
            <pc:docMk/>
            <pc:sldMk cId="2400646804" sldId="264"/>
            <ac:spMk id="24" creationId="{7B521B55-CA93-422E-A413-4F38F20BA182}"/>
          </ac:spMkLst>
        </pc:spChg>
        <pc:spChg chg="del">
          <ac:chgData name="Татьяна Переломова" userId="9ffc0ec7538edf40" providerId="LiveId" clId="{7DCD0889-4B4D-44CE-93FF-D50ADBE1102E}" dt="2024-08-15T11:24:03.933" v="3950" actId="21"/>
          <ac:spMkLst>
            <pc:docMk/>
            <pc:sldMk cId="2400646804" sldId="264"/>
            <ac:spMk id="25" creationId="{50EBA51D-BA19-453B-856F-01148078D94F}"/>
          </ac:spMkLst>
        </pc:spChg>
        <pc:spChg chg="del">
          <ac:chgData name="Татьяна Переломова" userId="9ffc0ec7538edf40" providerId="LiveId" clId="{7DCD0889-4B4D-44CE-93FF-D50ADBE1102E}" dt="2024-08-15T11:23:53.693" v="3948" actId="21"/>
          <ac:spMkLst>
            <pc:docMk/>
            <pc:sldMk cId="2400646804" sldId="264"/>
            <ac:spMk id="26" creationId="{A3F19829-ECF0-478F-BED1-112739B393C7}"/>
          </ac:spMkLst>
        </pc:spChg>
        <pc:spChg chg="del">
          <ac:chgData name="Татьяна Переломова" userId="9ffc0ec7538edf40" providerId="LiveId" clId="{7DCD0889-4B4D-44CE-93FF-D50ADBE1102E}" dt="2024-08-15T11:24:23.284" v="3955" actId="21"/>
          <ac:spMkLst>
            <pc:docMk/>
            <pc:sldMk cId="2400646804" sldId="264"/>
            <ac:spMk id="27" creationId="{C076F9C5-3B11-41F8-AE36-0DAED2322784}"/>
          </ac:spMkLst>
        </pc:spChg>
        <pc:spChg chg="del mod">
          <ac:chgData name="Татьяна Переломова" userId="9ffc0ec7538edf40" providerId="LiveId" clId="{7DCD0889-4B4D-44CE-93FF-D50ADBE1102E}" dt="2024-08-15T11:24:15.259" v="3953" actId="21"/>
          <ac:spMkLst>
            <pc:docMk/>
            <pc:sldMk cId="2400646804" sldId="264"/>
            <ac:spMk id="28" creationId="{721A5EF9-E3DB-4CA4-93F3-39B1B8D5E28A}"/>
          </ac:spMkLst>
        </pc:spChg>
        <pc:spChg chg="add del mod">
          <ac:chgData name="Татьяна Переломова" userId="9ffc0ec7538edf40" providerId="LiveId" clId="{7DCD0889-4B4D-44CE-93FF-D50ADBE1102E}" dt="2024-08-15T11:23:57.090" v="3949" actId="21"/>
          <ac:spMkLst>
            <pc:docMk/>
            <pc:sldMk cId="2400646804" sldId="264"/>
            <ac:spMk id="30" creationId="{67E4C05A-9160-47FC-9FFB-10F74B5F4598}"/>
          </ac:spMkLst>
        </pc:spChg>
        <pc:spChg chg="add del mod">
          <ac:chgData name="Татьяна Переломова" userId="9ffc0ec7538edf40" providerId="LiveId" clId="{7DCD0889-4B4D-44CE-93FF-D50ADBE1102E}" dt="2024-08-15T11:24:09.272" v="3951" actId="21"/>
          <ac:spMkLst>
            <pc:docMk/>
            <pc:sldMk cId="2400646804" sldId="264"/>
            <ac:spMk id="32" creationId="{F6E01F9B-C55D-4032-8D96-E34312879E99}"/>
          </ac:spMkLst>
        </pc:spChg>
        <pc:spChg chg="add del mod">
          <ac:chgData name="Татьяна Переломова" userId="9ffc0ec7538edf40" providerId="LiveId" clId="{7DCD0889-4B4D-44CE-93FF-D50ADBE1102E}" dt="2024-08-15T11:24:18.055" v="3954" actId="21"/>
          <ac:spMkLst>
            <pc:docMk/>
            <pc:sldMk cId="2400646804" sldId="264"/>
            <ac:spMk id="34" creationId="{0AE21F43-E15C-4DA9-B6A2-63C058F4D4C7}"/>
          </ac:spMkLst>
        </pc:spChg>
        <pc:spChg chg="add del mod">
          <ac:chgData name="Татьяна Переломова" userId="9ffc0ec7538edf40" providerId="LiveId" clId="{7DCD0889-4B4D-44CE-93FF-D50ADBE1102E}" dt="2024-08-15T11:24:26.309" v="3956" actId="21"/>
          <ac:spMkLst>
            <pc:docMk/>
            <pc:sldMk cId="2400646804" sldId="264"/>
            <ac:spMk id="36" creationId="{0748781D-6F80-4565-B157-85F99F375BD4}"/>
          </ac:spMkLst>
        </pc:spChg>
        <pc:spChg chg="add del mod">
          <ac:chgData name="Татьяна Переломова" userId="9ffc0ec7538edf40" providerId="LiveId" clId="{7DCD0889-4B4D-44CE-93FF-D50ADBE1102E}" dt="2024-08-15T11:24:32.257" v="3958" actId="21"/>
          <ac:spMkLst>
            <pc:docMk/>
            <pc:sldMk cId="2400646804" sldId="264"/>
            <ac:spMk id="38" creationId="{868A0EB0-D8DE-4F5C-B8E2-B86E31659517}"/>
          </ac:spMkLst>
        </pc:spChg>
        <pc:spChg chg="add del mod">
          <ac:chgData name="Татьяна Переломова" userId="9ffc0ec7538edf40" providerId="LiveId" clId="{7DCD0889-4B4D-44CE-93FF-D50ADBE1102E}" dt="2024-08-15T11:24:39.803" v="3960" actId="21"/>
          <ac:spMkLst>
            <pc:docMk/>
            <pc:sldMk cId="2400646804" sldId="264"/>
            <ac:spMk id="40" creationId="{CE402820-D7A7-415E-942A-95F3052FE312}"/>
          </ac:spMkLst>
        </pc:spChg>
        <pc:picChg chg="add del mod">
          <ac:chgData name="Татьяна Переломова" userId="9ffc0ec7538edf40" providerId="LiveId" clId="{7DCD0889-4B4D-44CE-93FF-D50ADBE1102E}" dt="2024-08-15T11:21:09.235" v="3930" actId="21"/>
          <ac:picMkLst>
            <pc:docMk/>
            <pc:sldMk cId="2400646804" sldId="264"/>
            <ac:picMk id="8" creationId="{047A2AAC-E1F9-4B56-AB26-38CB07BFEF16}"/>
          </ac:picMkLst>
        </pc:picChg>
        <pc:picChg chg="add del mod">
          <ac:chgData name="Татьяна Переломова" userId="9ffc0ec7538edf40" providerId="LiveId" clId="{7DCD0889-4B4D-44CE-93FF-D50ADBE1102E}" dt="2024-08-15T11:22:01.541" v="3935" actId="21"/>
          <ac:picMkLst>
            <pc:docMk/>
            <pc:sldMk cId="2400646804" sldId="264"/>
            <ac:picMk id="12" creationId="{F4336444-FD43-4528-9F03-4B402B854324}"/>
          </ac:picMkLst>
        </pc:picChg>
        <pc:picChg chg="add del mod">
          <ac:chgData name="Татьяна Переломова" userId="9ffc0ec7538edf40" providerId="LiveId" clId="{7DCD0889-4B4D-44CE-93FF-D50ADBE1102E}" dt="2024-08-15T11:22:24.868" v="3937" actId="21"/>
          <ac:picMkLst>
            <pc:docMk/>
            <pc:sldMk cId="2400646804" sldId="264"/>
            <ac:picMk id="16" creationId="{814C0C8E-5971-41EB-B835-2F6A5B9081E7}"/>
          </ac:picMkLst>
        </pc:picChg>
        <pc:picChg chg="del">
          <ac:chgData name="Татьяна Переломова" userId="9ffc0ec7538edf40" providerId="LiveId" clId="{7DCD0889-4B4D-44CE-93FF-D50ADBE1102E}" dt="2024-08-15T11:20:41.445" v="3928" actId="21"/>
          <ac:picMkLst>
            <pc:docMk/>
            <pc:sldMk cId="2400646804" sldId="264"/>
            <ac:picMk id="17" creationId="{CB1FCAEC-7B83-4519-9EF3-BA0E904C316C}"/>
          </ac:picMkLst>
        </pc:picChg>
        <pc:picChg chg="add del mod">
          <ac:chgData name="Татьяна Переломова" userId="9ffc0ec7538edf40" providerId="LiveId" clId="{7DCD0889-4B4D-44CE-93FF-D50ADBE1102E}" dt="2024-08-15T11:21:30.256" v="3932" actId="21"/>
          <ac:picMkLst>
            <pc:docMk/>
            <pc:sldMk cId="2400646804" sldId="264"/>
            <ac:picMk id="19" creationId="{F578B7D8-9B4D-4832-96D9-4A7D1CDC6475}"/>
          </ac:picMkLst>
        </pc:picChg>
        <pc:picChg chg="add mod">
          <ac:chgData name="Татьяна Переломова" userId="9ffc0ec7538edf40" providerId="LiveId" clId="{7DCD0889-4B4D-44CE-93FF-D50ADBE1102E}" dt="2024-08-15T11:25:02.739" v="3962" actId="14100"/>
          <ac:picMkLst>
            <pc:docMk/>
            <pc:sldMk cId="2400646804" sldId="264"/>
            <ac:picMk id="22" creationId="{EBA6BA5B-DB57-410E-839E-871402E47D5B}"/>
          </ac:picMkLst>
        </pc:picChg>
      </pc:sldChg>
      <pc:sldChg chg="del">
        <pc:chgData name="Татьяна Переломова" userId="9ffc0ec7538edf40" providerId="LiveId" clId="{7DCD0889-4B4D-44CE-93FF-D50ADBE1102E}" dt="2024-08-15T11:25:41.625" v="3963" actId="2696"/>
        <pc:sldMkLst>
          <pc:docMk/>
          <pc:sldMk cId="3454723686" sldId="265"/>
        </pc:sldMkLst>
      </pc:sldChg>
      <pc:sldChg chg="del">
        <pc:chgData name="Татьяна Переломова" userId="9ffc0ec7538edf40" providerId="LiveId" clId="{7DCD0889-4B4D-44CE-93FF-D50ADBE1102E}" dt="2024-08-15T11:25:56.803" v="3964" actId="2696"/>
        <pc:sldMkLst>
          <pc:docMk/>
          <pc:sldMk cId="2818881363" sldId="266"/>
        </pc:sldMkLst>
      </pc:sldChg>
      <pc:sldChg chg="del">
        <pc:chgData name="Татьяна Переломова" userId="9ffc0ec7538edf40" providerId="LiveId" clId="{7DCD0889-4B4D-44CE-93FF-D50ADBE1102E}" dt="2024-08-15T11:26:00.094" v="3965" actId="2696"/>
        <pc:sldMkLst>
          <pc:docMk/>
          <pc:sldMk cId="2411072564" sldId="267"/>
        </pc:sldMkLst>
      </pc:sldChg>
      <pc:sldChg chg="del">
        <pc:chgData name="Татьяна Переломова" userId="9ffc0ec7538edf40" providerId="LiveId" clId="{7DCD0889-4B4D-44CE-93FF-D50ADBE1102E}" dt="2024-08-15T11:26:59.584" v="3966" actId="2696"/>
        <pc:sldMkLst>
          <pc:docMk/>
          <pc:sldMk cId="1673485402" sldId="268"/>
        </pc:sldMkLst>
      </pc:sldChg>
      <pc:sldChg chg="del">
        <pc:chgData name="Татьяна Переломова" userId="9ffc0ec7538edf40" providerId="LiveId" clId="{7DCD0889-4B4D-44CE-93FF-D50ADBE1102E}" dt="2024-08-15T11:27:02.129" v="3967" actId="2696"/>
        <pc:sldMkLst>
          <pc:docMk/>
          <pc:sldMk cId="3999316757" sldId="269"/>
        </pc:sldMkLst>
      </pc:sldChg>
      <pc:sldChg chg="del">
        <pc:chgData name="Татьяна Переломова" userId="9ffc0ec7538edf40" providerId="LiveId" clId="{7DCD0889-4B4D-44CE-93FF-D50ADBE1102E}" dt="2024-08-15T11:27:04.465" v="3968" actId="2696"/>
        <pc:sldMkLst>
          <pc:docMk/>
          <pc:sldMk cId="2280980496" sldId="270"/>
        </pc:sldMkLst>
      </pc:sldChg>
      <pc:sldChg chg="del">
        <pc:chgData name="Татьяна Переломова" userId="9ffc0ec7538edf40" providerId="LiveId" clId="{7DCD0889-4B4D-44CE-93FF-D50ADBE1102E}" dt="2024-08-15T11:27:06.865" v="3969" actId="2696"/>
        <pc:sldMkLst>
          <pc:docMk/>
          <pc:sldMk cId="2773932920" sldId="271"/>
        </pc:sldMkLst>
      </pc:sldChg>
      <pc:sldChg chg="addSp delSp modSp mod">
        <pc:chgData name="Татьяна Переломова" userId="9ffc0ec7538edf40" providerId="LiveId" clId="{7DCD0889-4B4D-44CE-93FF-D50ADBE1102E}" dt="2024-08-20T09:23:48.385" v="4937" actId="313"/>
        <pc:sldMkLst>
          <pc:docMk/>
          <pc:sldMk cId="2896358553" sldId="272"/>
        </pc:sldMkLst>
        <pc:spChg chg="del">
          <ac:chgData name="Татьяна Переломова" userId="9ffc0ec7538edf40" providerId="LiveId" clId="{7DCD0889-4B4D-44CE-93FF-D50ADBE1102E}" dt="2024-08-20T09:23:40.829" v="4936" actId="21"/>
          <ac:spMkLst>
            <pc:docMk/>
            <pc:sldMk cId="2896358553" sldId="272"/>
            <ac:spMk id="2" creationId="{5628E622-6E76-4C60-82FA-E4FFF304C0A5}"/>
          </ac:spMkLst>
        </pc:spChg>
        <pc:spChg chg="del mod">
          <ac:chgData name="Татьяна Переломова" userId="9ffc0ec7538edf40" providerId="LiveId" clId="{7DCD0889-4B4D-44CE-93FF-D50ADBE1102E}" dt="2024-08-20T09:23:37.525" v="4935" actId="21"/>
          <ac:spMkLst>
            <pc:docMk/>
            <pc:sldMk cId="2896358553" sldId="272"/>
            <ac:spMk id="3" creationId="{6A4B0104-D652-4D7F-B8D6-6D7F062C7CFC}"/>
          </ac:spMkLst>
        </pc:spChg>
        <pc:spChg chg="add del mod">
          <ac:chgData name="Татьяна Переломова" userId="9ffc0ec7538edf40" providerId="LiveId" clId="{7DCD0889-4B4D-44CE-93FF-D50ADBE1102E}" dt="2024-08-15T11:29:25.731" v="3971"/>
          <ac:spMkLst>
            <pc:docMk/>
            <pc:sldMk cId="2896358553" sldId="272"/>
            <ac:spMk id="6" creationId="{AF8C556E-25EE-4E23-8B68-E668C60E435C}"/>
          </ac:spMkLst>
        </pc:spChg>
        <pc:spChg chg="add del mod">
          <ac:chgData name="Татьяна Переломова" userId="9ffc0ec7538edf40" providerId="LiveId" clId="{7DCD0889-4B4D-44CE-93FF-D50ADBE1102E}" dt="2024-08-20T09:22:43.494" v="4929" actId="931"/>
          <ac:spMkLst>
            <pc:docMk/>
            <pc:sldMk cId="2896358553" sldId="272"/>
            <ac:spMk id="6" creationId="{BCFB564C-6683-4CA4-A4F3-D98D7F8D79D9}"/>
          </ac:spMkLst>
        </pc:spChg>
        <pc:spChg chg="add del mod">
          <ac:chgData name="Татьяна Переломова" userId="9ffc0ec7538edf40" providerId="LiveId" clId="{7DCD0889-4B4D-44CE-93FF-D50ADBE1102E}" dt="2024-08-15T11:29:36.652" v="3973"/>
          <ac:spMkLst>
            <pc:docMk/>
            <pc:sldMk cId="2896358553" sldId="272"/>
            <ac:spMk id="8" creationId="{9C050EF6-4058-4248-8AA9-AAFCC72AA4FD}"/>
          </ac:spMkLst>
        </pc:spChg>
        <pc:spChg chg="add del mod">
          <ac:chgData name="Татьяна Переломова" userId="9ffc0ec7538edf40" providerId="LiveId" clId="{7DCD0889-4B4D-44CE-93FF-D50ADBE1102E}" dt="2024-08-15T11:33:08.624" v="4097"/>
          <ac:spMkLst>
            <pc:docMk/>
            <pc:sldMk cId="2896358553" sldId="272"/>
            <ac:spMk id="12" creationId="{D738AA36-055C-4EF1-B6B5-E585FC08C05C}"/>
          </ac:spMkLst>
        </pc:spChg>
        <pc:spChg chg="add del mod">
          <ac:chgData name="Татьяна Переломова" userId="9ffc0ec7538edf40" providerId="LiveId" clId="{7DCD0889-4B4D-44CE-93FF-D50ADBE1102E}" dt="2024-08-15T11:35:11.502" v="4108"/>
          <ac:spMkLst>
            <pc:docMk/>
            <pc:sldMk cId="2896358553" sldId="272"/>
            <ac:spMk id="16" creationId="{CD3A7F51-9669-472F-9E0D-ADF73362AAD6}"/>
          </ac:spMkLst>
        </pc:spChg>
        <pc:spChg chg="add del mod">
          <ac:chgData name="Татьяна Переломова" userId="9ffc0ec7538edf40" providerId="LiveId" clId="{7DCD0889-4B4D-44CE-93FF-D50ADBE1102E}" dt="2024-08-15T11:46:26.792" v="4110"/>
          <ac:spMkLst>
            <pc:docMk/>
            <pc:sldMk cId="2896358553" sldId="272"/>
            <ac:spMk id="23" creationId="{5FA4B768-E8A1-49A8-8E15-863D334B0144}"/>
          </ac:spMkLst>
        </pc:spChg>
        <pc:spChg chg="add del mod">
          <ac:chgData name="Татьяна Переломова" userId="9ffc0ec7538edf40" providerId="LiveId" clId="{7DCD0889-4B4D-44CE-93FF-D50ADBE1102E}" dt="2024-08-15T11:47:29.748" v="4184" actId="21"/>
          <ac:spMkLst>
            <pc:docMk/>
            <pc:sldMk cId="2896358553" sldId="272"/>
            <ac:spMk id="27" creationId="{C62710C7-0BA0-47D0-8A45-A62F3CB09FEC}"/>
          </ac:spMkLst>
        </pc:spChg>
        <pc:spChg chg="mod">
          <ac:chgData name="Татьяна Переломова" userId="9ffc0ec7538edf40" providerId="LiveId" clId="{7DCD0889-4B4D-44CE-93FF-D50ADBE1102E}" dt="2024-08-15T11:29:54.131" v="4014" actId="20577"/>
          <ac:spMkLst>
            <pc:docMk/>
            <pc:sldMk cId="2896358553" sldId="272"/>
            <ac:spMk id="29" creationId="{6B7199E4-BA6F-4E67-BC55-8BDB0ADBFB31}"/>
          </ac:spMkLst>
        </pc:spChg>
        <pc:spChg chg="mod">
          <ac:chgData name="Татьяна Переломова" userId="9ffc0ec7538edf40" providerId="LiveId" clId="{7DCD0889-4B4D-44CE-93FF-D50ADBE1102E}" dt="2024-08-15T11:30:03.872" v="4037" actId="20577"/>
          <ac:spMkLst>
            <pc:docMk/>
            <pc:sldMk cId="2896358553" sldId="272"/>
            <ac:spMk id="30" creationId="{A2F36942-A720-4C06-A21B-D46044F0799C}"/>
          </ac:spMkLst>
        </pc:spChg>
        <pc:spChg chg="add del mod">
          <ac:chgData name="Татьяна Переломова" userId="9ffc0ec7538edf40" providerId="LiveId" clId="{7DCD0889-4B4D-44CE-93FF-D50ADBE1102E}" dt="2024-08-15T11:47:38.400" v="4186" actId="21"/>
          <ac:spMkLst>
            <pc:docMk/>
            <pc:sldMk cId="2896358553" sldId="272"/>
            <ac:spMk id="31" creationId="{A7E4A1F1-B494-4EA5-9F3F-62509EF1A107}"/>
          </ac:spMkLst>
        </pc:spChg>
        <pc:spChg chg="mod">
          <ac:chgData name="Татьяна Переломова" userId="9ffc0ec7538edf40" providerId="LiveId" clId="{7DCD0889-4B4D-44CE-93FF-D50ADBE1102E}" dt="2024-08-20T09:23:48.385" v="4937" actId="313"/>
          <ac:spMkLst>
            <pc:docMk/>
            <pc:sldMk cId="2896358553" sldId="272"/>
            <ac:spMk id="32" creationId="{DFE05130-C3F9-489F-BA8F-82D8AF5FAABC}"/>
          </ac:spMkLst>
        </pc:spChg>
        <pc:spChg chg="mod">
          <ac:chgData name="Татьяна Переломова" userId="9ffc0ec7538edf40" providerId="LiveId" clId="{7DCD0889-4B4D-44CE-93FF-D50ADBE1102E}" dt="2024-08-15T11:32:44.334" v="4095" actId="27636"/>
          <ac:spMkLst>
            <pc:docMk/>
            <pc:sldMk cId="2896358553" sldId="272"/>
            <ac:spMk id="33" creationId="{AEBFC424-FB0F-4484-92B6-F37177303C3C}"/>
          </ac:spMkLst>
        </pc:spChg>
        <pc:spChg chg="mod">
          <ac:chgData name="Татьяна Переломова" userId="9ffc0ec7538edf40" providerId="LiveId" clId="{7DCD0889-4B4D-44CE-93FF-D50ADBE1102E}" dt="2024-08-15T11:46:48.320" v="4146" actId="20577"/>
          <ac:spMkLst>
            <pc:docMk/>
            <pc:sldMk cId="2896358553" sldId="272"/>
            <ac:spMk id="35" creationId="{71B01658-25FD-4B62-9F7D-D3D9C8EDFEE2}"/>
          </ac:spMkLst>
        </pc:spChg>
        <pc:spChg chg="mod">
          <ac:chgData name="Татьяна Переломова" userId="9ffc0ec7538edf40" providerId="LiveId" clId="{7DCD0889-4B4D-44CE-93FF-D50ADBE1102E}" dt="2024-08-15T11:47:05.599" v="4182" actId="20577"/>
          <ac:spMkLst>
            <pc:docMk/>
            <pc:sldMk cId="2896358553" sldId="272"/>
            <ac:spMk id="36" creationId="{4BFCA8AB-26B0-4494-A3F9-3346DE17B449}"/>
          </ac:spMkLst>
        </pc:spChg>
        <pc:spChg chg="add del mod">
          <ac:chgData name="Татьяна Переломова" userId="9ffc0ec7538edf40" providerId="LiveId" clId="{7DCD0889-4B4D-44CE-93FF-D50ADBE1102E}" dt="2024-08-15T11:47:45.562" v="4188" actId="21"/>
          <ac:spMkLst>
            <pc:docMk/>
            <pc:sldMk cId="2896358553" sldId="272"/>
            <ac:spMk id="37" creationId="{8E380C82-74CE-4773-816F-452F138B3750}"/>
          </ac:spMkLst>
        </pc:spChg>
        <pc:spChg chg="del">
          <ac:chgData name="Татьяна Переломова" userId="9ffc0ec7538edf40" providerId="LiveId" clId="{7DCD0889-4B4D-44CE-93FF-D50ADBE1102E}" dt="2024-08-15T11:47:36.013" v="4185" actId="21"/>
          <ac:spMkLst>
            <pc:docMk/>
            <pc:sldMk cId="2896358553" sldId="272"/>
            <ac:spMk id="38" creationId="{73602E49-BDA6-4D83-ACA1-219CB1BD569A}"/>
          </ac:spMkLst>
        </pc:spChg>
        <pc:spChg chg="del">
          <ac:chgData name="Татьяна Переломова" userId="9ffc0ec7538edf40" providerId="LiveId" clId="{7DCD0889-4B4D-44CE-93FF-D50ADBE1102E}" dt="2024-08-15T11:47:42.544" v="4187" actId="21"/>
          <ac:spMkLst>
            <pc:docMk/>
            <pc:sldMk cId="2896358553" sldId="272"/>
            <ac:spMk id="39" creationId="{66865032-D666-40B2-8E54-86DCBA66FAED}"/>
          </ac:spMkLst>
        </pc:spChg>
        <pc:picChg chg="add mod modCrop">
          <ac:chgData name="Татьяна Переломова" userId="9ffc0ec7538edf40" providerId="LiveId" clId="{7DCD0889-4B4D-44CE-93FF-D50ADBE1102E}" dt="2024-08-20T09:23:22.236" v="4933" actId="18131"/>
          <ac:picMkLst>
            <pc:docMk/>
            <pc:sldMk cId="2896358553" sldId="272"/>
            <ac:picMk id="8" creationId="{84A523BC-EF0E-4423-90BE-B3E6696816E7}"/>
          </ac:picMkLst>
        </pc:picChg>
        <pc:picChg chg="add mod">
          <ac:chgData name="Татьяна Переломова" userId="9ffc0ec7538edf40" providerId="LiveId" clId="{7DCD0889-4B4D-44CE-93FF-D50ADBE1102E}" dt="2024-08-15T11:29:36.652" v="3973"/>
          <ac:picMkLst>
            <pc:docMk/>
            <pc:sldMk cId="2896358553" sldId="272"/>
            <ac:picMk id="10" creationId="{B2AF6E94-C762-4B73-B027-9E3665F86542}"/>
          </ac:picMkLst>
        </pc:picChg>
        <pc:picChg chg="add del mod">
          <ac:chgData name="Татьяна Переломова" userId="9ffc0ec7538edf40" providerId="LiveId" clId="{7DCD0889-4B4D-44CE-93FF-D50ADBE1102E}" dt="2024-08-15T11:33:48.283" v="4099" actId="21"/>
          <ac:picMkLst>
            <pc:docMk/>
            <pc:sldMk cId="2896358553" sldId="272"/>
            <ac:picMk id="14" creationId="{4C5AE076-997D-4FC7-8585-6053D3F849AF}"/>
          </ac:picMkLst>
        </pc:picChg>
        <pc:picChg chg="add del mod">
          <ac:chgData name="Татьяна Переломова" userId="9ffc0ec7538edf40" providerId="LiveId" clId="{7DCD0889-4B4D-44CE-93FF-D50ADBE1102E}" dt="2024-08-15T11:34:12.211" v="4107"/>
          <ac:picMkLst>
            <pc:docMk/>
            <pc:sldMk cId="2896358553" sldId="272"/>
            <ac:picMk id="18" creationId="{F55D7BBE-F1B9-4157-AB42-B07EE2F115C1}"/>
          </ac:picMkLst>
        </pc:picChg>
        <pc:picChg chg="add del mod">
          <ac:chgData name="Татьяна Переломова" userId="9ffc0ec7538edf40" providerId="LiveId" clId="{7DCD0889-4B4D-44CE-93FF-D50ADBE1102E}" dt="2024-08-15T11:29:28.688" v="3972" actId="21"/>
          <ac:picMkLst>
            <pc:docMk/>
            <pc:sldMk cId="2896358553" sldId="272"/>
            <ac:picMk id="20" creationId="{AD325337-54B3-42E1-85DF-1D846B0ED115}"/>
          </ac:picMkLst>
        </pc:picChg>
        <pc:picChg chg="add mod">
          <ac:chgData name="Татьяна Переломова" userId="9ffc0ec7538edf40" providerId="LiveId" clId="{7DCD0889-4B4D-44CE-93FF-D50ADBE1102E}" dt="2024-08-15T11:35:11.502" v="4108"/>
          <ac:picMkLst>
            <pc:docMk/>
            <pc:sldMk cId="2896358553" sldId="272"/>
            <ac:picMk id="21" creationId="{9E2FF089-A9D1-48F8-B2B3-2C227FB876DC}"/>
          </ac:picMkLst>
        </pc:picChg>
        <pc:picChg chg="add del mod">
          <ac:chgData name="Татьяна Переломова" userId="9ffc0ec7538edf40" providerId="LiveId" clId="{7DCD0889-4B4D-44CE-93FF-D50ADBE1102E}" dt="2024-08-20T09:21:52.688" v="4928" actId="21"/>
          <ac:picMkLst>
            <pc:docMk/>
            <pc:sldMk cId="2896358553" sldId="272"/>
            <ac:picMk id="25" creationId="{ACF5DD10-1D64-467C-86CD-24C6A1003FCA}"/>
          </ac:picMkLst>
        </pc:picChg>
        <pc:picChg chg="del">
          <ac:chgData name="Татьяна Переломова" userId="9ffc0ec7538edf40" providerId="LiveId" clId="{7DCD0889-4B4D-44CE-93FF-D50ADBE1102E}" dt="2024-08-15T11:29:21.491" v="3970" actId="21"/>
          <ac:picMkLst>
            <pc:docMk/>
            <pc:sldMk cId="2896358553" sldId="272"/>
            <ac:picMk id="41" creationId="{123EEB3A-4BCA-4C14-9996-7ACEFE46C64C}"/>
          </ac:picMkLst>
        </pc:picChg>
        <pc:picChg chg="del">
          <ac:chgData name="Татьяна Переломова" userId="9ffc0ec7538edf40" providerId="LiveId" clId="{7DCD0889-4B4D-44CE-93FF-D50ADBE1102E}" dt="2024-08-15T11:32:57.254" v="4096" actId="478"/>
          <ac:picMkLst>
            <pc:docMk/>
            <pc:sldMk cId="2896358553" sldId="272"/>
            <ac:picMk id="43" creationId="{84E9F226-0E51-45D4-8EDA-AA612E970DC1}"/>
          </ac:picMkLst>
        </pc:picChg>
        <pc:picChg chg="del">
          <ac:chgData name="Татьяна Переломова" userId="9ffc0ec7538edf40" providerId="LiveId" clId="{7DCD0889-4B4D-44CE-93FF-D50ADBE1102E}" dt="2024-08-15T11:46:13.394" v="4109" actId="21"/>
          <ac:picMkLst>
            <pc:docMk/>
            <pc:sldMk cId="2896358553" sldId="272"/>
            <ac:picMk id="45" creationId="{87D33E07-3E96-4015-8E9E-D0D8AE6D1ACB}"/>
          </ac:picMkLst>
        </pc:picChg>
        <pc:picChg chg="del">
          <ac:chgData name="Татьяна Переломова" userId="9ffc0ec7538edf40" providerId="LiveId" clId="{7DCD0889-4B4D-44CE-93FF-D50ADBE1102E}" dt="2024-08-15T11:47:27.067" v="4183" actId="21"/>
          <ac:picMkLst>
            <pc:docMk/>
            <pc:sldMk cId="2896358553" sldId="272"/>
            <ac:picMk id="47" creationId="{FAF3DC94-1ECD-473B-85EA-8792EFB137A1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20T09:24:06.179" v="4940" actId="313"/>
        <pc:sldMkLst>
          <pc:docMk/>
          <pc:sldMk cId="2414933721" sldId="273"/>
        </pc:sldMkLst>
        <pc:spChg chg="del">
          <ac:chgData name="Татьяна Переломова" userId="9ffc0ec7538edf40" providerId="LiveId" clId="{7DCD0889-4B4D-44CE-93FF-D50ADBE1102E}" dt="2024-08-15T12:08:37.993" v="4387" actId="21"/>
          <ac:spMkLst>
            <pc:docMk/>
            <pc:sldMk cId="2414933721" sldId="273"/>
            <ac:spMk id="2" creationId="{6ADF9F8E-7EE0-412A-A4E4-707373B1737A}"/>
          </ac:spMkLst>
        </pc:spChg>
        <pc:spChg chg="del">
          <ac:chgData name="Татьяна Переломова" userId="9ffc0ec7538edf40" providerId="LiveId" clId="{7DCD0889-4B4D-44CE-93FF-D50ADBE1102E}" dt="2024-08-15T12:08:34.407" v="4386" actId="21"/>
          <ac:spMkLst>
            <pc:docMk/>
            <pc:sldMk cId="2414933721" sldId="273"/>
            <ac:spMk id="3" creationId="{B87CB9D5-4CD3-4297-9B99-2F42C664A830}"/>
          </ac:spMkLst>
        </pc:spChg>
        <pc:spChg chg="add del mod">
          <ac:chgData name="Татьяна Переломова" userId="9ffc0ec7538edf40" providerId="LiveId" clId="{7DCD0889-4B4D-44CE-93FF-D50ADBE1102E}" dt="2024-08-15T11:55:57.248" v="4247"/>
          <ac:spMkLst>
            <pc:docMk/>
            <pc:sldMk cId="2414933721" sldId="273"/>
            <ac:spMk id="6" creationId="{97259031-0E2F-4B1F-9F9F-5F42759F21CF}"/>
          </ac:spMkLst>
        </pc:spChg>
        <pc:spChg chg="add del mod">
          <ac:chgData name="Татьяна Переломова" userId="9ffc0ec7538edf40" providerId="LiveId" clId="{7DCD0889-4B4D-44CE-93FF-D50ADBE1102E}" dt="2024-08-15T11:54:40.617" v="4227"/>
          <ac:spMkLst>
            <pc:docMk/>
            <pc:sldMk cId="2414933721" sldId="273"/>
            <ac:spMk id="8" creationId="{75DC57E6-4B7D-4ADD-B31C-6528D857FFD8}"/>
          </ac:spMkLst>
        </pc:spChg>
        <pc:spChg chg="add del mod">
          <ac:chgData name="Татьяна Переломова" userId="9ffc0ec7538edf40" providerId="LiveId" clId="{7DCD0889-4B4D-44CE-93FF-D50ADBE1102E}" dt="2024-08-15T11:55:05.189" v="4246" actId="21"/>
          <ac:spMkLst>
            <pc:docMk/>
            <pc:sldMk cId="2414933721" sldId="273"/>
            <ac:spMk id="12" creationId="{E4A4A6A0-9C12-422F-BC8A-F6A885E4F562}"/>
          </ac:spMkLst>
        </pc:spChg>
        <pc:spChg chg="add del mod">
          <ac:chgData name="Татьяна Переломова" userId="9ffc0ec7538edf40" providerId="LiveId" clId="{7DCD0889-4B4D-44CE-93FF-D50ADBE1102E}" dt="2024-08-15T11:56:17.310" v="4271" actId="21"/>
          <ac:spMkLst>
            <pc:docMk/>
            <pc:sldMk cId="2414933721" sldId="273"/>
            <ac:spMk id="16" creationId="{DDBE74CB-D04A-4FF5-A2A6-4F84038EF041}"/>
          </ac:spMkLst>
        </pc:spChg>
        <pc:spChg chg="add del mod">
          <ac:chgData name="Татьяна Переломова" userId="9ffc0ec7538edf40" providerId="LiveId" clId="{7DCD0889-4B4D-44CE-93FF-D50ADBE1102E}" dt="2024-08-15T11:58:18.821" v="4273"/>
          <ac:spMkLst>
            <pc:docMk/>
            <pc:sldMk cId="2414933721" sldId="273"/>
            <ac:spMk id="18" creationId="{B201FDDE-262E-4A1C-BA21-AF7D5D75D1E9}"/>
          </ac:spMkLst>
        </pc:spChg>
        <pc:spChg chg="mod">
          <ac:chgData name="Татьяна Переломова" userId="9ffc0ec7538edf40" providerId="LiveId" clId="{7DCD0889-4B4D-44CE-93FF-D50ADBE1102E}" dt="2024-08-20T09:23:58.819" v="4938" actId="313"/>
          <ac:spMkLst>
            <pc:docMk/>
            <pc:sldMk cId="2414933721" sldId="273"/>
            <ac:spMk id="21" creationId="{09A2700C-9619-44BB-97D1-CA63CE37A4AB}"/>
          </ac:spMkLst>
        </pc:spChg>
        <pc:spChg chg="add del mod">
          <ac:chgData name="Татьяна Переломова" userId="9ffc0ec7538edf40" providerId="LiveId" clId="{7DCD0889-4B4D-44CE-93FF-D50ADBE1102E}" dt="2024-08-15T12:00:03.649" v="4296"/>
          <ac:spMkLst>
            <pc:docMk/>
            <pc:sldMk cId="2414933721" sldId="273"/>
            <ac:spMk id="23" creationId="{8270C1C0-67DF-4EFF-813B-1A8BE73AF3F1}"/>
          </ac:spMkLst>
        </pc:spChg>
        <pc:spChg chg="add del mod">
          <ac:chgData name="Татьяна Переломова" userId="9ffc0ec7538edf40" providerId="LiveId" clId="{7DCD0889-4B4D-44CE-93FF-D50ADBE1102E}" dt="2024-08-15T12:06:47.341" v="4343"/>
          <ac:spMkLst>
            <pc:docMk/>
            <pc:sldMk cId="2414933721" sldId="273"/>
            <ac:spMk id="27" creationId="{D5C47E3C-B74E-4A0A-B1F6-23AD6C4CE83C}"/>
          </ac:spMkLst>
        </pc:spChg>
        <pc:spChg chg="add del mod">
          <ac:chgData name="Татьяна Переломова" userId="9ffc0ec7538edf40" providerId="LiveId" clId="{7DCD0889-4B4D-44CE-93FF-D50ADBE1102E}" dt="2024-08-15T12:06:58.601" v="4345"/>
          <ac:spMkLst>
            <pc:docMk/>
            <pc:sldMk cId="2414933721" sldId="273"/>
            <ac:spMk id="29" creationId="{4A0CA8A8-02F5-4AAE-84A8-25C305BD386E}"/>
          </ac:spMkLst>
        </pc:spChg>
        <pc:spChg chg="add mod">
          <ac:chgData name="Татьяна Переломова" userId="9ffc0ec7538edf40" providerId="LiveId" clId="{7DCD0889-4B4D-44CE-93FF-D50ADBE1102E}" dt="2024-08-15T11:50:50.843" v="4225" actId="14100"/>
          <ac:spMkLst>
            <pc:docMk/>
            <pc:sldMk cId="2414933721" sldId="273"/>
            <ac:spMk id="30" creationId="{9552AE26-9DAE-490A-A933-1EB179BDB6A2}"/>
          </ac:spMkLst>
        </pc:spChg>
        <pc:spChg chg="add del mod">
          <ac:chgData name="Татьяна Переломова" userId="9ffc0ec7538edf40" providerId="LiveId" clId="{7DCD0889-4B4D-44CE-93FF-D50ADBE1102E}" dt="2024-08-15T12:07:35.415" v="4370" actId="21"/>
          <ac:spMkLst>
            <pc:docMk/>
            <pc:sldMk cId="2414933721" sldId="273"/>
            <ac:spMk id="34" creationId="{E4D3AFC9-FD3B-47C1-9B23-3F260C27FD22}"/>
          </ac:spMkLst>
        </pc:spChg>
        <pc:spChg chg="add del mod">
          <ac:chgData name="Татьяна Переломова" userId="9ffc0ec7538edf40" providerId="LiveId" clId="{7DCD0889-4B4D-44CE-93FF-D50ADBE1102E}" dt="2024-08-15T12:07:37.581" v="4371" actId="21"/>
          <ac:spMkLst>
            <pc:docMk/>
            <pc:sldMk cId="2414933721" sldId="273"/>
            <ac:spMk id="36" creationId="{B957F14D-99B3-4191-A921-4266DE953BE9}"/>
          </ac:spMkLst>
        </pc:spChg>
        <pc:spChg chg="add del mod">
          <ac:chgData name="Татьяна Переломова" userId="9ffc0ec7538edf40" providerId="LiveId" clId="{7DCD0889-4B4D-44CE-93FF-D50ADBE1102E}" dt="2024-08-15T12:07:48.193" v="4373" actId="21"/>
          <ac:spMkLst>
            <pc:docMk/>
            <pc:sldMk cId="2414933721" sldId="273"/>
            <ac:spMk id="38" creationId="{4E707A41-613E-4A98-978D-4C1695FF6768}"/>
          </ac:spMkLst>
        </pc:spChg>
        <pc:spChg chg="add del mod">
          <ac:chgData name="Татьяна Переломова" userId="9ffc0ec7538edf40" providerId="LiveId" clId="{7DCD0889-4B4D-44CE-93FF-D50ADBE1102E}" dt="2024-08-15T12:07:54.112" v="4375" actId="21"/>
          <ac:spMkLst>
            <pc:docMk/>
            <pc:sldMk cId="2414933721" sldId="273"/>
            <ac:spMk id="40" creationId="{0A0C93F1-2FA0-49B4-910A-FBFA1E2B1540}"/>
          </ac:spMkLst>
        </pc:spChg>
        <pc:spChg chg="add del mod">
          <ac:chgData name="Татьяна Переломова" userId="9ffc0ec7538edf40" providerId="LiveId" clId="{7DCD0889-4B4D-44CE-93FF-D50ADBE1102E}" dt="2024-08-15T12:08:00.376" v="4377" actId="21"/>
          <ac:spMkLst>
            <pc:docMk/>
            <pc:sldMk cId="2414933721" sldId="273"/>
            <ac:spMk id="42" creationId="{FA95A241-EDB4-45AD-8B3D-EA1B4FE98BB7}"/>
          </ac:spMkLst>
        </pc:spChg>
        <pc:spChg chg="add del mod">
          <ac:chgData name="Татьяна Переломова" userId="9ffc0ec7538edf40" providerId="LiveId" clId="{7DCD0889-4B4D-44CE-93FF-D50ADBE1102E}" dt="2024-08-15T12:08:06.054" v="4379" actId="21"/>
          <ac:spMkLst>
            <pc:docMk/>
            <pc:sldMk cId="2414933721" sldId="273"/>
            <ac:spMk id="44" creationId="{AD9FBAC3-B49D-414E-819E-039CA9C3950F}"/>
          </ac:spMkLst>
        </pc:spChg>
        <pc:spChg chg="add del mod">
          <ac:chgData name="Татьяна Переломова" userId="9ffc0ec7538edf40" providerId="LiveId" clId="{7DCD0889-4B4D-44CE-93FF-D50ADBE1102E}" dt="2024-08-15T12:08:12.976" v="4381" actId="21"/>
          <ac:spMkLst>
            <pc:docMk/>
            <pc:sldMk cId="2414933721" sldId="273"/>
            <ac:spMk id="46" creationId="{60C29E10-7A6F-4014-ACE3-0A42C6DFCFA8}"/>
          </ac:spMkLst>
        </pc:spChg>
        <pc:spChg chg="add del mod">
          <ac:chgData name="Татьяна Переломова" userId="9ffc0ec7538edf40" providerId="LiveId" clId="{7DCD0889-4B4D-44CE-93FF-D50ADBE1102E}" dt="2024-08-15T12:08:20.033" v="4383" actId="21"/>
          <ac:spMkLst>
            <pc:docMk/>
            <pc:sldMk cId="2414933721" sldId="273"/>
            <ac:spMk id="48" creationId="{1C36E902-BCD6-4ED2-968F-01364482B7B8}"/>
          </ac:spMkLst>
        </pc:spChg>
        <pc:spChg chg="add del mod">
          <ac:chgData name="Татьяна Переломова" userId="9ffc0ec7538edf40" providerId="LiveId" clId="{7DCD0889-4B4D-44CE-93FF-D50ADBE1102E}" dt="2024-08-15T12:08:27.383" v="4385" actId="21"/>
          <ac:spMkLst>
            <pc:docMk/>
            <pc:sldMk cId="2414933721" sldId="273"/>
            <ac:spMk id="50" creationId="{B7C8D8B3-CCDD-4D69-AC63-C00A018B5303}"/>
          </ac:spMkLst>
        </pc:spChg>
        <pc:spChg chg="del">
          <ac:chgData name="Татьяна Переломова" userId="9ffc0ec7538edf40" providerId="LiveId" clId="{7DCD0889-4B4D-44CE-93FF-D50ADBE1102E}" dt="2024-08-15T11:56:13.011" v="4270" actId="21"/>
          <ac:spMkLst>
            <pc:docMk/>
            <pc:sldMk cId="2414933721" sldId="273"/>
            <ac:spMk id="78" creationId="{74F5BC40-AEC9-41D1-BE8B-FCAA4D3F49EF}"/>
          </ac:spMkLst>
        </pc:spChg>
        <pc:spChg chg="mod">
          <ac:chgData name="Татьяна Переломова" userId="9ffc0ec7538edf40" providerId="LiveId" clId="{7DCD0889-4B4D-44CE-93FF-D50ADBE1102E}" dt="2024-08-15T11:54:55.278" v="4244" actId="20577"/>
          <ac:spMkLst>
            <pc:docMk/>
            <pc:sldMk cId="2414933721" sldId="273"/>
            <ac:spMk id="136" creationId="{5AA0D2EC-0E74-49B5-A66B-989C7D1AE67E}"/>
          </ac:spMkLst>
        </pc:spChg>
        <pc:spChg chg="del">
          <ac:chgData name="Татьяна Переломова" userId="9ffc0ec7538edf40" providerId="LiveId" clId="{7DCD0889-4B4D-44CE-93FF-D50ADBE1102E}" dt="2024-08-15T12:07:46.002" v="4372" actId="21"/>
          <ac:spMkLst>
            <pc:docMk/>
            <pc:sldMk cId="2414933721" sldId="273"/>
            <ac:spMk id="139" creationId="{F2A0E398-3EFB-4A7A-9E55-42D50234CD25}"/>
          </ac:spMkLst>
        </pc:spChg>
        <pc:spChg chg="del">
          <ac:chgData name="Татьяна Переломова" userId="9ffc0ec7538edf40" providerId="LiveId" clId="{7DCD0889-4B4D-44CE-93FF-D50ADBE1102E}" dt="2024-08-15T12:07:58.099" v="4376" actId="21"/>
          <ac:spMkLst>
            <pc:docMk/>
            <pc:sldMk cId="2414933721" sldId="273"/>
            <ac:spMk id="142" creationId="{FEFBC1FC-3ADC-4FF3-B5AB-81DD8D5CD8F9}"/>
          </ac:spMkLst>
        </pc:spChg>
        <pc:spChg chg="mod">
          <ac:chgData name="Татьяна Переломова" userId="9ffc0ec7538edf40" providerId="LiveId" clId="{7DCD0889-4B4D-44CE-93FF-D50ADBE1102E}" dt="2024-08-15T11:58:30.265" v="4287" actId="20577"/>
          <ac:spMkLst>
            <pc:docMk/>
            <pc:sldMk cId="2414933721" sldId="273"/>
            <ac:spMk id="145" creationId="{2D36E03A-C72A-44CF-90AF-1405D2F62D65}"/>
          </ac:spMkLst>
        </pc:spChg>
        <pc:spChg chg="mod">
          <ac:chgData name="Татьяна Переломова" userId="9ffc0ec7538edf40" providerId="LiveId" clId="{7DCD0889-4B4D-44CE-93FF-D50ADBE1102E}" dt="2024-08-20T09:24:06.179" v="4940" actId="313"/>
          <ac:spMkLst>
            <pc:docMk/>
            <pc:sldMk cId="2414933721" sldId="273"/>
            <ac:spMk id="148" creationId="{89ECEFC3-992F-47FE-AADF-7FA79F34AD6F}"/>
          </ac:spMkLst>
        </pc:spChg>
        <pc:spChg chg="mod">
          <ac:chgData name="Татьяна Переломова" userId="9ffc0ec7538edf40" providerId="LiveId" clId="{7DCD0889-4B4D-44CE-93FF-D50ADBE1102E}" dt="2024-08-15T12:07:25.097" v="4367" actId="20577"/>
          <ac:spMkLst>
            <pc:docMk/>
            <pc:sldMk cId="2414933721" sldId="273"/>
            <ac:spMk id="151" creationId="{32F2302B-5675-4103-B496-807E449DA456}"/>
          </ac:spMkLst>
        </pc:spChg>
        <pc:spChg chg="del">
          <ac:chgData name="Татьяна Переломова" userId="9ffc0ec7538edf40" providerId="LiveId" clId="{7DCD0889-4B4D-44CE-93FF-D50ADBE1102E}" dt="2024-08-15T12:08:17.565" v="4382" actId="21"/>
          <ac:spMkLst>
            <pc:docMk/>
            <pc:sldMk cId="2414933721" sldId="273"/>
            <ac:spMk id="154" creationId="{D36E1A1A-FE99-4B28-B01C-CD21DBC2E1FB}"/>
          </ac:spMkLst>
        </pc:spChg>
        <pc:spChg chg="del">
          <ac:chgData name="Татьяна Переломова" userId="9ffc0ec7538edf40" providerId="LiveId" clId="{7DCD0889-4B4D-44CE-93FF-D50ADBE1102E}" dt="2024-08-15T11:55:00.315" v="4245" actId="21"/>
          <ac:spMkLst>
            <pc:docMk/>
            <pc:sldMk cId="2414933721" sldId="273"/>
            <ac:spMk id="171" creationId="{DB8C1EDD-84CD-4062-818A-ACC883813799}"/>
          </ac:spMkLst>
        </pc:spChg>
        <pc:spChg chg="del">
          <ac:chgData name="Татьяна Переломова" userId="9ffc0ec7538edf40" providerId="LiveId" clId="{7DCD0889-4B4D-44CE-93FF-D50ADBE1102E}" dt="2024-08-15T12:07:51.042" v="4374" actId="21"/>
          <ac:spMkLst>
            <pc:docMk/>
            <pc:sldMk cId="2414933721" sldId="273"/>
            <ac:spMk id="173" creationId="{C0AC354C-034D-4F59-9C5B-F6EA076C1585}"/>
          </ac:spMkLst>
        </pc:spChg>
        <pc:spChg chg="del">
          <ac:chgData name="Татьяна Переломова" userId="9ffc0ec7538edf40" providerId="LiveId" clId="{7DCD0889-4B4D-44CE-93FF-D50ADBE1102E}" dt="2024-08-15T12:08:03.297" v="4378" actId="21"/>
          <ac:spMkLst>
            <pc:docMk/>
            <pc:sldMk cId="2414933721" sldId="273"/>
            <ac:spMk id="175" creationId="{B0B55CEF-04DF-4182-9143-DDB7935AB132}"/>
          </ac:spMkLst>
        </pc:spChg>
        <pc:spChg chg="mod">
          <ac:chgData name="Татьяна Переломова" userId="9ffc0ec7538edf40" providerId="LiveId" clId="{7DCD0889-4B4D-44CE-93FF-D50ADBE1102E}" dt="2024-08-15T11:58:34.568" v="4294" actId="20577"/>
          <ac:spMkLst>
            <pc:docMk/>
            <pc:sldMk cId="2414933721" sldId="273"/>
            <ac:spMk id="177" creationId="{D9CFD82F-E551-4F25-86DB-20B16CD02D0A}"/>
          </ac:spMkLst>
        </pc:spChg>
        <pc:spChg chg="mod">
          <ac:chgData name="Татьяна Переломова" userId="9ffc0ec7538edf40" providerId="LiveId" clId="{7DCD0889-4B4D-44CE-93FF-D50ADBE1102E}" dt="2024-08-15T12:00:39.572" v="4340" actId="1076"/>
          <ac:spMkLst>
            <pc:docMk/>
            <pc:sldMk cId="2414933721" sldId="273"/>
            <ac:spMk id="179" creationId="{637B8DA4-FB04-487C-87EF-8A8D4329CEB5}"/>
          </ac:spMkLst>
        </pc:spChg>
        <pc:spChg chg="mod">
          <ac:chgData name="Татьяна Переломова" userId="9ffc0ec7538edf40" providerId="LiveId" clId="{7DCD0889-4B4D-44CE-93FF-D50ADBE1102E}" dt="2024-08-15T12:07:22.441" v="4366" actId="20577"/>
          <ac:spMkLst>
            <pc:docMk/>
            <pc:sldMk cId="2414933721" sldId="273"/>
            <ac:spMk id="181" creationId="{3D6A1227-47B1-44CA-9EF9-24D73E288D13}"/>
          </ac:spMkLst>
        </pc:spChg>
        <pc:spChg chg="del">
          <ac:chgData name="Татьяна Переломова" userId="9ffc0ec7538edf40" providerId="LiveId" clId="{7DCD0889-4B4D-44CE-93FF-D50ADBE1102E}" dt="2024-08-15T12:08:24.497" v="4384" actId="21"/>
          <ac:spMkLst>
            <pc:docMk/>
            <pc:sldMk cId="2414933721" sldId="273"/>
            <ac:spMk id="183" creationId="{9440DD03-3EBF-4133-8D39-8E99906DCF4D}"/>
          </ac:spMkLst>
        </pc:spChg>
        <pc:picChg chg="add mod">
          <ac:chgData name="Татьяна Переломова" userId="9ffc0ec7538edf40" providerId="LiveId" clId="{7DCD0889-4B4D-44CE-93FF-D50ADBE1102E}" dt="2024-08-15T11:54:40.617" v="4227"/>
          <ac:picMkLst>
            <pc:docMk/>
            <pc:sldMk cId="2414933721" sldId="273"/>
            <ac:picMk id="10" creationId="{2FE75FAC-55C3-4635-8D64-FEBA2711B5EB}"/>
          </ac:picMkLst>
        </pc:picChg>
        <pc:picChg chg="add mod">
          <ac:chgData name="Татьяна Переломова" userId="9ffc0ec7538edf40" providerId="LiveId" clId="{7DCD0889-4B4D-44CE-93FF-D50ADBE1102E}" dt="2024-08-15T11:55:57.248" v="4247"/>
          <ac:picMkLst>
            <pc:docMk/>
            <pc:sldMk cId="2414933721" sldId="273"/>
            <ac:picMk id="14" creationId="{1BEFB690-AEEB-41C1-9C77-A9BA19498F8F}"/>
          </ac:picMkLst>
        </pc:picChg>
        <pc:picChg chg="add mod">
          <ac:chgData name="Татьяна Переломова" userId="9ffc0ec7538edf40" providerId="LiveId" clId="{7DCD0889-4B4D-44CE-93FF-D50ADBE1102E}" dt="2024-08-15T11:58:18.821" v="4273"/>
          <ac:picMkLst>
            <pc:docMk/>
            <pc:sldMk cId="2414933721" sldId="273"/>
            <ac:picMk id="20" creationId="{853C461F-1391-428E-AABC-DB999008478D}"/>
          </ac:picMkLst>
        </pc:picChg>
        <pc:picChg chg="add mod">
          <ac:chgData name="Татьяна Переломова" userId="9ffc0ec7538edf40" providerId="LiveId" clId="{7DCD0889-4B4D-44CE-93FF-D50ADBE1102E}" dt="2024-08-15T12:00:03.649" v="4296"/>
          <ac:picMkLst>
            <pc:docMk/>
            <pc:sldMk cId="2414933721" sldId="273"/>
            <ac:picMk id="25" creationId="{3B204288-0F7A-4B3D-84E2-A94139CA25F2}"/>
          </ac:picMkLst>
        </pc:picChg>
        <pc:picChg chg="add mod">
          <ac:chgData name="Татьяна Переломова" userId="9ffc0ec7538edf40" providerId="LiveId" clId="{7DCD0889-4B4D-44CE-93FF-D50ADBE1102E}" dt="2024-08-15T12:06:58.601" v="4345"/>
          <ac:picMkLst>
            <pc:docMk/>
            <pc:sldMk cId="2414933721" sldId="273"/>
            <ac:picMk id="32" creationId="{B845C5D3-22B6-46FC-9586-93755B584EBA}"/>
          </ac:picMkLst>
        </pc:picChg>
        <pc:picChg chg="add del mod">
          <ac:chgData name="Татьяна Переломова" userId="9ffc0ec7538edf40" providerId="LiveId" clId="{7DCD0889-4B4D-44CE-93FF-D50ADBE1102E}" dt="2024-08-15T12:06:49.576" v="4344" actId="21"/>
          <ac:picMkLst>
            <pc:docMk/>
            <pc:sldMk cId="2414933721" sldId="273"/>
            <ac:picMk id="53" creationId="{D8232191-6FB3-43BF-97D6-1736330BCEA8}"/>
          </ac:picMkLst>
        </pc:picChg>
        <pc:picChg chg="del">
          <ac:chgData name="Татьяна Переломова" userId="9ffc0ec7538edf40" providerId="LiveId" clId="{7DCD0889-4B4D-44CE-93FF-D50ADBE1102E}" dt="2024-08-15T11:49:11.976" v="4220" actId="21"/>
          <ac:picMkLst>
            <pc:docMk/>
            <pc:sldMk cId="2414933721" sldId="273"/>
            <ac:picMk id="577" creationId="{4DC90D5B-C11E-499D-838C-A096A57A4D56}"/>
          </ac:picMkLst>
        </pc:picChg>
        <pc:picChg chg="del">
          <ac:chgData name="Татьяна Переломова" userId="9ffc0ec7538edf40" providerId="LiveId" clId="{7DCD0889-4B4D-44CE-93FF-D50ADBE1102E}" dt="2024-08-15T11:51:58.960" v="4226" actId="21"/>
          <ac:picMkLst>
            <pc:docMk/>
            <pc:sldMk cId="2414933721" sldId="273"/>
            <ac:picMk id="579" creationId="{BB21C979-813F-4F7A-A93C-ECCEB5E409AC}"/>
          </ac:picMkLst>
        </pc:picChg>
        <pc:picChg chg="del">
          <ac:chgData name="Татьяна Переломова" userId="9ffc0ec7538edf40" providerId="LiveId" clId="{7DCD0889-4B4D-44CE-93FF-D50ADBE1102E}" dt="2024-08-15T12:07:32.102" v="4368" actId="21"/>
          <ac:picMkLst>
            <pc:docMk/>
            <pc:sldMk cId="2414933721" sldId="273"/>
            <ac:picMk id="581" creationId="{F52CC1AC-5D1E-4835-826E-7C998FE21D18}"/>
          </ac:picMkLst>
        </pc:picChg>
        <pc:picChg chg="del">
          <ac:chgData name="Татьяна Переломова" userId="9ffc0ec7538edf40" providerId="LiveId" clId="{7DCD0889-4B4D-44CE-93FF-D50ADBE1102E}" dt="2024-08-15T12:07:33.538" v="4369" actId="21"/>
          <ac:picMkLst>
            <pc:docMk/>
            <pc:sldMk cId="2414933721" sldId="273"/>
            <ac:picMk id="583" creationId="{F72529A2-65F8-44A7-B490-AD4733BA2AAA}"/>
          </ac:picMkLst>
        </pc:picChg>
        <pc:picChg chg="del">
          <ac:chgData name="Татьяна Переломова" userId="9ffc0ec7538edf40" providerId="LiveId" clId="{7DCD0889-4B4D-44CE-93FF-D50ADBE1102E}" dt="2024-08-15T11:56:39.314" v="4272" actId="21"/>
          <ac:picMkLst>
            <pc:docMk/>
            <pc:sldMk cId="2414933721" sldId="273"/>
            <ac:picMk id="585" creationId="{EDA9ED09-4D0E-45A8-85AF-ACC869A729DA}"/>
          </ac:picMkLst>
        </pc:picChg>
        <pc:picChg chg="del">
          <ac:chgData name="Татьяна Переломова" userId="9ffc0ec7538edf40" providerId="LiveId" clId="{7DCD0889-4B4D-44CE-93FF-D50ADBE1102E}" dt="2024-08-15T11:58:44.067" v="4295" actId="21"/>
          <ac:picMkLst>
            <pc:docMk/>
            <pc:sldMk cId="2414933721" sldId="273"/>
            <ac:picMk id="587" creationId="{8E18F0B0-E4C2-4284-ACCB-94F6DC2F5BF7}"/>
          </ac:picMkLst>
        </pc:picChg>
        <pc:picChg chg="del">
          <ac:chgData name="Татьяна Переломова" userId="9ffc0ec7538edf40" providerId="LiveId" clId="{7DCD0889-4B4D-44CE-93FF-D50ADBE1102E}" dt="2024-08-15T12:08:10.680" v="4380" actId="21"/>
          <ac:picMkLst>
            <pc:docMk/>
            <pc:sldMk cId="2414933721" sldId="273"/>
            <ac:picMk id="591" creationId="{2B5A8208-3279-4F10-86BB-B2F86AD82407}"/>
          </ac:picMkLst>
        </pc:picChg>
        <pc:picChg chg="del">
          <ac:chgData name="Татьяна Переломова" userId="9ffc0ec7538edf40" providerId="LiveId" clId="{7DCD0889-4B4D-44CE-93FF-D50ADBE1102E}" dt="2024-08-15T12:06:44.614" v="4341" actId="21"/>
          <ac:picMkLst>
            <pc:docMk/>
            <pc:sldMk cId="2414933721" sldId="273"/>
            <ac:picMk id="595" creationId="{122AB98D-D670-481F-9A5F-854A88253C12}"/>
          </ac:picMkLst>
        </pc:picChg>
      </pc:sldChg>
      <pc:sldChg chg="del">
        <pc:chgData name="Татьяна Переломова" userId="9ffc0ec7538edf40" providerId="LiveId" clId="{7DCD0889-4B4D-44CE-93FF-D50ADBE1102E}" dt="2024-08-15T12:08:56.979" v="4388" actId="2696"/>
        <pc:sldMkLst>
          <pc:docMk/>
          <pc:sldMk cId="2203147182" sldId="274"/>
        </pc:sldMkLst>
      </pc:sldChg>
      <pc:sldChg chg="delSp modSp mod">
        <pc:chgData name="Татьяна Переломова" userId="9ffc0ec7538edf40" providerId="LiveId" clId="{7DCD0889-4B4D-44CE-93FF-D50ADBE1102E}" dt="2024-08-20T09:24:20.288" v="4942" actId="21"/>
        <pc:sldMkLst>
          <pc:docMk/>
          <pc:sldMk cId="884055489" sldId="275"/>
        </pc:sldMkLst>
        <pc:spChg chg="del">
          <ac:chgData name="Татьяна Переломова" userId="9ffc0ec7538edf40" providerId="LiveId" clId="{7DCD0889-4B4D-44CE-93FF-D50ADBE1102E}" dt="2024-08-20T09:24:20.288" v="4942" actId="21"/>
          <ac:spMkLst>
            <pc:docMk/>
            <pc:sldMk cId="884055489" sldId="275"/>
            <ac:spMk id="2" creationId="{DD90BED3-A8E4-4AF4-9D86-BF7D33CA691D}"/>
          </ac:spMkLst>
        </pc:spChg>
        <pc:spChg chg="del">
          <ac:chgData name="Татьяна Переломова" userId="9ffc0ec7538edf40" providerId="LiveId" clId="{7DCD0889-4B4D-44CE-93FF-D50ADBE1102E}" dt="2024-08-20T09:24:13.800" v="4941" actId="21"/>
          <ac:spMkLst>
            <pc:docMk/>
            <pc:sldMk cId="884055489" sldId="275"/>
            <ac:spMk id="3" creationId="{CB8AE6D0-8ACF-4881-93B5-5304094DB6B8}"/>
          </ac:spMkLst>
        </pc:spChg>
        <pc:spChg chg="mod">
          <ac:chgData name="Татьяна Переломова" userId="9ffc0ec7538edf40" providerId="LiveId" clId="{7DCD0889-4B4D-44CE-93FF-D50ADBE1102E}" dt="2024-08-15T12:15:42.720" v="4636" actId="27636"/>
          <ac:spMkLst>
            <pc:docMk/>
            <pc:sldMk cId="884055489" sldId="275"/>
            <ac:spMk id="24" creationId="{DFA678B9-627C-49D9-B624-2E3548C96F03}"/>
          </ac:spMkLst>
        </pc:spChg>
      </pc:sldChg>
      <pc:sldChg chg="addSp delSp modSp mod">
        <pc:chgData name="Татьяна Переломова" userId="9ffc0ec7538edf40" providerId="LiveId" clId="{7DCD0889-4B4D-44CE-93FF-D50ADBE1102E}" dt="2024-08-20T10:14:28.516" v="5006" actId="20577"/>
        <pc:sldMkLst>
          <pc:docMk/>
          <pc:sldMk cId="1501914811" sldId="276"/>
        </pc:sldMkLst>
        <pc:spChg chg="add del">
          <ac:chgData name="Татьяна Переломова" userId="9ffc0ec7538edf40" providerId="LiveId" clId="{7DCD0889-4B4D-44CE-93FF-D50ADBE1102E}" dt="2024-08-20T10:12:30.209" v="4973"/>
          <ac:spMkLst>
            <pc:docMk/>
            <pc:sldMk cId="1501914811" sldId="276"/>
            <ac:spMk id="2" creationId="{3DB1E24A-7D42-4ED5-AD69-C4AE62B79946}"/>
          </ac:spMkLst>
        </pc:spChg>
        <pc:spChg chg="del">
          <ac:chgData name="Татьяна Переломова" userId="9ffc0ec7538edf40" providerId="LiveId" clId="{7DCD0889-4B4D-44CE-93FF-D50ADBE1102E}" dt="2024-08-15T12:12:59.720" v="4552" actId="21"/>
          <ac:spMkLst>
            <pc:docMk/>
            <pc:sldMk cId="1501914811" sldId="276"/>
            <ac:spMk id="2" creationId="{8A8F06EF-AEC8-4862-8AED-24C0FC81F34A}"/>
          </ac:spMkLst>
        </pc:spChg>
        <pc:spChg chg="add del">
          <ac:chgData name="Татьяна Переломова" userId="9ffc0ec7538edf40" providerId="LiveId" clId="{7DCD0889-4B4D-44CE-93FF-D50ADBE1102E}" dt="2024-08-20T10:12:51.550" v="4975"/>
          <ac:spMkLst>
            <pc:docMk/>
            <pc:sldMk cId="1501914811" sldId="276"/>
            <ac:spMk id="3" creationId="{506D6936-6B1A-4224-927C-A9F7C6943E76}"/>
          </ac:spMkLst>
        </pc:spChg>
        <pc:spChg chg="del">
          <ac:chgData name="Татьяна Переломова" userId="9ffc0ec7538edf40" providerId="LiveId" clId="{7DCD0889-4B4D-44CE-93FF-D50ADBE1102E}" dt="2024-08-15T12:13:03.526" v="4553" actId="21"/>
          <ac:spMkLst>
            <pc:docMk/>
            <pc:sldMk cId="1501914811" sldId="276"/>
            <ac:spMk id="3" creationId="{5099C0BB-4D6D-4D98-A44F-2C1FBA15A056}"/>
          </ac:spMkLst>
        </pc:spChg>
        <pc:spChg chg="add del mod">
          <ac:chgData name="Татьяна Переломова" userId="9ffc0ec7538edf40" providerId="LiveId" clId="{7DCD0889-4B4D-44CE-93FF-D50ADBE1102E}" dt="2024-08-15T12:13:47.347" v="4555"/>
          <ac:spMkLst>
            <pc:docMk/>
            <pc:sldMk cId="1501914811" sldId="276"/>
            <ac:spMk id="6" creationId="{22EC7A2F-2692-4FB3-9D2A-7494256DCAC8}"/>
          </ac:spMkLst>
        </pc:spChg>
        <pc:spChg chg="mod">
          <ac:chgData name="Татьяна Переломова" userId="9ffc0ec7538edf40" providerId="LiveId" clId="{7DCD0889-4B4D-44CE-93FF-D50ADBE1102E}" dt="2024-08-20T10:14:28.516" v="5006" actId="20577"/>
          <ac:spMkLst>
            <pc:docMk/>
            <pc:sldMk cId="1501914811" sldId="276"/>
            <ac:spMk id="160" creationId="{494105F6-F94F-433A-BC1D-B4F5A9AFEEA9}"/>
          </ac:spMkLst>
        </pc:spChg>
        <pc:picChg chg="add mod">
          <ac:chgData name="Татьяна Переломова" userId="9ffc0ec7538edf40" providerId="LiveId" clId="{7DCD0889-4B4D-44CE-93FF-D50ADBE1102E}" dt="2024-08-15T12:13:47.347" v="4555"/>
          <ac:picMkLst>
            <pc:docMk/>
            <pc:sldMk cId="1501914811" sldId="276"/>
            <ac:picMk id="8" creationId="{A3B93491-C246-46CD-99C9-5F752984864F}"/>
          </ac:picMkLst>
        </pc:picChg>
        <pc:picChg chg="del">
          <ac:chgData name="Татьяна Переломова" userId="9ffc0ec7538edf40" providerId="LiveId" clId="{7DCD0889-4B4D-44CE-93FF-D50ADBE1102E}" dt="2024-08-15T12:13:09.050" v="4554" actId="21"/>
          <ac:picMkLst>
            <pc:docMk/>
            <pc:sldMk cId="1501914811" sldId="276"/>
            <ac:picMk id="10" creationId="{FAB08D6F-E051-4336-9514-35C67978A1F5}"/>
          </ac:picMkLst>
        </pc:picChg>
      </pc:sldChg>
      <pc:sldChg chg="addSp delSp modSp mod">
        <pc:chgData name="Татьяна Переломова" userId="9ffc0ec7538edf40" providerId="LiveId" clId="{7DCD0889-4B4D-44CE-93FF-D50ADBE1102E}" dt="2024-08-15T09:40:23.237" v="567" actId="20577"/>
        <pc:sldMkLst>
          <pc:docMk/>
          <pc:sldMk cId="1535750666" sldId="277"/>
        </pc:sldMkLst>
        <pc:spChg chg="mod">
          <ac:chgData name="Татьяна Переломова" userId="9ffc0ec7538edf40" providerId="LiveId" clId="{7DCD0889-4B4D-44CE-93FF-D50ADBE1102E}" dt="2024-08-15T09:40:23.237" v="567" actId="20577"/>
          <ac:spMkLst>
            <pc:docMk/>
            <pc:sldMk cId="1535750666" sldId="277"/>
            <ac:spMk id="3" creationId="{BFC05956-052B-4302-8116-91423E8E74F8}"/>
          </ac:spMkLst>
        </pc:spChg>
        <pc:spChg chg="add del mod">
          <ac:chgData name="Татьяна Переломова" userId="9ffc0ec7538edf40" providerId="LiveId" clId="{7DCD0889-4B4D-44CE-93FF-D50ADBE1102E}" dt="2024-08-15T09:28:28.317" v="69"/>
          <ac:spMkLst>
            <pc:docMk/>
            <pc:sldMk cId="1535750666" sldId="277"/>
            <ac:spMk id="6" creationId="{3D30F197-EEDB-4BC7-BDE6-07B90150F382}"/>
          </ac:spMkLst>
        </pc:spChg>
        <pc:spChg chg="mod">
          <ac:chgData name="Татьяна Переломова" userId="9ffc0ec7538edf40" providerId="LiveId" clId="{7DCD0889-4B4D-44CE-93FF-D50ADBE1102E}" dt="2024-08-15T09:34:51.035" v="280" actId="20577"/>
          <ac:spMkLst>
            <pc:docMk/>
            <pc:sldMk cId="1535750666" sldId="277"/>
            <ac:spMk id="24" creationId="{78FE74D7-D9BF-46B2-AB6D-79E819EB9A0F}"/>
          </ac:spMkLst>
        </pc:spChg>
        <pc:spChg chg="mod">
          <ac:chgData name="Татьяна Переломова" userId="9ffc0ec7538edf40" providerId="LiveId" clId="{7DCD0889-4B4D-44CE-93FF-D50ADBE1102E}" dt="2024-08-15T09:18:07.558" v="11" actId="20577"/>
          <ac:spMkLst>
            <pc:docMk/>
            <pc:sldMk cId="1535750666" sldId="277"/>
            <ac:spMk id="69" creationId="{A74CEF14-9F3D-49A7-B904-B4E3A7113A15}"/>
          </ac:spMkLst>
        </pc:spChg>
        <pc:picChg chg="add mod">
          <ac:chgData name="Татьяна Переломова" userId="9ffc0ec7538edf40" providerId="LiveId" clId="{7DCD0889-4B4D-44CE-93FF-D50ADBE1102E}" dt="2024-08-15T09:28:37.185" v="71" actId="14100"/>
          <ac:picMkLst>
            <pc:docMk/>
            <pc:sldMk cId="1535750666" sldId="277"/>
            <ac:picMk id="8" creationId="{5BB51CBD-BE93-434F-AF0A-7A62F77C3998}"/>
          </ac:picMkLst>
        </pc:picChg>
        <pc:picChg chg="del">
          <ac:chgData name="Татьяна Переломова" userId="9ffc0ec7538edf40" providerId="LiveId" clId="{7DCD0889-4B4D-44CE-93FF-D50ADBE1102E}" dt="2024-08-15T09:28:21.273" v="68" actId="478"/>
          <ac:picMkLst>
            <pc:docMk/>
            <pc:sldMk cId="1535750666" sldId="277"/>
            <ac:picMk id="15" creationId="{D67D6F18-268F-4677-BF55-4B1B9EE4BF3E}"/>
          </ac:picMkLst>
        </pc:picChg>
      </pc:sldChg>
      <pc:sldChg chg="addSp delSp modSp add mod">
        <pc:chgData name="Татьяна Переломова" userId="9ffc0ec7538edf40" providerId="LiveId" clId="{7DCD0889-4B4D-44CE-93FF-D50ADBE1102E}" dt="2024-08-20T09:21:33.054" v="4926" actId="1076"/>
        <pc:sldMkLst>
          <pc:docMk/>
          <pc:sldMk cId="3606731962" sldId="278"/>
        </pc:sldMkLst>
        <pc:spChg chg="add mod">
          <ac:chgData name="Татьяна Переломова" userId="9ffc0ec7538edf40" providerId="LiveId" clId="{7DCD0889-4B4D-44CE-93FF-D50ADBE1102E}" dt="2024-08-20T09:21:33.054" v="4926" actId="1076"/>
          <ac:spMkLst>
            <pc:docMk/>
            <pc:sldMk cId="3606731962" sldId="278"/>
            <ac:spMk id="5" creationId="{6CA1AA26-7A91-4F24-B0C7-ABAA1F0F1ADF}"/>
          </ac:spMkLst>
        </pc:spChg>
        <pc:graphicFrameChg chg="add del mod">
          <ac:chgData name="Татьяна Переломова" userId="9ffc0ec7538edf40" providerId="LiveId" clId="{7DCD0889-4B4D-44CE-93FF-D50ADBE1102E}" dt="2024-08-15T12:29:39.562" v="4642" actId="21"/>
          <ac:graphicFrameMkLst>
            <pc:docMk/>
            <pc:sldMk cId="3606731962" sldId="278"/>
            <ac:graphicFrameMk id="2" creationId="{CEBE68D1-9A59-43E0-A978-797CF7131B51}"/>
          </ac:graphicFrameMkLst>
        </pc:graphicFrameChg>
        <pc:picChg chg="add del mod">
          <ac:chgData name="Татьяна Переломова" userId="9ffc0ec7538edf40" providerId="LiveId" clId="{7DCD0889-4B4D-44CE-93FF-D50ADBE1102E}" dt="2024-08-15T12:29:09.508" v="4640" actId="21"/>
          <ac:picMkLst>
            <pc:docMk/>
            <pc:sldMk cId="3606731962" sldId="278"/>
            <ac:picMk id="5" creationId="{71ADC7D3-7132-4266-9818-27EE8150888B}"/>
          </ac:picMkLst>
        </pc:picChg>
        <pc:picChg chg="add del mod">
          <ac:chgData name="Татьяна Переломова" userId="9ffc0ec7538edf40" providerId="LiveId" clId="{7DCD0889-4B4D-44CE-93FF-D50ADBE1102E}" dt="2024-08-15T12:31:12.814" v="4646" actId="22"/>
          <ac:picMkLst>
            <pc:docMk/>
            <pc:sldMk cId="3606731962" sldId="278"/>
            <ac:picMk id="6" creationId="{3DA48D4B-B939-4A63-B72F-6D8FC6A011C1}"/>
          </ac:picMkLst>
        </pc:picChg>
        <pc:picChg chg="add mod">
          <ac:chgData name="Татьяна Переломова" userId="9ffc0ec7538edf40" providerId="LiveId" clId="{7DCD0889-4B4D-44CE-93FF-D50ADBE1102E}" dt="2024-08-15T12:32:07.632" v="4654" actId="14100"/>
          <ac:picMkLst>
            <pc:docMk/>
            <pc:sldMk cId="3606731962" sldId="278"/>
            <ac:picMk id="8" creationId="{A561546A-EE58-4480-A3A4-D4EBAFC7A91C}"/>
          </ac:picMkLst>
        </pc:picChg>
        <pc:picChg chg="del">
          <ac:chgData name="Татьяна Переломова" userId="9ffc0ec7538edf40" providerId="LiveId" clId="{7DCD0889-4B4D-44CE-93FF-D50ADBE1102E}" dt="2024-08-15T12:26:57.433" v="4638" actId="21"/>
          <ac:picMkLst>
            <pc:docMk/>
            <pc:sldMk cId="3606731962" sldId="278"/>
            <ac:picMk id="22" creationId="{EBA6BA5B-DB57-410E-839E-871402E47D5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293082-22AA-4413-9ADC-E59ADFF24EA9}" type="datetime1">
              <a:rPr lang="ru-RU" smtClean="0"/>
              <a:t>20.08.2024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762803-C07A-499E-9504-8ED8734D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B4AA-1640-4E0A-AEB0-28936EEF9A0E}" type="datetime1">
              <a:rPr lang="ru-RU" smtClean="0"/>
              <a:pPr/>
              <a:t>20.08.2024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B3F336-7DD2-47CF-A0F3-D1163B2A9C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CB3F336-7DD2-47CF-A0F3-D1163B2A9C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9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1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5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1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8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5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1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3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5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5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4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rtlCol="0"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Дата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20" name="Нижний колонтитул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1" name="Номер слайда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, верс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62" name="Текст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тегия разви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пуля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b="1" cap="none" spc="2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b="1" cap="none" spc="2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06463" y="2752724"/>
            <a:ext cx="5007022" cy="32924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3" name="Объект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785497" y="2747768"/>
            <a:ext cx="4500041" cy="32924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летний план действ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5" name="Текст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9" name="Текст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3" name="Текст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4" name="Текст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5" name="Текст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7" name="Текст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8" name="Текст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9" name="Текст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овые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от 4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Добавить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должность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38" name="Рисунок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должность</a:t>
            </a:r>
          </a:p>
        </p:txBody>
      </p:sp>
      <p:sp>
        <p:nvSpPr>
          <p:cNvPr id="41" name="Рисунок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от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Рисунок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17" name="Рисунок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Добавить имя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Добавить заголовок</a:t>
            </a:r>
          </a:p>
        </p:txBody>
      </p:sp>
      <p:sp>
        <p:nvSpPr>
          <p:cNvPr id="35" name="Рисунок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 cap="all" spc="2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 cap="all" spc="2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 cap="all" spc="2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 cap="all" spc="2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03/08/20ГГ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 rtlCol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03/08/20ГГ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03/08/20ГГ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ите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 rtlCol="0"/>
          <a:lstStyle>
            <a:lvl1pPr algn="ctr">
              <a:defRPr sz="5000" spc="100" baseline="0"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03/08/20ГГ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03/08/20ГГ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F860B6F-2FE3-4DE6-9496-980E987E746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cap="all" spc="200" baseline="0">
          <a:ln w="19050">
            <a:solidFill>
              <a:schemeClr val="accent1"/>
            </a:solidFill>
          </a:ln>
          <a:noFill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крупным планом: два человека держатся за руки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869" y="5138493"/>
            <a:ext cx="4270248" cy="897032"/>
          </a:xfrm>
        </p:spPr>
        <p:txBody>
          <a:bodyPr rtlCol="0">
            <a:noAutofit/>
          </a:bodyPr>
          <a:lstStyle/>
          <a:p>
            <a:pPr rtl="0"/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Пансионат для пожилых И ИНВАЛИДОВ Домашнего типа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E9848E-24AE-49E7-A0FD-896C06622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1" y="6391274"/>
            <a:ext cx="4270159" cy="466725"/>
          </a:xfrm>
        </p:spPr>
        <p:txBody>
          <a:bodyPr/>
          <a:lstStyle/>
          <a:p>
            <a:r>
              <a:rPr lang="ru-RU" sz="3400" b="1" dirty="0">
                <a:solidFill>
                  <a:schemeClr val="accent4">
                    <a:lumMod val="75000"/>
                  </a:schemeClr>
                </a:solidFill>
              </a:rPr>
              <a:t>ДОЛГОЛЕТИЕ</a:t>
            </a:r>
          </a:p>
        </p:txBody>
      </p:sp>
      <p:sp>
        <p:nvSpPr>
          <p:cNvPr id="5" name="Текст 126">
            <a:extLst>
              <a:ext uri="{FF2B5EF4-FFF2-40B4-BE49-F238E27FC236}">
                <a16:creationId xmlns:a16="http://schemas.microsoft.com/office/drawing/2014/main" id="{A2F8ACE8-AAFE-4FCB-B48A-B5B944A979B0}"/>
              </a:ext>
            </a:extLst>
          </p:cNvPr>
          <p:cNvSpPr txBox="1">
            <a:spLocks/>
          </p:cNvSpPr>
          <p:nvPr/>
        </p:nvSpPr>
        <p:spPr>
          <a:xfrm>
            <a:off x="8761772" y="5479774"/>
            <a:ext cx="3281555" cy="42639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У нас как дома!</a:t>
            </a:r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>
            <a:extLst>
              <a:ext uri="{FF2B5EF4-FFF2-40B4-BE49-F238E27FC236}">
                <a16:creationId xmlns:a16="http://schemas.microsoft.com/office/drawing/2014/main" id="{C1422C90-427C-4AD4-97AD-6B9853B2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Обзор рынка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A8E79-2231-42DD-834F-F399CC7D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1546A-EE58-4480-A3A4-D4EBAFC7A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9" y="116411"/>
            <a:ext cx="4963885" cy="6720511"/>
          </a:xfrm>
          <a:prstGeom prst="rect">
            <a:avLst/>
          </a:prstGeom>
        </p:spPr>
      </p:pic>
      <p:sp>
        <p:nvSpPr>
          <p:cNvPr id="5" name="Текст 68">
            <a:extLst>
              <a:ext uri="{FF2B5EF4-FFF2-40B4-BE49-F238E27FC236}">
                <a16:creationId xmlns:a16="http://schemas.microsoft.com/office/drawing/2014/main" id="{6CA1AA26-7A91-4F24-B0C7-ABAA1F0F1ADF}"/>
              </a:ext>
            </a:extLst>
          </p:cNvPr>
          <p:cNvSpPr txBox="1">
            <a:spLocks/>
          </p:cNvSpPr>
          <p:nvPr/>
        </p:nvSpPr>
        <p:spPr>
          <a:xfrm>
            <a:off x="9209314" y="3190246"/>
            <a:ext cx="2824355" cy="273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Второй год подряд министерством экономического развития иркутской области мы признаны социальным предприятием</a:t>
            </a:r>
          </a:p>
        </p:txBody>
      </p:sp>
    </p:spTree>
    <p:extLst>
      <p:ext uri="{BB962C8B-B14F-4D97-AF65-F5344CB8AC3E}">
        <p14:creationId xmlns:p14="http://schemas.microsoft.com/office/powerpoint/2010/main" val="360673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65DB651D-EA46-4121-BBE6-8CF22F95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Знакомство с командой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6B7199E4-BA6F-4E67-BC55-8BDB0ADBF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4627" y="2426760"/>
            <a:ext cx="2487705" cy="411277"/>
          </a:xfrm>
        </p:spPr>
        <p:txBody>
          <a:bodyPr rtlCol="0"/>
          <a:lstStyle/>
          <a:p>
            <a:pPr rtl="0"/>
            <a:r>
              <a:rPr lang="ru-RU" dirty="0"/>
              <a:t>Переломов Антон Анатольевич​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A2F36942-A720-4C06-A21B-D46044F079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4627" y="2801755"/>
            <a:ext cx="2487705" cy="435631"/>
          </a:xfrm>
        </p:spPr>
        <p:txBody>
          <a:bodyPr rtlCol="0"/>
          <a:lstStyle/>
          <a:p>
            <a:pPr rtl="0"/>
            <a:r>
              <a:rPr lang="ru-RU" dirty="0"/>
              <a:t>Руководитель пансионата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71B01658-25FD-4B62-9F7D-D3D9C8EDFE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94627" y="5249132"/>
            <a:ext cx="2487705" cy="41127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/>
              <a:t>Панасенко Евгений Анатольевич​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4BFCA8AB-26B0-4494-A3F9-3346DE17B4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4627" y="5624127"/>
            <a:ext cx="2487705" cy="435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Помощник по хозяйственным нуждам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DFE05130-C3F9-489F-BA8F-82D8AF5FAA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0779" y="2426197"/>
            <a:ext cx="2487705" cy="41127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/>
              <a:t>Переломова Татьяна Сергеевна​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AEBFC424-FB0F-4484-92B6-F37177303C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00779" y="2801192"/>
            <a:ext cx="2487705" cy="435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Помощник руководителя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41187-A117-455B-ACA3-DC0B2F1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AF6E94-C762-4B73-B027-9E3665F865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808" b="7808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2FF089-A9D1-48F8-B2B3-2C227FB876D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t="7808" b="7808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A523BC-EF0E-4423-90BE-B3E6696816E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/>
          <a:srcRect t="14624" b="46444"/>
          <a:stretch/>
        </p:blipFill>
        <p:spPr>
          <a:xfrm>
            <a:off x="6008746" y="3269458"/>
            <a:ext cx="2013133" cy="1697455"/>
          </a:xfrm>
        </p:spPr>
      </p:pic>
    </p:spTree>
    <p:extLst>
      <p:ext uri="{BB962C8B-B14F-4D97-AF65-F5344CB8AC3E}">
        <p14:creationId xmlns:p14="http://schemas.microsoft.com/office/powerpoint/2010/main" val="289635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94">
            <a:extLst>
              <a:ext uri="{FF2B5EF4-FFF2-40B4-BE49-F238E27FC236}">
                <a16:creationId xmlns:a16="http://schemas.microsoft.com/office/drawing/2014/main" id="{DB394FAD-3CD6-445D-94D8-C67D5710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Команда в полном составе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09A2700C-9619-44BB-97D1-CA63CE37A4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4958" y="2442078"/>
            <a:ext cx="1982733" cy="41127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sz="1300" dirty="0"/>
              <a:t>Валентина Николаевна</a:t>
            </a:r>
          </a:p>
        </p:txBody>
      </p:sp>
      <p:sp>
        <p:nvSpPr>
          <p:cNvPr id="145" name="Текст 144">
            <a:extLst>
              <a:ext uri="{FF2B5EF4-FFF2-40B4-BE49-F238E27FC236}">
                <a16:creationId xmlns:a16="http://schemas.microsoft.com/office/drawing/2014/main" id="{2D36E03A-C72A-44CF-90AF-1405D2F62D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74958" y="4993471"/>
            <a:ext cx="1982733" cy="411277"/>
          </a:xfrm>
        </p:spPr>
        <p:txBody>
          <a:bodyPr rtlCol="0"/>
          <a:lstStyle/>
          <a:p>
            <a:pPr rtl="0"/>
            <a:r>
              <a:rPr lang="ru-RU" sz="1300" dirty="0"/>
              <a:t>Тюленева Ирина</a:t>
            </a:r>
          </a:p>
        </p:txBody>
      </p:sp>
      <p:sp>
        <p:nvSpPr>
          <p:cNvPr id="177" name="Текст 176">
            <a:extLst>
              <a:ext uri="{FF2B5EF4-FFF2-40B4-BE49-F238E27FC236}">
                <a16:creationId xmlns:a16="http://schemas.microsoft.com/office/drawing/2014/main" id="{D9CFD82F-E551-4F25-86DB-20B16CD02D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958" y="5298128"/>
            <a:ext cx="1982733" cy="580994"/>
          </a:xfrm>
        </p:spPr>
        <p:txBody>
          <a:bodyPr rtlCol="0"/>
          <a:lstStyle/>
          <a:p>
            <a:pPr rtl="0"/>
            <a:r>
              <a:rPr lang="ru-RU" dirty="0"/>
              <a:t>сиделка</a:t>
            </a:r>
          </a:p>
        </p:txBody>
      </p:sp>
      <p:sp>
        <p:nvSpPr>
          <p:cNvPr id="136" name="Текст 135">
            <a:extLst>
              <a:ext uri="{FF2B5EF4-FFF2-40B4-BE49-F238E27FC236}">
                <a16:creationId xmlns:a16="http://schemas.microsoft.com/office/drawing/2014/main" id="{5AA0D2EC-0E74-49B5-A66B-989C7D1AE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75298" y="2442078"/>
            <a:ext cx="1982733" cy="411277"/>
          </a:xfrm>
        </p:spPr>
        <p:txBody>
          <a:bodyPr rtlCol="0"/>
          <a:lstStyle/>
          <a:p>
            <a:pPr rtl="0"/>
            <a:r>
              <a:rPr lang="ru-RU" sz="1300" dirty="0"/>
              <a:t>Галина Борисовна​</a:t>
            </a:r>
          </a:p>
        </p:txBody>
      </p: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89ECEFC3-992F-47FE-AADF-7FA79F34AD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298" y="4993471"/>
            <a:ext cx="1982733" cy="411277"/>
          </a:xfrm>
        </p:spPr>
        <p:txBody>
          <a:bodyPr rtlCol="0"/>
          <a:lstStyle/>
          <a:p>
            <a:pPr rtl="0"/>
            <a:r>
              <a:rPr lang="ru-RU" sz="1300" dirty="0"/>
              <a:t>Тюленева Галина Владимировна</a:t>
            </a:r>
          </a:p>
        </p:txBody>
      </p:sp>
      <p:sp>
        <p:nvSpPr>
          <p:cNvPr id="179" name="Текст 178">
            <a:extLst>
              <a:ext uri="{FF2B5EF4-FFF2-40B4-BE49-F238E27FC236}">
                <a16:creationId xmlns:a16="http://schemas.microsoft.com/office/drawing/2014/main" id="{637B8DA4-FB04-487C-87EF-8A8D4329CE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5298" y="5319727"/>
            <a:ext cx="1982733" cy="265784"/>
          </a:xfrm>
        </p:spPr>
        <p:txBody>
          <a:bodyPr rtlCol="0"/>
          <a:lstStyle/>
          <a:p>
            <a:pPr rtl="0"/>
            <a:r>
              <a:rPr lang="ru-RU" dirty="0"/>
              <a:t>сиделка</a:t>
            </a:r>
          </a:p>
        </p:txBody>
      </p:sp>
      <p:sp>
        <p:nvSpPr>
          <p:cNvPr id="151" name="Текст 150">
            <a:extLst>
              <a:ext uri="{FF2B5EF4-FFF2-40B4-BE49-F238E27FC236}">
                <a16:creationId xmlns:a16="http://schemas.microsoft.com/office/drawing/2014/main" id="{32F2302B-5675-4103-B496-807E449DA4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75638" y="4993471"/>
            <a:ext cx="1982733" cy="411277"/>
          </a:xfrm>
        </p:spPr>
        <p:txBody>
          <a:bodyPr rtlCol="0">
            <a:noAutofit/>
          </a:bodyPr>
          <a:lstStyle/>
          <a:p>
            <a:pPr rtl="0"/>
            <a:r>
              <a:rPr lang="ru-RU" sz="1300" dirty="0"/>
              <a:t>Агеева виктория</a:t>
            </a:r>
          </a:p>
        </p:txBody>
      </p:sp>
      <p:sp>
        <p:nvSpPr>
          <p:cNvPr id="181" name="Текст 180">
            <a:extLst>
              <a:ext uri="{FF2B5EF4-FFF2-40B4-BE49-F238E27FC236}">
                <a16:creationId xmlns:a16="http://schemas.microsoft.com/office/drawing/2014/main" id="{3D6A1227-47B1-44CA-9EF9-24D73E288D1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5638" y="5325287"/>
            <a:ext cx="1982733" cy="580994"/>
          </a:xfrm>
        </p:spPr>
        <p:txBody>
          <a:bodyPr rtlCol="0"/>
          <a:lstStyle/>
          <a:p>
            <a:pPr rtl="0"/>
            <a:r>
              <a:rPr lang="ru-RU" dirty="0"/>
              <a:t>сиделка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40103C-860F-4680-91A8-C706F416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30" name="Текст 170">
            <a:extLst>
              <a:ext uri="{FF2B5EF4-FFF2-40B4-BE49-F238E27FC236}">
                <a16:creationId xmlns:a16="http://schemas.microsoft.com/office/drawing/2014/main" id="{9552AE26-9DAE-490A-A933-1EB179BDB6A2}"/>
              </a:ext>
            </a:extLst>
          </p:cNvPr>
          <p:cNvSpPr txBox="1">
            <a:spLocks/>
          </p:cNvSpPr>
          <p:nvPr/>
        </p:nvSpPr>
        <p:spPr>
          <a:xfrm>
            <a:off x="3909733" y="213265"/>
            <a:ext cx="2808212" cy="765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 cap="none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Главные советники (наши мамы)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EFB690-AEEB-41C1-9C77-A9BA19498F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974" b="20974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E75FAC-55C3-4635-8D64-FEBA2711B5E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8456" b="18456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3C461F-1391-428E-AABC-DB999008478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/>
          <a:srcRect t="15906" b="15906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B204288-0F7A-4B3D-84E2-A94139CA25F2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/>
          <a:srcRect t="14754" b="14754"/>
          <a:stretch>
            <a:fillRect/>
          </a:stretch>
        </p:blipFill>
        <p:spPr/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845C5D3-22B6-46FC-9586-93755B584EB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/>
          <a:srcRect t="16610" b="16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493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Врач разговаривает с пациентом">
            <a:extLst>
              <a:ext uri="{FF2B5EF4-FFF2-40B4-BE49-F238E27FC236}">
                <a16:creationId xmlns:a16="http://schemas.microsoft.com/office/drawing/2014/main" id="{7FE1AC9B-A57B-4353-8973-F92041175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7275"/>
            <a:ext cx="12191999" cy="5295900"/>
          </a:xfrm>
        </p:spPr>
      </p:pic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BA3B1DAF-0A47-4D59-9DC4-7431D665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670" y="762308"/>
            <a:ext cx="5009131" cy="665965"/>
          </a:xfrm>
        </p:spPr>
        <p:txBody>
          <a:bodyPr rtlCol="0"/>
          <a:lstStyle/>
          <a:p>
            <a:pPr algn="l" rtl="0"/>
            <a:r>
              <a:rPr lang="ru-RU"/>
              <a:t>Сводка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DFA678B9-627C-49D9-B624-2E3548C96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6354" y="1547271"/>
            <a:ext cx="5172932" cy="25812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/>
              <a:t>Мы, коллектив пансионата «Долголетие», считаем, что свое дело надо выполнять на 110 %. Мы помогаем нашим подопечным и их родственникам, используя новейшие и современные товары для обихода и быта.  Мы процветаем благодаря  отличному коллективу, отвечающему за свое дело. Как говорит наш руководитель: "Эффективность достигается благодаря слаженной работе команды".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73321-CCC9-4D70-837F-ED5C0E7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5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89231E-2BB7-4BA4-A7BF-F2CDCEB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160" name="Текст 159">
            <a:extLst>
              <a:ext uri="{FF2B5EF4-FFF2-40B4-BE49-F238E27FC236}">
                <a16:creationId xmlns:a16="http://schemas.microsoft.com/office/drawing/2014/main" id="{494105F6-F94F-433A-BC1D-B4F5A9AFE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168534"/>
            <a:ext cx="3581400" cy="2284195"/>
          </a:xfrm>
        </p:spPr>
        <p:txBody>
          <a:bodyPr rtlCol="0"/>
          <a:lstStyle/>
          <a:p>
            <a:pPr rtl="0"/>
            <a:r>
              <a:rPr lang="ru-RU" dirty="0"/>
              <a:t>Переломов Антон Анатольевич</a:t>
            </a:r>
          </a:p>
          <a:p>
            <a:pPr rtl="0"/>
            <a:r>
              <a:rPr lang="ru-RU" dirty="0"/>
              <a:t>8-914-90-60-850</a:t>
            </a:r>
          </a:p>
          <a:p>
            <a:pPr rtl="0"/>
            <a:r>
              <a:rPr lang="en-US" dirty="0"/>
              <a:t>perelomowa.tatyana@gmail.com</a:t>
            </a:r>
            <a:r>
              <a:rPr lang="ru-RU" dirty="0"/>
              <a:t>​</a:t>
            </a:r>
          </a:p>
          <a:p>
            <a:pPr rtl="0"/>
            <a:r>
              <a:rPr lang="ru-RU" dirty="0"/>
              <a:t>ИП Переломов А.А.</a:t>
            </a:r>
          </a:p>
          <a:p>
            <a:pPr rtl="0"/>
            <a:r>
              <a:rPr lang="ru-RU" sz="1000" b="1" dirty="0"/>
              <a:t>ОГРНИП 321385000030944</a:t>
            </a:r>
          </a:p>
          <a:p>
            <a:pPr rtl="0"/>
            <a:r>
              <a:rPr lang="ru-RU" sz="1000" b="1" dirty="0"/>
              <a:t>ИНН 381079926016</a:t>
            </a:r>
          </a:p>
          <a:p>
            <a:pPr rtl="0"/>
            <a:r>
              <a:rPr lang="ru-RU" sz="1000" b="1" dirty="0"/>
              <a:t>Дата регистрации</a:t>
            </a:r>
          </a:p>
          <a:p>
            <a:pPr rtl="0"/>
            <a:r>
              <a:rPr lang="ru-RU" sz="1000" b="1" dirty="0"/>
              <a:t>23 марта 2021 г.</a:t>
            </a:r>
          </a:p>
        </p:txBody>
      </p:sp>
      <p:sp>
        <p:nvSpPr>
          <p:cNvPr id="54" name="Заголовок 53">
            <a:extLst>
              <a:ext uri="{FF2B5EF4-FFF2-40B4-BE49-F238E27FC236}">
                <a16:creationId xmlns:a16="http://schemas.microsoft.com/office/drawing/2014/main" id="{C96D6B90-01A4-4E2C-A3C5-57E67B88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B93491-C246-46CD-99C9-5F7529848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1736" b="21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19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Заголовок 68">
            <a:extLst>
              <a:ext uri="{FF2B5EF4-FFF2-40B4-BE49-F238E27FC236}">
                <a16:creationId xmlns:a16="http://schemas.microsoft.com/office/drawing/2014/main" id="{A74CEF14-9F3D-49A7-B904-B4E3A711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272" y="671808"/>
            <a:ext cx="3661528" cy="639192"/>
          </a:xfrm>
        </p:spPr>
        <p:txBody>
          <a:bodyPr rtlCol="0"/>
          <a:lstStyle/>
          <a:p>
            <a:pPr rtl="0"/>
            <a:r>
              <a:rPr lang="ru-RU" dirty="0"/>
              <a:t>Коротко </a:t>
            </a:r>
            <a:br>
              <a:rPr lang="ru-RU" dirty="0"/>
            </a:br>
            <a:r>
              <a:rPr lang="ru-RU" dirty="0"/>
              <a:t>О нас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5111" y="2386033"/>
            <a:ext cx="5344468" cy="2210413"/>
          </a:xfrm>
        </p:spPr>
        <p:txBody>
          <a:bodyPr rtlCol="0"/>
          <a:lstStyle/>
          <a:p>
            <a:pPr rtl="0"/>
            <a:r>
              <a:rPr lang="ru-RU" sz="1400" dirty="0"/>
              <a:t>Пансионат для пожилых домашнего типа «Долголетие» начал свою работу в 2021 году. С первого дня нами были определены четкие ​критерии работы: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Ответственность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Добросовестность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Чистоплотность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Искренность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Доброе отношение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1400" dirty="0"/>
              <a:t>Стремление расти и развиваться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5757BAE-6FA5-4586-884C-EE994B15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ru-RU"/>
              <a:t>03/08/20ГГ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05956-052B-4302-8116-91423E8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5168349"/>
            <a:ext cx="4114800" cy="1343088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rgbClr val="FF0000"/>
                </a:solidFill>
              </a:rPr>
              <a:t>!</a:t>
            </a:r>
            <a:r>
              <a:rPr lang="ru-RU" dirty="0"/>
              <a:t>Интересный факт о нас</a:t>
            </a:r>
            <a:r>
              <a:rPr lang="ru-RU" sz="2000" dirty="0">
                <a:solidFill>
                  <a:srgbClr val="FF0000"/>
                </a:solidFill>
              </a:rPr>
              <a:t>! </a:t>
            </a:r>
            <a:r>
              <a:rPr lang="ru-RU" dirty="0">
                <a:solidFill>
                  <a:schemeClr val="tx1"/>
                </a:solidFill>
              </a:rPr>
              <a:t>Руководитель пансионата начал свою социальную работу с открытия реабилитационного центра для людей с </a:t>
            </a:r>
            <a:r>
              <a:rPr lang="ru-RU" dirty="0" err="1">
                <a:solidFill>
                  <a:schemeClr val="tx1"/>
                </a:solidFill>
              </a:rPr>
              <a:t>нарко-алкозависимостью</a:t>
            </a:r>
            <a:r>
              <a:rPr lang="ru-RU" dirty="0">
                <a:solidFill>
                  <a:schemeClr val="tx1"/>
                </a:solidFill>
              </a:rPr>
              <a:t>. Центр работает по сегодняшний день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B51CBD-BE93-434F-AF0A-7A62F77C39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9877" b="19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/>
          <a:p>
            <a:pPr rtl="0"/>
            <a:r>
              <a:rPr lang="ru-RU" dirty="0"/>
              <a:t>Социальные задачи в работе с пожилыми и инвалидами</a:t>
            </a:r>
          </a:p>
        </p:txBody>
      </p:sp>
      <p:sp>
        <p:nvSpPr>
          <p:cNvPr id="125" name="Текст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190469"/>
            <a:ext cx="3281555" cy="426393"/>
          </a:xfrm>
        </p:spPr>
        <p:txBody>
          <a:bodyPr rtlCol="0"/>
          <a:lstStyle/>
          <a:p>
            <a:pPr rtl="0"/>
            <a:r>
              <a:rPr lang="ru-RU" dirty="0"/>
              <a:t>Зачем мы нужны на рынке</a:t>
            </a:r>
          </a:p>
        </p:txBody>
      </p:sp>
      <p:sp>
        <p:nvSpPr>
          <p:cNvPr id="124" name="Текст 123">
            <a:extLst>
              <a:ext uri="{FF2B5EF4-FFF2-40B4-BE49-F238E27FC236}">
                <a16:creationId xmlns:a16="http://schemas.microsoft.com/office/drawing/2014/main" id="{3190266D-0F33-45C1-99B6-88C3D27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8936" y="1615174"/>
            <a:ext cx="3281555" cy="5106301"/>
          </a:xfrm>
        </p:spPr>
        <p:txBody>
          <a:bodyPr rtlCol="0"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наших подопечных  в круглосуточном уходе.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 людям, у которых на руках старенькие и не очень родственники со страшным заболеванием деменция  или инвалид? Оставить на целый день человека без помощи и без надзора, ведь нужно идти на работу? Если человек ходит, то в связи с заболеванием, он может открыть входную дверь и уйти, открыть воду или газ и забыть об этом. ​Если человек лежачий, то элементарно не сможет сам попить воды, и это очень маленький пример из всего, что может произойти. Для этого работаем мы! Дарим спокойствие родным и заботу для их близких. Кроме того, мы создали пансионат домашнего типа, это очень важно, чтобы наименее травмировать психику пожилого человека и у них не было ощущения больницы.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sz="1200" dirty="0"/>
          </a:p>
        </p:txBody>
      </p:sp>
      <p:sp>
        <p:nvSpPr>
          <p:cNvPr id="127" name="Текст 126">
            <a:extLst>
              <a:ext uri="{FF2B5EF4-FFF2-40B4-BE49-F238E27FC236}">
                <a16:creationId xmlns:a16="http://schemas.microsoft.com/office/drawing/2014/main" id="{529D0F22-483A-4379-9956-1AC0FBC1FF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41422" y="3493675"/>
            <a:ext cx="3281555" cy="426393"/>
          </a:xfrm>
        </p:spPr>
        <p:txBody>
          <a:bodyPr rtlCol="0"/>
          <a:lstStyle/>
          <a:p>
            <a:pPr rtl="0"/>
            <a:r>
              <a:rPr lang="ru-RU" dirty="0"/>
              <a:t>Затраты</a:t>
            </a:r>
          </a:p>
        </p:txBody>
      </p:sp>
      <p:sp>
        <p:nvSpPr>
          <p:cNvPr id="126" name="Текст 125">
            <a:extLst>
              <a:ext uri="{FF2B5EF4-FFF2-40B4-BE49-F238E27FC236}">
                <a16:creationId xmlns:a16="http://schemas.microsoft.com/office/drawing/2014/main" id="{9178B061-1219-4E97-B5B0-FA9EAEEF2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2245" y="4005108"/>
            <a:ext cx="3281555" cy="1067648"/>
          </a:xfrm>
        </p:spPr>
        <p:txBody>
          <a:bodyPr rtlCol="0"/>
          <a:lstStyle/>
          <a:p>
            <a:pPr rtl="0"/>
            <a:r>
              <a:rPr lang="ru-RU" sz="1200" dirty="0"/>
              <a:t>Абсолютно все затраты по содержанию пансионата несем мы сами</a:t>
            </a:r>
          </a:p>
        </p:txBody>
      </p:sp>
      <p:sp>
        <p:nvSpPr>
          <p:cNvPr id="129" name="Текст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5590" y="1806614"/>
            <a:ext cx="3281555" cy="426393"/>
          </a:xfrm>
        </p:spPr>
        <p:txBody>
          <a:bodyPr rtlCol="0"/>
          <a:lstStyle/>
          <a:p>
            <a:pPr rtl="0"/>
            <a:r>
              <a:rPr lang="ru-RU" dirty="0"/>
              <a:t>Клиенты</a:t>
            </a:r>
          </a:p>
        </p:txBody>
      </p:sp>
      <p:sp>
        <p:nvSpPr>
          <p:cNvPr id="128" name="Текст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5589" y="2245971"/>
            <a:ext cx="3281555" cy="1472693"/>
          </a:xfrm>
        </p:spPr>
        <p:txBody>
          <a:bodyPr rtlCol="0">
            <a:noAutofit/>
          </a:bodyPr>
          <a:lstStyle/>
          <a:p>
            <a:pPr rtl="0"/>
            <a:r>
              <a:rPr lang="ru-RU" sz="1200" dirty="0"/>
              <a:t>Наши клиенты  - это трудоспособная часть населения, которые разрываются между родными, которые оставлены дома без присмотра и работой/самореализацией</a:t>
            </a:r>
          </a:p>
        </p:txBody>
      </p:sp>
      <p:sp>
        <p:nvSpPr>
          <p:cNvPr id="131" name="Текст 130">
            <a:extLst>
              <a:ext uri="{FF2B5EF4-FFF2-40B4-BE49-F238E27FC236}">
                <a16:creationId xmlns:a16="http://schemas.microsoft.com/office/drawing/2014/main" id="{E10D1C5B-3DED-475C-AC3D-D7A173AD65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5159" y="4318016"/>
            <a:ext cx="3281555" cy="426393"/>
          </a:xfrm>
        </p:spPr>
        <p:txBody>
          <a:bodyPr rtlCol="0"/>
          <a:lstStyle/>
          <a:p>
            <a:pPr rtl="0"/>
            <a:r>
              <a:rPr lang="ru-RU" dirty="0"/>
              <a:t>Удобство использования пансионата</a:t>
            </a:r>
          </a:p>
        </p:txBody>
      </p:sp>
      <p:sp>
        <p:nvSpPr>
          <p:cNvPr id="130" name="Текст 129">
            <a:extLst>
              <a:ext uri="{FF2B5EF4-FFF2-40B4-BE49-F238E27FC236}">
                <a16:creationId xmlns:a16="http://schemas.microsoft.com/office/drawing/2014/main" id="{1BC05573-D015-4021-BA96-0C47487DBF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65159" y="4697519"/>
            <a:ext cx="3281555" cy="1818233"/>
          </a:xfrm>
        </p:spPr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dirty="0"/>
              <a:t>Нас проверяют все надзорные органы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dirty="0"/>
              <a:t>Мы несем ответственность по договору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dirty="0"/>
              <a:t>Клиент всегда может посетить родного человека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dirty="0"/>
              <a:t>Мы всегда на связи</a:t>
            </a:r>
          </a:p>
        </p:txBody>
      </p:sp>
      <p:sp>
        <p:nvSpPr>
          <p:cNvPr id="133" name="Текст 132">
            <a:extLst>
              <a:ext uri="{FF2B5EF4-FFF2-40B4-BE49-F238E27FC236}">
                <a16:creationId xmlns:a16="http://schemas.microsoft.com/office/drawing/2014/main" id="{BB833D39-612C-4855-AA0C-F37FEF7399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9832" y="2335733"/>
            <a:ext cx="3281555" cy="426393"/>
          </a:xfrm>
        </p:spPr>
        <p:txBody>
          <a:bodyPr rtlCol="0"/>
          <a:lstStyle/>
          <a:p>
            <a:pPr rtl="0"/>
            <a:r>
              <a:rPr lang="ru-RU"/>
              <a:t>Финансовые показатели</a:t>
            </a:r>
          </a:p>
        </p:txBody>
      </p:sp>
      <p:sp>
        <p:nvSpPr>
          <p:cNvPr id="132" name="Текст 131">
            <a:extLst>
              <a:ext uri="{FF2B5EF4-FFF2-40B4-BE49-F238E27FC236}">
                <a16:creationId xmlns:a16="http://schemas.microsoft.com/office/drawing/2014/main" id="{67591C3B-1BC3-4E5D-B720-AEE8A04186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9832" y="2715237"/>
            <a:ext cx="3281555" cy="713764"/>
          </a:xfrm>
        </p:spPr>
        <p:txBody>
          <a:bodyPr rtlCol="0"/>
          <a:lstStyle/>
          <a:p>
            <a:pPr rtl="0"/>
            <a:r>
              <a:rPr lang="ru-RU" sz="1200" dirty="0"/>
              <a:t>За последние три года спрос на услуги по уходу вырос в 2,5 раза (данные с сайта СЕНИОР ГРУПП)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E3E34197-66BF-4E8F-A0BF-1DDE037695F7}"/>
              </a:ext>
            </a:extLst>
          </p:cNvPr>
          <p:cNvSpPr txBox="1">
            <a:spLocks/>
          </p:cNvSpPr>
          <p:nvPr/>
        </p:nvSpPr>
        <p:spPr>
          <a:xfrm>
            <a:off x="7655622" y="5332277"/>
            <a:ext cx="4114800" cy="134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ru-RU"/>
            </a:defPPr>
            <a:lvl1pPr marL="0" algn="ctr" defTabSz="914400" rtl="0" eaLnBrk="1" latinLnBrk="0" hangingPunct="1">
              <a:defRPr sz="1000" kern="1200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FF0000"/>
                </a:solidFill>
              </a:rPr>
              <a:t>!</a:t>
            </a:r>
            <a:r>
              <a:rPr lang="ru-RU" dirty="0"/>
              <a:t>Интересный факт о нас</a:t>
            </a:r>
            <a:r>
              <a:rPr lang="ru-RU" sz="2000" dirty="0">
                <a:solidFill>
                  <a:srgbClr val="FF0000"/>
                </a:solidFill>
              </a:rPr>
              <a:t>! </a:t>
            </a:r>
            <a:r>
              <a:rPr lang="ru-RU" dirty="0">
                <a:solidFill>
                  <a:schemeClr val="tx1"/>
                </a:solidFill>
              </a:rPr>
              <a:t>За три года работы мы выросли от съемных домов до собственных домов-пансионатов. Приобретение домов стало необходимостью, чтобы соответствовать всем нормам и правилам безопасности, чего нельзя было добиться в съемных домах</a:t>
            </a:r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12">
            <a:extLst>
              <a:ext uri="{FF2B5EF4-FFF2-40B4-BE49-F238E27FC236}">
                <a16:creationId xmlns:a16="http://schemas.microsoft.com/office/drawing/2014/main" id="{BFE2B5AB-A5E2-4E81-9A28-0F3EFE4B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75672" y="4121035"/>
            <a:ext cx="3337712" cy="639195"/>
          </a:xfrm>
        </p:spPr>
        <p:txBody>
          <a:bodyPr rtlCol="0"/>
          <a:lstStyle/>
          <a:p>
            <a:pPr rtl="0"/>
            <a:r>
              <a:rPr lang="ru-RU"/>
              <a:t>Решение</a:t>
            </a:r>
          </a:p>
        </p:txBody>
      </p:sp>
      <p:pic>
        <p:nvPicPr>
          <p:cNvPr id="70" name="Рисунок 69" descr="Контурное изображение магазина">
            <a:extLst>
              <a:ext uri="{FF2B5EF4-FFF2-40B4-BE49-F238E27FC236}">
                <a16:creationId xmlns:a16="http://schemas.microsoft.com/office/drawing/2014/main" id="{C5BC0C3F-C9C6-43FA-BA19-88445A15FF3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4645" y="758825"/>
            <a:ext cx="599148" cy="600075"/>
          </a:xfrm>
        </p:spPr>
      </p:pic>
      <p:sp>
        <p:nvSpPr>
          <p:cNvPr id="106" name="Текст 105">
            <a:extLst>
              <a:ext uri="{FF2B5EF4-FFF2-40B4-BE49-F238E27FC236}">
                <a16:creationId xmlns:a16="http://schemas.microsoft.com/office/drawing/2014/main" id="{F602BA9F-64DF-443C-A15D-FB8E9129F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4645" y="1388209"/>
            <a:ext cx="3281555" cy="426393"/>
          </a:xfrm>
        </p:spPr>
        <p:txBody>
          <a:bodyPr rtlCol="0"/>
          <a:lstStyle/>
          <a:p>
            <a:pPr rtl="0"/>
            <a:r>
              <a:rPr lang="ru-RU" dirty="0"/>
              <a:t>Устранение проблемы</a:t>
            </a:r>
          </a:p>
        </p:txBody>
      </p:sp>
      <p:sp>
        <p:nvSpPr>
          <p:cNvPr id="102" name="Текст 101">
            <a:extLst>
              <a:ext uri="{FF2B5EF4-FFF2-40B4-BE49-F238E27FC236}">
                <a16:creationId xmlns:a16="http://schemas.microsoft.com/office/drawing/2014/main" id="{87C9F3E7-849D-4701-91D9-6C693FCD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645" y="1767713"/>
            <a:ext cx="3281555" cy="1125740"/>
          </a:xfrm>
        </p:spPr>
        <p:txBody>
          <a:bodyPr rtlCol="0"/>
          <a:lstStyle/>
          <a:p>
            <a:pPr rtl="0"/>
            <a:r>
              <a:rPr lang="ru-RU" dirty="0"/>
              <a:t>Наши услуги упрощают жизнь как нашим клиентам , так и подопечным, при этом улучшая качественные показатели жизни</a:t>
            </a:r>
          </a:p>
        </p:txBody>
      </p:sp>
      <p:pic>
        <p:nvPicPr>
          <p:cNvPr id="73" name="Рисунок 72" descr="Контурное изображение копилки">
            <a:extLst>
              <a:ext uri="{FF2B5EF4-FFF2-40B4-BE49-F238E27FC236}">
                <a16:creationId xmlns:a16="http://schemas.microsoft.com/office/drawing/2014/main" id="{171B782E-274D-43CA-B223-838F0D5ACED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14645" y="3251858"/>
            <a:ext cx="599148" cy="600075"/>
          </a:xfrm>
        </p:spPr>
      </p:pic>
      <p:sp>
        <p:nvSpPr>
          <p:cNvPr id="108" name="Текст 107">
            <a:extLst>
              <a:ext uri="{FF2B5EF4-FFF2-40B4-BE49-F238E27FC236}">
                <a16:creationId xmlns:a16="http://schemas.microsoft.com/office/drawing/2014/main" id="{F91A931F-104A-4201-B572-DEAC49B6E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4645" y="3866925"/>
            <a:ext cx="3281555" cy="428891"/>
          </a:xfrm>
        </p:spPr>
        <p:txBody>
          <a:bodyPr rtlCol="0"/>
          <a:lstStyle/>
          <a:p>
            <a:pPr rtl="0"/>
            <a:r>
              <a:rPr lang="ru-RU" dirty="0"/>
              <a:t>Снижение расходов</a:t>
            </a:r>
          </a:p>
        </p:txBody>
      </p:sp>
      <p:sp>
        <p:nvSpPr>
          <p:cNvPr id="104" name="Текст 103">
            <a:extLst>
              <a:ext uri="{FF2B5EF4-FFF2-40B4-BE49-F238E27FC236}">
                <a16:creationId xmlns:a16="http://schemas.microsoft.com/office/drawing/2014/main" id="{7A039369-92B6-432F-B823-6AAFAC119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4645" y="4248925"/>
            <a:ext cx="3281555" cy="1429216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dirty="0"/>
              <a:t>Не секрет, что пребывание в пансионате значительно дешевле личной сиделки, плюс ко всему подопечный приобретает общение, досуг, прогулки и многое другое</a:t>
            </a:r>
          </a:p>
        </p:txBody>
      </p:sp>
      <p:pic>
        <p:nvPicPr>
          <p:cNvPr id="71" name="Рисунок 70" descr="Контурное изображение группы женщин">
            <a:extLst>
              <a:ext uri="{FF2B5EF4-FFF2-40B4-BE49-F238E27FC236}">
                <a16:creationId xmlns:a16="http://schemas.microsoft.com/office/drawing/2014/main" id="{8737B8AB-109F-4DF2-8468-26ABD1CD1A9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77157" y="773142"/>
            <a:ext cx="599148" cy="600075"/>
          </a:xfrm>
        </p:spPr>
      </p:pic>
      <p:sp>
        <p:nvSpPr>
          <p:cNvPr id="107" name="Текст 106">
            <a:extLst>
              <a:ext uri="{FF2B5EF4-FFF2-40B4-BE49-F238E27FC236}">
                <a16:creationId xmlns:a16="http://schemas.microsoft.com/office/drawing/2014/main" id="{EE7D047E-59C2-45CD-92F2-D40EC1339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2244" y="1388209"/>
            <a:ext cx="3281556" cy="426393"/>
          </a:xfrm>
        </p:spPr>
        <p:txBody>
          <a:bodyPr rtlCol="0"/>
          <a:lstStyle/>
          <a:p>
            <a:pPr rtl="0"/>
            <a:r>
              <a:rPr lang="ru-RU" dirty="0"/>
              <a:t>Целевая аудитория</a:t>
            </a:r>
          </a:p>
        </p:txBody>
      </p:sp>
      <p:sp>
        <p:nvSpPr>
          <p:cNvPr id="103" name="Текст 102">
            <a:extLst>
              <a:ext uri="{FF2B5EF4-FFF2-40B4-BE49-F238E27FC236}">
                <a16:creationId xmlns:a16="http://schemas.microsoft.com/office/drawing/2014/main" id="{646AF0A1-85BB-4AA7-A21D-31E3ACA4E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2244" y="1767713"/>
            <a:ext cx="3281556" cy="1125740"/>
          </a:xfrm>
        </p:spPr>
        <p:txBody>
          <a:bodyPr rtlCol="0"/>
          <a:lstStyle/>
          <a:p>
            <a:pPr rtl="0"/>
            <a:r>
              <a:rPr lang="ru-RU" dirty="0"/>
              <a:t>Практически все категории граждан могут обратиться к нам за помощью, это как помощь для родственников, так и самообращения</a:t>
            </a:r>
          </a:p>
        </p:txBody>
      </p:sp>
      <p:pic>
        <p:nvPicPr>
          <p:cNvPr id="72" name="Рисунок 71" descr="Контурное изображение клейких листков для заметок Postit Notes 3">
            <a:extLst>
              <a:ext uri="{FF2B5EF4-FFF2-40B4-BE49-F238E27FC236}">
                <a16:creationId xmlns:a16="http://schemas.microsoft.com/office/drawing/2014/main" id="{E90427B4-D39F-47A3-97B4-C74C268A7B7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72244" y="3237794"/>
            <a:ext cx="599148" cy="600075"/>
          </a:xfrm>
        </p:spPr>
      </p:pic>
      <p:sp>
        <p:nvSpPr>
          <p:cNvPr id="109" name="Текст 108">
            <a:extLst>
              <a:ext uri="{FF2B5EF4-FFF2-40B4-BE49-F238E27FC236}">
                <a16:creationId xmlns:a16="http://schemas.microsoft.com/office/drawing/2014/main" id="{E3A6F092-A0CA-42CA-9DCB-8C68F03AD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2244" y="3866925"/>
            <a:ext cx="3281556" cy="428891"/>
          </a:xfrm>
        </p:spPr>
        <p:txBody>
          <a:bodyPr rtlCol="0"/>
          <a:lstStyle/>
          <a:p>
            <a:pPr rtl="0"/>
            <a:r>
              <a:rPr lang="ru-RU"/>
              <a:t>Простота использования</a:t>
            </a:r>
          </a:p>
        </p:txBody>
      </p:sp>
      <p:sp>
        <p:nvSpPr>
          <p:cNvPr id="105" name="Текст 104">
            <a:extLst>
              <a:ext uri="{FF2B5EF4-FFF2-40B4-BE49-F238E27FC236}">
                <a16:creationId xmlns:a16="http://schemas.microsoft.com/office/drawing/2014/main" id="{649F134A-1B56-4E11-A372-68E33FEC1E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244" y="4248925"/>
            <a:ext cx="3281556" cy="142921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Мы всегда открыты для диалога и просмотров, если клиент далеко, мы отправим фото и видео, если рядом – приезжайте, смотрите, выбирайте, бронируйте. Вся информация в свободном доступе</a:t>
            </a:r>
          </a:p>
        </p:txBody>
      </p:sp>
      <p:sp>
        <p:nvSpPr>
          <p:cNvPr id="19" name="Нижний колонтитул 2">
            <a:extLst>
              <a:ext uri="{FF2B5EF4-FFF2-40B4-BE49-F238E27FC236}">
                <a16:creationId xmlns:a16="http://schemas.microsoft.com/office/drawing/2014/main" id="{5AE446A5-1C85-452D-A60E-18DB73DEB0D8}"/>
              </a:ext>
            </a:extLst>
          </p:cNvPr>
          <p:cNvSpPr txBox="1">
            <a:spLocks/>
          </p:cNvSpPr>
          <p:nvPr/>
        </p:nvSpPr>
        <p:spPr>
          <a:xfrm>
            <a:off x="4714219" y="5606201"/>
            <a:ext cx="4114800" cy="134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ru-RU"/>
            </a:defPPr>
            <a:lvl1pPr marL="0" algn="ctr" defTabSz="914400" rtl="0" eaLnBrk="1" latinLnBrk="0" hangingPunct="1">
              <a:defRPr sz="1000" kern="1200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FF0000"/>
                </a:solidFill>
              </a:rPr>
              <a:t>!</a:t>
            </a:r>
            <a:r>
              <a:rPr lang="ru-RU" dirty="0"/>
              <a:t>Интересный факт о нас</a:t>
            </a:r>
            <a:r>
              <a:rPr lang="ru-RU" sz="2000" dirty="0">
                <a:solidFill>
                  <a:srgbClr val="FF0000"/>
                </a:solidFill>
              </a:rPr>
              <a:t>! </a:t>
            </a:r>
            <a:r>
              <a:rPr lang="ru-RU" dirty="0">
                <a:solidFill>
                  <a:schemeClr val="tx1"/>
                </a:solidFill>
              </a:rPr>
              <a:t>Мы позиционируем себя как пансионаты ДОМАШНЕГО типа, потому что мы хотим, чтобы было уютно, как дома </a:t>
            </a:r>
          </a:p>
        </p:txBody>
      </p:sp>
    </p:spTree>
    <p:extLst>
      <p:ext uri="{BB962C8B-B14F-4D97-AF65-F5344CB8AC3E}">
        <p14:creationId xmlns:p14="http://schemas.microsoft.com/office/powerpoint/2010/main" val="4817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84">
            <a:extLst>
              <a:ext uri="{FF2B5EF4-FFF2-40B4-BE49-F238E27FC236}">
                <a16:creationId xmlns:a16="http://schemas.microsoft.com/office/drawing/2014/main" id="{583A8370-72B5-4ECE-B5E0-5B47654B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17" y="102062"/>
            <a:ext cx="6074545" cy="639192"/>
          </a:xfrm>
        </p:spPr>
        <p:txBody>
          <a:bodyPr rtlCol="0"/>
          <a:lstStyle/>
          <a:p>
            <a:pPr rtl="0"/>
            <a:r>
              <a:rPr lang="ru-RU" dirty="0"/>
              <a:t>Обзор услуг по уходу</a:t>
            </a:r>
          </a:p>
        </p:txBody>
      </p:sp>
      <p:sp>
        <p:nvSpPr>
          <p:cNvPr id="69" name="Текст 68">
            <a:extLst>
              <a:ext uri="{FF2B5EF4-FFF2-40B4-BE49-F238E27FC236}">
                <a16:creationId xmlns:a16="http://schemas.microsoft.com/office/drawing/2014/main" id="{D5A5B5EE-B963-4A0A-AB3C-8CDDDE24B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8135" y="1532518"/>
            <a:ext cx="2824355" cy="332458"/>
          </a:xfrm>
        </p:spPr>
        <p:txBody>
          <a:bodyPr rtlCol="0"/>
          <a:lstStyle/>
          <a:p>
            <a:pPr rtl="0"/>
            <a:r>
              <a:rPr lang="ru-RU" dirty="0"/>
              <a:t>Уникальность</a:t>
            </a:r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261BE4C3-90A1-4FC4-93CA-BF3A80B86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6411" y="1839921"/>
            <a:ext cx="2824355" cy="1117566"/>
          </a:xfrm>
        </p:spPr>
        <p:txBody>
          <a:bodyPr rtlCol="0"/>
          <a:lstStyle/>
          <a:p>
            <a:pPr rtl="0"/>
            <a:r>
              <a:rPr lang="ru-RU" dirty="0"/>
              <a:t>Каждый день мы стремимся к новому, мы хотим стать лучше, мы хотим стать эталоном, мы всегда учимся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79406243-F21B-4811-AE74-DA58E3665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84321" y="815436"/>
            <a:ext cx="2595758" cy="294886"/>
          </a:xfrm>
        </p:spPr>
        <p:txBody>
          <a:bodyPr rtlCol="0"/>
          <a:lstStyle/>
          <a:p>
            <a:pPr rtl="0"/>
            <a:r>
              <a:rPr lang="ru-RU" dirty="0"/>
              <a:t>Одни из Первых на рынке</a:t>
            </a:r>
          </a:p>
        </p:txBody>
      </p:sp>
      <p:sp>
        <p:nvSpPr>
          <p:cNvPr id="70" name="Текст 69">
            <a:extLst>
              <a:ext uri="{FF2B5EF4-FFF2-40B4-BE49-F238E27FC236}">
                <a16:creationId xmlns:a16="http://schemas.microsoft.com/office/drawing/2014/main" id="{25C9712B-794E-4F23-928A-FFCA310FE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8042" y="1045524"/>
            <a:ext cx="2595758" cy="825369"/>
          </a:xfrm>
        </p:spPr>
        <p:txBody>
          <a:bodyPr rtlCol="0"/>
          <a:lstStyle/>
          <a:p>
            <a:pPr rtl="0"/>
            <a:r>
              <a:rPr lang="ru-RU" dirty="0"/>
              <a:t>Одни из первых на рынке в Иркутске и Иркутской области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205C921F-FFBE-48CD-9E47-0AF86467AC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0" y="1891956"/>
            <a:ext cx="2595758" cy="235156"/>
          </a:xfrm>
        </p:spPr>
        <p:txBody>
          <a:bodyPr rtlCol="0"/>
          <a:lstStyle/>
          <a:p>
            <a:pPr rtl="0"/>
            <a:r>
              <a:rPr lang="ru-RU" dirty="0"/>
              <a:t>Что мы предлагаем</a:t>
            </a:r>
          </a:p>
        </p:txBody>
      </p:sp>
      <p:sp>
        <p:nvSpPr>
          <p:cNvPr id="74" name="Текст 73">
            <a:extLst>
              <a:ext uri="{FF2B5EF4-FFF2-40B4-BE49-F238E27FC236}">
                <a16:creationId xmlns:a16="http://schemas.microsoft.com/office/drawing/2014/main" id="{CDF4F5AB-B79A-4FAC-8AAF-D1AE5176A9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2565" y="1978658"/>
            <a:ext cx="2595758" cy="4709825"/>
          </a:xfrm>
        </p:spPr>
        <p:txBody>
          <a:bodyPr rtlCol="0"/>
          <a:lstStyle/>
          <a:p>
            <a:pPr rtl="0"/>
            <a:r>
              <a:rPr lang="ru-RU" dirty="0"/>
              <a:t>*Досуг</a:t>
            </a:r>
          </a:p>
          <a:p>
            <a:pPr rtl="0"/>
            <a:r>
              <a:rPr lang="ru-RU" dirty="0"/>
              <a:t>*Круглосуточное пребывание;</a:t>
            </a:r>
          </a:p>
          <a:p>
            <a:pPr rtl="0"/>
            <a:r>
              <a:rPr lang="ru-RU" dirty="0"/>
              <a:t>*4 разовое питание; Все меню готовится на месте (не привозное)</a:t>
            </a:r>
          </a:p>
          <a:p>
            <a:pPr rtl="0"/>
            <a:r>
              <a:rPr lang="ru-RU" dirty="0"/>
              <a:t>*Домашний уют;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Квалифицированный, индивидуальный подход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*Современные номера; телевизор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*Помощь в приеме пищи, гигиенический уход;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057F3FD-3004-40DE-B48F-5B3CB156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456" y="200871"/>
            <a:ext cx="2743200" cy="205722"/>
          </a:xfrm>
        </p:spPr>
        <p:txBody>
          <a:bodyPr rtlCol="0"/>
          <a:lstStyle/>
          <a:p>
            <a:pPr rtl="0"/>
            <a:r>
              <a:rPr lang="ru-RU" sz="1100" b="1" dirty="0"/>
              <a:t>Вот такие пироги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7CBF2-4176-4C56-8824-858FA51A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FCD625-D1EB-411B-B74E-93CB123C364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9003" r="9003"/>
          <a:stretch>
            <a:fillRect/>
          </a:stretch>
        </p:blipFill>
        <p:spPr>
          <a:xfrm>
            <a:off x="1" y="466725"/>
            <a:ext cx="2627388" cy="320412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A76377-9678-49E0-B16D-B58B996B1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056" y="851936"/>
            <a:ext cx="2824355" cy="37784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784A3F-18CB-4F5B-A3A0-380719EB3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3" y="4027342"/>
            <a:ext cx="1822093" cy="2526926"/>
          </a:xfrm>
          <a:prstGeom prst="rect">
            <a:avLst/>
          </a:prstGeom>
        </p:spPr>
      </p:pic>
      <p:sp>
        <p:nvSpPr>
          <p:cNvPr id="23" name="Дата 1">
            <a:extLst>
              <a:ext uri="{FF2B5EF4-FFF2-40B4-BE49-F238E27FC236}">
                <a16:creationId xmlns:a16="http://schemas.microsoft.com/office/drawing/2014/main" id="{9481CB84-7E18-4933-9358-D9E1EA5BE1E1}"/>
              </a:ext>
            </a:extLst>
          </p:cNvPr>
          <p:cNvSpPr txBox="1">
            <a:spLocks/>
          </p:cNvSpPr>
          <p:nvPr/>
        </p:nvSpPr>
        <p:spPr>
          <a:xfrm>
            <a:off x="1987826" y="4855638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000" kern="120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/>
              <a:t>И булочки с травяным чаем готовят в нашем пансионате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1ED3EE-9C00-4912-8763-6530CFA1C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681" y="5215912"/>
            <a:ext cx="1436443" cy="15803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83C0D4-D14E-46C8-85C1-8529DF8B4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210" y="2928177"/>
            <a:ext cx="2198068" cy="16444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B09731-8016-4853-B32D-0B480B4C0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371" y="4595838"/>
            <a:ext cx="2198069" cy="16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8A598A-06FD-432A-889F-8AB629A5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" y="5989983"/>
            <a:ext cx="2743200" cy="413440"/>
          </a:xfrm>
        </p:spPr>
        <p:txBody>
          <a:bodyPr rtlCol="0"/>
          <a:lstStyle/>
          <a:p>
            <a:pPr rtl="0"/>
            <a:r>
              <a:rPr lang="ru-RU" dirty="0"/>
              <a:t>Все фотографии опубликованы с личного согласия владельцев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B7BC7A-6966-402B-B6D1-D650CA0F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ru-RU"/>
              <a:t>НАБОР СЛАЙДОВ ДЛЯ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9679C-0ECA-4D9C-8BCA-A8E87067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B8E3A6F-FAD5-4EAB-A050-6ED2FB78FB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133" y="3312474"/>
            <a:ext cx="3519487" cy="1802738"/>
          </a:xfrm>
        </p:spPr>
        <p:txBody>
          <a:bodyPr rtlCol="0"/>
          <a:lstStyle/>
          <a:p>
            <a:pPr rtl="0"/>
            <a:r>
              <a:rPr lang="ru-RU" dirty="0"/>
              <a:t>Наши подопечные ведут активный образ жизни, в кадре участие в праздновании в честь 50 </a:t>
            </a:r>
            <a:r>
              <a:rPr lang="ru-RU" dirty="0" err="1"/>
              <a:t>летия</a:t>
            </a:r>
            <a:r>
              <a:rPr lang="ru-RU" dirty="0"/>
              <a:t> БАМ, на фото строители</a:t>
            </a:r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71B9304F-AE92-4F6B-85E5-32A85A55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55003"/>
            <a:ext cx="5829300" cy="659397"/>
          </a:xfrm>
        </p:spPr>
        <p:txBody>
          <a:bodyPr rtlCol="0"/>
          <a:lstStyle/>
          <a:p>
            <a:pPr rtl="0"/>
            <a:r>
              <a:rPr lang="ru-RU" sz="3200" dirty="0"/>
              <a:t>Жизнь </a:t>
            </a:r>
            <a:br>
              <a:rPr lang="ru-RU" sz="3200" dirty="0"/>
            </a:br>
            <a:r>
              <a:rPr lang="ru-RU" sz="3200" dirty="0"/>
              <a:t>пансионата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235253-4DCD-406C-AAD7-2C34490A58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925" b="23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836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9" y="127400"/>
            <a:ext cx="11258550" cy="1169219"/>
          </a:xfrm>
        </p:spPr>
        <p:txBody>
          <a:bodyPr rtlCol="0"/>
          <a:lstStyle/>
          <a:p>
            <a:pPr rtl="0"/>
            <a:r>
              <a:rPr lang="ru-RU" dirty="0"/>
              <a:t>Еще наша жизнь в фотографиях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D0267D-BC08-4772-95D2-47894B42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" y="861391"/>
            <a:ext cx="1490870" cy="320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9A1571-1EAB-46A2-98F7-0896B474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462" y="974034"/>
            <a:ext cx="2124262" cy="3087757"/>
          </a:xfrm>
          <a:prstGeom prst="rect">
            <a:avLst/>
          </a:prstGeom>
        </p:spPr>
      </p:pic>
      <p:sp>
        <p:nvSpPr>
          <p:cNvPr id="13" name="Дата 1">
            <a:extLst>
              <a:ext uri="{FF2B5EF4-FFF2-40B4-BE49-F238E27FC236}">
                <a16:creationId xmlns:a16="http://schemas.microsoft.com/office/drawing/2014/main" id="{D181D1F8-57EA-46B5-9583-CD6A256B16FC}"/>
              </a:ext>
            </a:extLst>
          </p:cNvPr>
          <p:cNvSpPr txBox="1">
            <a:spLocks/>
          </p:cNvSpPr>
          <p:nvPr/>
        </p:nvSpPr>
        <p:spPr>
          <a:xfrm>
            <a:off x="271360" y="4114607"/>
            <a:ext cx="1004266" cy="225287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прогулки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F3593543-7287-47AC-B0C8-455938ED11C9}"/>
              </a:ext>
            </a:extLst>
          </p:cNvPr>
          <p:cNvSpPr txBox="1">
            <a:spLocks/>
          </p:cNvSpPr>
          <p:nvPr/>
        </p:nvSpPr>
        <p:spPr>
          <a:xfrm>
            <a:off x="2389947" y="4030241"/>
            <a:ext cx="1660249" cy="225288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Светские беседы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8A4400-0888-4D72-9374-3BE12D9C1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24" y="861391"/>
            <a:ext cx="2400300" cy="3200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19288E-5F35-4DCF-8C60-C00964A42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124" y="877955"/>
            <a:ext cx="2372968" cy="31639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2EB9C5-03B2-4762-BFD7-79F5AFF54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001" y="861391"/>
            <a:ext cx="2400300" cy="3200400"/>
          </a:xfrm>
          <a:prstGeom prst="rect">
            <a:avLst/>
          </a:prstGeom>
        </p:spPr>
      </p:pic>
      <p:sp>
        <p:nvSpPr>
          <p:cNvPr id="20" name="Дата 1">
            <a:extLst>
              <a:ext uri="{FF2B5EF4-FFF2-40B4-BE49-F238E27FC236}">
                <a16:creationId xmlns:a16="http://schemas.microsoft.com/office/drawing/2014/main" id="{E8BDA84A-2F6F-4B33-9ABA-1CF74A8E672D}"/>
              </a:ext>
            </a:extLst>
          </p:cNvPr>
          <p:cNvSpPr txBox="1">
            <a:spLocks/>
          </p:cNvSpPr>
          <p:nvPr/>
        </p:nvSpPr>
        <p:spPr>
          <a:xfrm>
            <a:off x="6253990" y="4120522"/>
            <a:ext cx="5129627" cy="518642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Здесь наши подопечные получили открытки от малышей из детского дома и школ города Иркутска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779AE3-EFDD-4DD4-AE21-32937C92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79843"/>
            <a:ext cx="1851585" cy="24770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BA1853-279A-44B4-B789-857CBDAA9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7575" y="4379843"/>
            <a:ext cx="1852422" cy="24781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F361C6-34E0-4D68-A6E4-1495E00284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9997" y="4356503"/>
            <a:ext cx="1887316" cy="25248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0C4F9D-AB79-44D3-9E89-7A56401450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7313" y="4332041"/>
            <a:ext cx="1887317" cy="25248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838319-21F5-4C17-B5A2-E1229F7F72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4425" y="4314872"/>
            <a:ext cx="1805757" cy="2415728"/>
          </a:xfrm>
          <a:prstGeom prst="rect">
            <a:avLst/>
          </a:prstGeom>
        </p:spPr>
      </p:pic>
      <p:sp>
        <p:nvSpPr>
          <p:cNvPr id="31" name="Дата 1">
            <a:extLst>
              <a:ext uri="{FF2B5EF4-FFF2-40B4-BE49-F238E27FC236}">
                <a16:creationId xmlns:a16="http://schemas.microsoft.com/office/drawing/2014/main" id="{2573F8BC-88A6-4837-8437-1103D9F5E9A5}"/>
              </a:ext>
            </a:extLst>
          </p:cNvPr>
          <p:cNvSpPr txBox="1">
            <a:spLocks/>
          </p:cNvSpPr>
          <p:nvPr/>
        </p:nvSpPr>
        <p:spPr>
          <a:xfrm>
            <a:off x="8564176" y="5579165"/>
            <a:ext cx="1660249" cy="425359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А еще у нас борщ со сметаной и салом</a:t>
            </a:r>
          </a:p>
        </p:txBody>
      </p:sp>
    </p:spTree>
    <p:extLst>
      <p:ext uri="{BB962C8B-B14F-4D97-AF65-F5344CB8AC3E}">
        <p14:creationId xmlns:p14="http://schemas.microsoft.com/office/powerpoint/2010/main" val="333780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>
            <a:extLst>
              <a:ext uri="{FF2B5EF4-FFF2-40B4-BE49-F238E27FC236}">
                <a16:creationId xmlns:a16="http://schemas.microsoft.com/office/drawing/2014/main" id="{56DDD3FB-981D-46B3-9DF6-1D5D6429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Бизнес-модель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D400E89-A3FC-4A30-90D4-896304E9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4200" y="1632228"/>
            <a:ext cx="4419600" cy="550870"/>
          </a:xfrm>
        </p:spPr>
        <p:txBody>
          <a:bodyPr rtlCol="0"/>
          <a:lstStyle/>
          <a:p>
            <a:pPr rtl="0"/>
            <a:r>
              <a:rPr lang="ru-RU"/>
              <a:t>Исследования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321A7BC-BAD6-4CBA-9AD5-2AD73F8A4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200" y="2183098"/>
            <a:ext cx="4419600" cy="907621"/>
          </a:xfrm>
        </p:spPr>
        <p:txBody>
          <a:bodyPr rtlCol="0"/>
          <a:lstStyle/>
          <a:p>
            <a:pPr rtl="0"/>
            <a:r>
              <a:rPr lang="ru-RU" dirty="0"/>
              <a:t>Мы стараемся быть в курсе последних исследований по социальной работе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11776CC-28DB-4411-A56D-DE696A683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3181924"/>
            <a:ext cx="4419600" cy="55087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Аннотация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13A8B1A-034D-495C-BF80-E42F8306C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3732794"/>
            <a:ext cx="4419600" cy="84825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Мы считаем, что основное  требование к пансионатам- это  безопасность  и недорогие услуги по уходу для подопечных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2DA6ADCE-FA69-48D8-9057-62E7F0213E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4200" y="4757015"/>
            <a:ext cx="4419600" cy="55087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Дизайн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F182DD3-EA3E-4EF6-BDC1-42B8FA257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200" y="5307885"/>
            <a:ext cx="4419600" cy="1053158"/>
          </a:xfrm>
        </p:spPr>
        <p:txBody>
          <a:bodyPr rtlCol="0">
            <a:noAutofit/>
          </a:bodyPr>
          <a:lstStyle/>
          <a:p>
            <a:pPr rtl="0"/>
            <a:r>
              <a:rPr lang="ru-RU" sz="1200" dirty="0"/>
              <a:t>Минималистичный дизайн – это не просто модное слово, это основа бытовой безопасности(скользкие коврики, острые углы и т.д.) и  простота в использовании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D83D237B-5C8E-4573-85F9-91EC63F3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9852F-3964-419B-BC8A-AE8CBEE772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555" b="13555"/>
          <a:stretch>
            <a:fillRect/>
          </a:stretch>
        </p:blipFill>
        <p:spPr>
          <a:xfrm flipH="1">
            <a:off x="331304" y="1255436"/>
            <a:ext cx="5764696" cy="5602564"/>
          </a:xfrm>
        </p:spPr>
      </p:pic>
    </p:spTree>
    <p:extLst>
      <p:ext uri="{BB962C8B-B14F-4D97-AF65-F5344CB8AC3E}">
        <p14:creationId xmlns:p14="http://schemas.microsoft.com/office/powerpoint/2010/main" val="161931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>
            <a:extLst>
              <a:ext uri="{FF2B5EF4-FFF2-40B4-BE49-F238E27FC236}">
                <a16:creationId xmlns:a16="http://schemas.microsoft.com/office/drawing/2014/main" id="{C1422C90-427C-4AD4-97AD-6B9853B2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Обзор рынка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A6BA5B-DB57-410E-839E-871402E4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49" y="-131284"/>
            <a:ext cx="7083742" cy="7028526"/>
          </a:xfrm>
          <a:prstGeom prst="rect">
            <a:avLst/>
          </a:prstGeom>
        </p:spPr>
      </p:pic>
      <p:sp>
        <p:nvSpPr>
          <p:cNvPr id="5" name="Текст 68">
            <a:extLst>
              <a:ext uri="{FF2B5EF4-FFF2-40B4-BE49-F238E27FC236}">
                <a16:creationId xmlns:a16="http://schemas.microsoft.com/office/drawing/2014/main" id="{B3DC7E7A-0745-464E-8237-AC2A5301935C}"/>
              </a:ext>
            </a:extLst>
          </p:cNvPr>
          <p:cNvSpPr txBox="1">
            <a:spLocks/>
          </p:cNvSpPr>
          <p:nvPr/>
        </p:nvSpPr>
        <p:spPr>
          <a:xfrm>
            <a:off x="9367645" y="3216750"/>
            <a:ext cx="2824355" cy="273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Мы вошли в 10ку лучших пансионатов для пожилых Иркутска и иркутской области, статья об этом  в «комсомольской правде»</a:t>
            </a:r>
          </a:p>
        </p:txBody>
      </p:sp>
    </p:spTree>
    <p:extLst>
      <p:ext uri="{BB962C8B-B14F-4D97-AF65-F5344CB8AC3E}">
        <p14:creationId xmlns:p14="http://schemas.microsoft.com/office/powerpoint/2010/main" val="2400646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2010_TF89652269_Win32" id="{70C27C16-9820-4D85-867D-0EB816836EF6}" vid="{CFAB66D7-E42B-40B5-AF71-5E7F1026CDB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медицинских услуг</Template>
  <TotalTime>242</TotalTime>
  <Words>898</Words>
  <Application>Microsoft Office PowerPoint</Application>
  <PresentationFormat>Широкоэкранный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Quire Sans</vt:lpstr>
      <vt:lpstr>Times New Roman</vt:lpstr>
      <vt:lpstr>Тема Office</vt:lpstr>
      <vt:lpstr>Пансионат для пожилых И ИНВАЛИДОВ Домашнего типа</vt:lpstr>
      <vt:lpstr>Коротко  О нас</vt:lpstr>
      <vt:lpstr>Социальные задачи в работе с пожилыми и инвалидами</vt:lpstr>
      <vt:lpstr>Решение</vt:lpstr>
      <vt:lpstr>Обзор услуг по уходу</vt:lpstr>
      <vt:lpstr>Жизнь  пансионата</vt:lpstr>
      <vt:lpstr>Еще наша жизнь в фотографиях</vt:lpstr>
      <vt:lpstr>Бизнес-модель</vt:lpstr>
      <vt:lpstr>Обзор рынка</vt:lpstr>
      <vt:lpstr>Обзор рынка</vt:lpstr>
      <vt:lpstr>Знакомство с командой</vt:lpstr>
      <vt:lpstr>Команда в полном составе</vt:lpstr>
      <vt:lpstr>Сводка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Пансионат для пожилых Домашнего типа</dc:title>
  <dc:creator>Татьяна Переломова</dc:creator>
  <cp:lastModifiedBy>Татьяна Переломова</cp:lastModifiedBy>
  <cp:revision>14</cp:revision>
  <dcterms:created xsi:type="dcterms:W3CDTF">2024-08-15T09:04:53Z</dcterms:created>
  <dcterms:modified xsi:type="dcterms:W3CDTF">2024-08-20T10:14:34Z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