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337" r:id="rId2"/>
    <p:sldId id="362" r:id="rId3"/>
    <p:sldId id="368" r:id="rId4"/>
    <p:sldId id="372" r:id="rId5"/>
    <p:sldId id="364" r:id="rId6"/>
    <p:sldId id="365" r:id="rId7"/>
    <p:sldId id="370" r:id="rId8"/>
    <p:sldId id="369" r:id="rId9"/>
    <p:sldId id="348" r:id="rId10"/>
    <p:sldId id="366" r:id="rId11"/>
    <p:sldId id="361" r:id="rId12"/>
    <p:sldId id="346" r:id="rId13"/>
    <p:sldId id="371" r:id="rId14"/>
    <p:sldId id="358" r:id="rId15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D8F2F8"/>
    <a:srgbClr val="339933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04" autoAdjust="0"/>
    <p:restoredTop sz="69963" autoAdjust="0"/>
  </p:normalViewPr>
  <p:slideViewPr>
    <p:cSldViewPr>
      <p:cViewPr>
        <p:scale>
          <a:sx n="80" d="100"/>
          <a:sy n="80" d="100"/>
        </p:scale>
        <p:origin x="-1074" y="-7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B51C0-9E7F-4403-9B22-D8659B5F1B84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F3F33-1C22-4191-B3AC-C3FB99ADF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751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38769E-B12A-47D5-AF38-F6C3101BA37F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6507B-BF85-450D-882B-B4875DE877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399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6507B-BF85-450D-882B-B4875DE877C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432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0F481-64A5-45B8-9B22-C0356029E07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1DED9-7A26-4398-A399-AE94555E7FD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867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F6859-05E4-4D0B-AA06-40474BE7357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A35A3-5C61-499B-B512-D774740EE3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163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3271D-A455-40CE-A946-DCC8376FD1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FA3EC-72F4-474C-A384-0DCB1440A09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095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EF778-00C8-48F6-81C2-B68F0227BF6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367B2-C625-494C-A9FB-416AC02FF38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125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B30EC-C8D7-48EF-B675-D6E49732625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E704F-2B31-4621-A6DA-5A0EC58CD04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007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77E89-C8B9-4F47-8F23-B5DBEEFDFF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B94C6-9EE5-42A7-A0D1-5C175535AD4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39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5CA8F-FF2E-4766-A4BF-80941159D00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96736-29A7-4F10-A6C5-DDBCF9E51AB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913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BBC50-6852-4D3F-96BA-040D7C11A8C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7691F-890A-4D0B-B6B5-FD42C92B09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805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C112D-89F6-4A2E-B605-6BDEDCB72AA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DB38F-714A-4929-BD8E-E989C2063E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581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D2CE2-B9C6-4894-BCDA-72F96A7946E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4D6BB-F1C4-4774-BCD9-1D1EE9AE2E5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177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CF783-5AFF-45CC-A783-EAB37C90EA8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851FA-F23C-454E-A47D-C71BE0CC7EC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831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D00E97-E96E-46D6-A5CC-1EC1FAAA711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1FAD70-C1BB-41D6-B202-6B643F4F18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064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18486" y="1628800"/>
            <a:ext cx="78488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«Я могу»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(проект по социально – бытовой адаптации и реабилитации детей и взрослых  с ограниченными возможностями здоровья с использованием комнат оккупациональной терапии  и технологии «Тренировочная квартира»)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29072" y="4725144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Артемьева А.В., специалист</a:t>
            </a:r>
          </a:p>
          <a:p>
            <a:pPr algn="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комплексной реабилитации </a:t>
            </a:r>
          </a:p>
          <a:p>
            <a:pPr algn="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ОКРАИ от 18 лет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20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691680" y="1027632"/>
            <a:ext cx="72728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«Культура поведения». </a:t>
            </a:r>
          </a:p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коммуникативной культуре направлены на приобретение навыков общения и взаимодействия с другими людьми.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750907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3"/>
          <a:stretch/>
        </p:blipFill>
        <p:spPr>
          <a:xfrm rot="5400000">
            <a:off x="949050" y="2925275"/>
            <a:ext cx="3384852" cy="29969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44923" y="3069858"/>
            <a:ext cx="3481508" cy="261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49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>
            <a:extLst/>
          </p:cNvPr>
          <p:cNvSpPr txBox="1">
            <a:spLocks noChangeArrowheads="1"/>
          </p:cNvSpPr>
          <p:nvPr/>
        </p:nvSpPr>
        <p:spPr>
          <a:xfrm>
            <a:off x="467544" y="1498638"/>
            <a:ext cx="8280920" cy="3807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44500">
              <a:spcBef>
                <a:spcPts val="0"/>
              </a:spcBef>
            </a:pPr>
            <a:endParaRPr lang="ru-RU" sz="2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836712"/>
            <a:ext cx="54658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«Питание»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314401"/>
            <a:ext cx="8064896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В ходе проведения практических занятий получатели социальных услуг обучаются правильной сервировке стола, изучают культуру поведения за столом. Совершенствуются доступные навыки по приготовлению пищи.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1"/>
          <a:stretch/>
        </p:blipFill>
        <p:spPr>
          <a:xfrm rot="5400000">
            <a:off x="5834990" y="2882298"/>
            <a:ext cx="3383030" cy="28299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3"/>
          <a:stretch/>
        </p:blipFill>
        <p:spPr>
          <a:xfrm>
            <a:off x="3635896" y="2576430"/>
            <a:ext cx="2232248" cy="34123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2921" y="3098897"/>
            <a:ext cx="3360373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0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>
            <a:extLst/>
          </p:cNvPr>
          <p:cNvSpPr txBox="1">
            <a:spLocks noChangeArrowheads="1"/>
          </p:cNvSpPr>
          <p:nvPr/>
        </p:nvSpPr>
        <p:spPr>
          <a:xfrm>
            <a:off x="467544" y="1498638"/>
            <a:ext cx="8280920" cy="3807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44500">
              <a:spcBef>
                <a:spcPts val="0"/>
              </a:spcBef>
            </a:pPr>
            <a:endParaRPr lang="ru-RU" sz="2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96548" y="1145894"/>
            <a:ext cx="62478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«Жилище» .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занятиях воспитывается потребность соблюдать чистоту.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22501" y="2592577"/>
            <a:ext cx="5150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56832" y="2689327"/>
            <a:ext cx="3478776" cy="26090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1" t="6500" r="4943"/>
          <a:stretch/>
        </p:blipFill>
        <p:spPr>
          <a:xfrm rot="5400000">
            <a:off x="4901991" y="2463803"/>
            <a:ext cx="3514989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09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542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>
            <a:extLst/>
          </p:cNvPr>
          <p:cNvSpPr txBox="1">
            <a:spLocks noChangeArrowheads="1"/>
          </p:cNvSpPr>
          <p:nvPr/>
        </p:nvSpPr>
        <p:spPr>
          <a:xfrm>
            <a:off x="467544" y="1498638"/>
            <a:ext cx="8280920" cy="3807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44500">
              <a:spcBef>
                <a:spcPts val="0"/>
              </a:spcBef>
            </a:pPr>
            <a:endParaRPr lang="ru-RU" sz="2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" y="0"/>
            <a:ext cx="9142158" cy="685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62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71670" y="1012551"/>
            <a:ext cx="62865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</a:p>
          <a:p>
            <a:pPr algn="just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оптимальных условий для социально – бытовой адаптации детей и взрослых с ограниченными возможностями здоровья в целях их подготовки к самостоятельной жизни и интеграции в социум.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42910" y="1714488"/>
            <a:ext cx="82621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3933056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96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5918" y="928670"/>
            <a:ext cx="678661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создать условия (оборудование комнаты социальной адаптации), способствующие социально – бытовой   адаптации детей-инвалидов путем обучения навыкам самообслуживания, поведения в быту и общественных местах, самоконтролю;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привить детям-инвалидам социально-бытовые навыки, способствующие их интеграции в общество;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сформировать навыки общения и толерантности по отношению к ребенку-инвалиду в процессе общения со сверстниками и взрослыми в форме разнообразных занятий и игр;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оказывать психологическую поддержку семьям, воспитывающим детей-инвалидов.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700808"/>
            <a:ext cx="82621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3933056"/>
            <a:ext cx="80648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1400" dirty="0"/>
              <a:t> </a:t>
            </a:r>
            <a:r>
              <a:rPr lang="ru-RU" sz="1400" dirty="0" smtClean="0"/>
              <a:t>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49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2463" y="116632"/>
            <a:ext cx="8229600" cy="1143000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200" dirty="0">
                <a:ea typeface="Times New Roman"/>
                <a:cs typeface="Times New Roman"/>
              </a:rPr>
              <a:t/>
            </a:r>
            <a:br>
              <a:rPr lang="ru-RU" sz="3200" dirty="0">
                <a:ea typeface="Times New Roman"/>
                <a:cs typeface="Times New Roman"/>
              </a:rPr>
            </a:b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Методы и формы </a:t>
            </a: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работы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060848"/>
            <a:ext cx="4038600" cy="4065315"/>
          </a:xfrm>
        </p:spPr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Методы работы </a:t>
            </a:r>
          </a:p>
          <a:p>
            <a:pPr marL="90170"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latin typeface="Times New Roman"/>
                <a:ea typeface="Times New Roman"/>
                <a:cs typeface="Times New Roman"/>
              </a:rPr>
              <a:t>Консультирование </a:t>
            </a:r>
            <a:endParaRPr lang="ru-RU" sz="1600" dirty="0">
              <a:ea typeface="Times New Roman"/>
              <a:cs typeface="Times New Roman"/>
            </a:endParaRPr>
          </a:p>
          <a:p>
            <a:pPr marL="90170"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latin typeface="Times New Roman"/>
                <a:ea typeface="Times New Roman"/>
                <a:cs typeface="Times New Roman"/>
              </a:rPr>
              <a:t>Наблюдение</a:t>
            </a:r>
            <a:endParaRPr lang="ru-RU" sz="1600" dirty="0">
              <a:ea typeface="Times New Roman"/>
              <a:cs typeface="Times New Roman"/>
            </a:endParaRPr>
          </a:p>
          <a:p>
            <a:pPr marL="90170"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latin typeface="Times New Roman"/>
                <a:ea typeface="Times New Roman"/>
                <a:cs typeface="Times New Roman"/>
              </a:rPr>
              <a:t>Рефлексия </a:t>
            </a:r>
            <a:endParaRPr lang="ru-RU" sz="1600" dirty="0">
              <a:ea typeface="Times New Roman"/>
              <a:cs typeface="Times New Roman"/>
            </a:endParaRPr>
          </a:p>
          <a:p>
            <a:pPr marL="90170"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latin typeface="Times New Roman"/>
                <a:ea typeface="Times New Roman"/>
                <a:cs typeface="Times New Roman"/>
              </a:rPr>
              <a:t>Экскурсия</a:t>
            </a:r>
            <a:endParaRPr lang="ru-RU" sz="1600" dirty="0">
              <a:ea typeface="Times New Roman"/>
              <a:cs typeface="Times New Roman"/>
            </a:endParaRPr>
          </a:p>
          <a:p>
            <a:pPr marL="90170"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latin typeface="Times New Roman"/>
                <a:ea typeface="Times New Roman"/>
                <a:cs typeface="Times New Roman"/>
              </a:rPr>
              <a:t>Диагностика</a:t>
            </a:r>
            <a:endParaRPr lang="ru-RU" sz="1600" dirty="0">
              <a:ea typeface="Times New Roman"/>
              <a:cs typeface="Times New Roman"/>
            </a:endParaRPr>
          </a:p>
          <a:p>
            <a:pPr marL="90170"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latin typeface="Times New Roman"/>
                <a:ea typeface="Times New Roman"/>
                <a:cs typeface="Times New Roman"/>
              </a:rPr>
              <a:t>Беседа</a:t>
            </a:r>
            <a:endParaRPr lang="ru-RU" sz="1600" dirty="0">
              <a:ea typeface="Times New Roman"/>
              <a:cs typeface="Times New Roman"/>
            </a:endParaRPr>
          </a:p>
          <a:p>
            <a:r>
              <a:rPr lang="ru-RU" sz="1800" dirty="0">
                <a:latin typeface="Times New Roman"/>
                <a:ea typeface="Times New Roman"/>
              </a:rPr>
              <a:t>Поощрение</a:t>
            </a:r>
            <a:endParaRPr lang="ru-RU" sz="18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8840"/>
            <a:ext cx="4038600" cy="4137323"/>
          </a:xfrm>
        </p:spPr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b="1" dirty="0">
                <a:latin typeface="Times New Roman"/>
                <a:ea typeface="Times New Roman"/>
              </a:rPr>
              <a:t>Формы </a:t>
            </a:r>
            <a:r>
              <a:rPr lang="ru-RU" sz="2000" b="1" dirty="0" smtClean="0">
                <a:latin typeface="Times New Roman"/>
                <a:ea typeface="Times New Roman"/>
              </a:rPr>
              <a:t>работы</a:t>
            </a:r>
          </a:p>
          <a:p>
            <a:pPr marL="25019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Сюжетно – ролевые игры</a:t>
            </a:r>
            <a:endParaRPr lang="ru-RU" sz="1800" dirty="0">
              <a:ea typeface="Times New Roman"/>
              <a:cs typeface="Times New Roman"/>
            </a:endParaRPr>
          </a:p>
          <a:p>
            <a:pPr marL="25019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Практические задания</a:t>
            </a:r>
            <a:endParaRPr lang="ru-RU" sz="1800" dirty="0">
              <a:ea typeface="Times New Roman"/>
              <a:cs typeface="Times New Roman"/>
            </a:endParaRPr>
          </a:p>
          <a:p>
            <a:pPr marL="25019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Демонстрация образцов</a:t>
            </a:r>
            <a:endParaRPr lang="ru-RU" sz="1800" dirty="0">
              <a:ea typeface="Times New Roman"/>
              <a:cs typeface="Times New Roman"/>
            </a:endParaRPr>
          </a:p>
          <a:p>
            <a:pPr marL="25019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Практические задания</a:t>
            </a:r>
            <a:endParaRPr lang="ru-RU" sz="1800" dirty="0">
              <a:ea typeface="Times New Roman"/>
              <a:cs typeface="Times New Roman"/>
            </a:endParaRPr>
          </a:p>
          <a:p>
            <a:pPr marL="25019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Индивидуальные занятия</a:t>
            </a:r>
            <a:endParaRPr lang="ru-RU" sz="1800" dirty="0">
              <a:ea typeface="Times New Roman"/>
              <a:cs typeface="Times New Roman"/>
            </a:endParaRPr>
          </a:p>
          <a:p>
            <a:pPr marL="25019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Групповые занятия</a:t>
            </a:r>
            <a:endParaRPr lang="ru-RU" sz="1800" dirty="0">
              <a:ea typeface="Times New Roman"/>
              <a:cs typeface="Times New Roman"/>
            </a:endParaRPr>
          </a:p>
          <a:p>
            <a:r>
              <a:rPr lang="ru-RU" sz="2000" dirty="0">
                <a:latin typeface="Times New Roman"/>
                <a:ea typeface="Times New Roman"/>
              </a:rPr>
              <a:t>Технологические карты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64384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57752" y="1298377"/>
            <a:ext cx="3890712" cy="5832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Проект социально – бытовой реабилитации получателей социальных услуг  направлен на обучение навыкам самообслуживания, выработку обязательных повседневных навыков, затрудненных в связи с имеющимися ограничениями, обучение приемам личной гигиены, навыкам приготовления и приема пищи, несложной работе по дому, технике использования несложных бытовых приборов и приспособлений.  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/>
          </a:p>
          <a:p>
            <a:pPr marL="0" lvl="1" indent="35560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355600"/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IMG-05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845319" y="2155022"/>
            <a:ext cx="4095776" cy="307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46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>
            <a:extLst/>
          </p:cNvPr>
          <p:cNvSpPr txBox="1">
            <a:spLocks noChangeArrowheads="1"/>
          </p:cNvSpPr>
          <p:nvPr/>
        </p:nvSpPr>
        <p:spPr>
          <a:xfrm>
            <a:off x="467544" y="1498638"/>
            <a:ext cx="8280920" cy="19035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44500">
              <a:spcBef>
                <a:spcPts val="0"/>
              </a:spcBef>
            </a:pPr>
            <a:endParaRPr lang="ru-RU" sz="2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1124744"/>
            <a:ext cx="74168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Направленность проекта: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908721"/>
            <a:ext cx="7488832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dirty="0"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ru-RU" sz="2000" b="1" dirty="0" smtClean="0">
              <a:latin typeface="Times New Roman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Социально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– педагогическое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. Занятия направлены на формирование и развитие навыков, необходимых для адаптации детей.</a:t>
            </a:r>
            <a:endParaRPr lang="ru-RU" sz="2000" dirty="0"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ru-RU" sz="2000" b="1" dirty="0" smtClean="0">
              <a:latin typeface="Times New Roman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Социально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– бытовая реабилитация.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Занятия направлены на обучение навыкам самообслуживания, поведения в быту, самоконтролю, другим формам жизнедеятельности. Индивидуальные и групповые занятия направлены на формирование умений пользоваться электрическими и механическими бытовыми приборами, и приспособлениями, колющими и режущими предметами, а также навыков обращения со стеклянной посудой, кипятком. </a:t>
            </a:r>
            <a:endParaRPr lang="ru-RU" sz="20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0733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>
            <a:extLst/>
          </p:cNvPr>
          <p:cNvSpPr txBox="1">
            <a:spLocks noChangeArrowheads="1"/>
          </p:cNvSpPr>
          <p:nvPr/>
        </p:nvSpPr>
        <p:spPr>
          <a:xfrm>
            <a:off x="467544" y="1498638"/>
            <a:ext cx="8280920" cy="19035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44500">
              <a:spcBef>
                <a:spcPts val="0"/>
              </a:spcBef>
            </a:pPr>
            <a:endParaRPr lang="ru-RU" sz="2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50810" y="3175085"/>
            <a:ext cx="242374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</a:rPr>
              <a:t> </a:t>
            </a:r>
            <a:endParaRPr lang="ru-RU" dirty="0"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63332" y="1244722"/>
            <a:ext cx="3636860" cy="587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latin typeface="Times New Roman"/>
              </a:rPr>
              <a:t>Целевые группы:</a:t>
            </a:r>
            <a:r>
              <a:rPr lang="ru-RU" sz="2400" dirty="0">
                <a:latin typeface="Times New Roman"/>
              </a:rPr>
              <a:t> </a:t>
            </a:r>
            <a:endParaRPr lang="ru-RU" sz="2400" dirty="0"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8728" y="1831870"/>
            <a:ext cx="820891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</a:pPr>
            <a:endParaRPr lang="ru-RU" sz="2000" dirty="0" smtClean="0">
              <a:latin typeface="Times New Roman"/>
            </a:endParaRPr>
          </a:p>
          <a:p>
            <a:pPr indent="180340" algn="just">
              <a:spcAft>
                <a:spcPts val="0"/>
              </a:spcAft>
            </a:pPr>
            <a:r>
              <a:rPr lang="ru-RU" sz="2000" dirty="0" smtClean="0">
                <a:latin typeface="Times New Roman"/>
              </a:rPr>
              <a:t>- дети </a:t>
            </a:r>
            <a:r>
              <a:rPr lang="ru-RU" sz="2000" dirty="0">
                <a:latin typeface="Times New Roman"/>
              </a:rPr>
              <a:t>– инвалиды и несовершеннолетние получатели социальных услуг с ограниченными возможностями здоровья в возрасте от 0 до 18, и их законные представители, проходящие краткосрочный  курс социальной реабилитации, включающий отдых и оздоровление;</a:t>
            </a:r>
            <a:endParaRPr lang="ru-RU" sz="2000" dirty="0"/>
          </a:p>
          <a:p>
            <a:pPr indent="180340" algn="just">
              <a:spcAft>
                <a:spcPts val="0"/>
              </a:spcAft>
            </a:pPr>
            <a:r>
              <a:rPr lang="ru-RU" sz="2000" dirty="0" smtClean="0">
                <a:latin typeface="Times New Roman"/>
              </a:rPr>
              <a:t>- дети </a:t>
            </a:r>
            <a:r>
              <a:rPr lang="ru-RU" sz="2000" dirty="0">
                <a:latin typeface="Times New Roman"/>
              </a:rPr>
              <a:t>– инвалиды и дети с ограниченными возможностями здоровья от 0 до 5 лет;</a:t>
            </a:r>
            <a:endParaRPr lang="ru-RU" sz="2000" dirty="0"/>
          </a:p>
          <a:p>
            <a:pPr indent="180340" algn="just">
              <a:spcAft>
                <a:spcPts val="0"/>
              </a:spcAft>
            </a:pPr>
            <a:r>
              <a:rPr lang="ru-RU" sz="2000" dirty="0" smtClean="0">
                <a:latin typeface="Times New Roman"/>
              </a:rPr>
              <a:t>- дети </a:t>
            </a:r>
            <a:r>
              <a:rPr lang="ru-RU" sz="2000" dirty="0">
                <a:latin typeface="Times New Roman"/>
              </a:rPr>
              <a:t>– инвалиды и дети с ограниченными возможностями здоровья от 6 до 12 лет;</a:t>
            </a:r>
            <a:endParaRPr lang="ru-RU" sz="2000" dirty="0"/>
          </a:p>
          <a:p>
            <a:pPr indent="180340" algn="just">
              <a:spcAft>
                <a:spcPts val="0"/>
              </a:spcAft>
            </a:pPr>
            <a:r>
              <a:rPr lang="ru-RU" sz="2000" dirty="0" smtClean="0">
                <a:latin typeface="Times New Roman"/>
              </a:rPr>
              <a:t>- дети </a:t>
            </a:r>
            <a:r>
              <a:rPr lang="ru-RU" sz="2000" dirty="0">
                <a:latin typeface="Times New Roman"/>
              </a:rPr>
              <a:t>– инвалиды и дети с ограниченными возможностями здоровья от 13 до 18 лет;</a:t>
            </a:r>
            <a:endParaRPr lang="ru-RU" sz="2000" dirty="0"/>
          </a:p>
          <a:p>
            <a:pPr indent="180340" algn="just">
              <a:spcAft>
                <a:spcPts val="0"/>
              </a:spcAft>
            </a:pPr>
            <a:r>
              <a:rPr lang="ru-RU" sz="2000" dirty="0" smtClean="0">
                <a:latin typeface="Times New Roman"/>
              </a:rPr>
              <a:t>-молодые </a:t>
            </a:r>
            <a:r>
              <a:rPr lang="ru-RU" sz="2000" dirty="0">
                <a:latin typeface="Times New Roman"/>
              </a:rPr>
              <a:t>инвалиды в возрасте от 18 </a:t>
            </a:r>
            <a:r>
              <a:rPr lang="ru-RU" sz="2000" dirty="0" smtClean="0">
                <a:latin typeface="Times New Roman"/>
              </a:rPr>
              <a:t>лет с ограниченными возможностями здоровья.</a:t>
            </a: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7949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>
            <a:extLst/>
          </p:cNvPr>
          <p:cNvSpPr txBox="1">
            <a:spLocks noChangeArrowheads="1"/>
          </p:cNvSpPr>
          <p:nvPr/>
        </p:nvSpPr>
        <p:spPr>
          <a:xfrm>
            <a:off x="467544" y="1498638"/>
            <a:ext cx="8280920" cy="19035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44500">
              <a:spcBef>
                <a:spcPts val="0"/>
              </a:spcBef>
            </a:pPr>
            <a:endParaRPr lang="ru-RU" sz="2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700808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04826" y="2417124"/>
            <a:ext cx="54726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ru-RU" sz="2000" dirty="0">
              <a:latin typeface="Times New Roman"/>
              <a:ea typeface="Times New Roman"/>
              <a:cs typeface="Times New Roman"/>
            </a:endParaRP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«Личная гигиена».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Данный раздел направлен на внутреннюю мотивацию к здоровому образу жизни. Также предусматривает совершенствование уже имеющихся навыков личной гигиены, гигиены питания, самообслуживания.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2000" dirty="0">
              <a:ea typeface="Times New Roman"/>
              <a:cs typeface="Times New Roman"/>
            </a:endParaRPr>
          </a:p>
          <a:p>
            <a:pPr algn="ctr"/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5570" y="2984950"/>
            <a:ext cx="2784309" cy="208823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14902" y="1300698"/>
            <a:ext cx="69335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Социально – бытовая реабилитация состоит из пяти разделов:</a:t>
            </a:r>
          </a:p>
        </p:txBody>
      </p:sp>
    </p:spTree>
    <p:extLst>
      <p:ext uri="{BB962C8B-B14F-4D97-AF65-F5344CB8AC3E}">
        <p14:creationId xmlns:p14="http://schemas.microsoft.com/office/powerpoint/2010/main" val="235267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>
            <a:extLst/>
          </p:cNvPr>
          <p:cNvSpPr txBox="1">
            <a:spLocks noChangeArrowheads="1"/>
          </p:cNvSpPr>
          <p:nvPr/>
        </p:nvSpPr>
        <p:spPr>
          <a:xfrm>
            <a:off x="467544" y="1498638"/>
            <a:ext cx="8280920" cy="3807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44500">
              <a:spcBef>
                <a:spcPts val="0"/>
              </a:spcBef>
            </a:pPr>
            <a:endParaRPr lang="ru-RU" sz="2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2519" y="1916832"/>
            <a:ext cx="40879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 algn="just">
              <a:buSzPts val="1200"/>
              <a:buFont typeface="Times New Roman" panose="02020603050405020304" pitchFamily="18" charset="0"/>
              <a:buAutoNum type="arabicPeriod"/>
            </a:pP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48064" y="1689201"/>
            <a:ext cx="352423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«Одежда и обувь».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практических занятий получатели социальных услуг приобретают необходимые навыки самообслуживания, а также умение ухаживать за одеждой и обувью,  выполнять элементарный ремонт одежды, подбирать одежду по сезону.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07637" y="1148747"/>
            <a:ext cx="3072341" cy="23042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2" t="12467" r="12708" b="22009"/>
          <a:stretch/>
        </p:blipFill>
        <p:spPr>
          <a:xfrm rot="5400000">
            <a:off x="223314" y="4020752"/>
            <a:ext cx="2591726" cy="16334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83134" y="3903782"/>
            <a:ext cx="2548047" cy="191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56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5150</TotalTime>
  <Words>484</Words>
  <Application>Microsoft Office PowerPoint</Application>
  <PresentationFormat>Экран (4:3)</PresentationFormat>
  <Paragraphs>66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1_Тема Office</vt:lpstr>
      <vt:lpstr>Презентация PowerPoint</vt:lpstr>
      <vt:lpstr>Презентация PowerPoint</vt:lpstr>
      <vt:lpstr>Презентация PowerPoint</vt:lpstr>
      <vt:lpstr> Методы и формы работы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Фрибус</dc:creator>
  <cp:lastModifiedBy>Психолог</cp:lastModifiedBy>
  <cp:revision>600</cp:revision>
  <cp:lastPrinted>2020-10-12T04:54:33Z</cp:lastPrinted>
  <dcterms:created xsi:type="dcterms:W3CDTF">2020-09-17T05:44:09Z</dcterms:created>
  <dcterms:modified xsi:type="dcterms:W3CDTF">2021-04-12T05:35:21Z</dcterms:modified>
</cp:coreProperties>
</file>