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0" r:id="rId5"/>
    <p:sldId id="263" r:id="rId6"/>
    <p:sldId id="261" r:id="rId7"/>
    <p:sldId id="256" r:id="rId8"/>
    <p:sldId id="258" r:id="rId9"/>
    <p:sldId id="265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3300"/>
    <a:srgbClr val="FF66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76F18-531B-449A-B05D-5A728162A3E9}" type="doc">
      <dgm:prSet loTypeId="urn:microsoft.com/office/officeart/2005/8/layout/vList5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AEA5445-D745-4217-9B10-DAF0D19A6B02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Лекторий-практикум «Жизнь без лекарств»</a:t>
          </a:r>
          <a:endParaRPr lang="ru-RU" b="1" dirty="0">
            <a:latin typeface="Constantia" pitchFamily="18" charset="0"/>
          </a:endParaRPr>
        </a:p>
      </dgm:t>
    </dgm:pt>
    <dgm:pt modelId="{D23B646A-53D0-4D84-8123-2E613E6DA480}" type="parTrans" cxnId="{29313605-431A-49D6-85D6-46F71F5659E9}">
      <dgm:prSet/>
      <dgm:spPr/>
      <dgm:t>
        <a:bodyPr/>
        <a:lstStyle/>
        <a:p>
          <a:endParaRPr lang="ru-RU"/>
        </a:p>
      </dgm:t>
    </dgm:pt>
    <dgm:pt modelId="{661D746F-550A-4EF9-948C-433904136897}" type="sibTrans" cxnId="{29313605-431A-49D6-85D6-46F71F5659E9}">
      <dgm:prSet/>
      <dgm:spPr/>
      <dgm:t>
        <a:bodyPr/>
        <a:lstStyle/>
        <a:p>
          <a:endParaRPr lang="ru-RU"/>
        </a:p>
      </dgm:t>
    </dgm:pt>
    <dgm:pt modelId="{FE9A710D-55D5-43A4-9864-FCF0F84236D2}">
      <dgm:prSet phldrT="[Текст]" custT="1"/>
      <dgm:spPr/>
      <dgm:t>
        <a:bodyPr/>
        <a:lstStyle/>
        <a:p>
          <a:r>
            <a:rPr lang="ru-RU" sz="1350" b="1" dirty="0" smtClean="0">
              <a:latin typeface="Constantia" pitchFamily="18" charset="0"/>
              <a:cs typeface="Times New Roman" pitchFamily="18" charset="0"/>
            </a:rPr>
            <a:t>Лекции</a:t>
          </a:r>
          <a:endParaRPr lang="ru-RU" sz="1350" b="1" dirty="0">
            <a:latin typeface="Constantia" pitchFamily="18" charset="0"/>
            <a:cs typeface="Times New Roman" pitchFamily="18" charset="0"/>
          </a:endParaRPr>
        </a:p>
      </dgm:t>
    </dgm:pt>
    <dgm:pt modelId="{ABC07745-E4C2-4F6D-A33D-9B0EA6D351C6}" type="parTrans" cxnId="{73628277-1531-42D9-A8C1-59AA68FBC3B3}">
      <dgm:prSet/>
      <dgm:spPr/>
      <dgm:t>
        <a:bodyPr/>
        <a:lstStyle/>
        <a:p>
          <a:endParaRPr lang="ru-RU"/>
        </a:p>
      </dgm:t>
    </dgm:pt>
    <dgm:pt modelId="{668E35A9-94A0-4D4A-8384-D1B4A7A55370}" type="sibTrans" cxnId="{73628277-1531-42D9-A8C1-59AA68FBC3B3}">
      <dgm:prSet/>
      <dgm:spPr/>
      <dgm:t>
        <a:bodyPr/>
        <a:lstStyle/>
        <a:p>
          <a:endParaRPr lang="ru-RU"/>
        </a:p>
      </dgm:t>
    </dgm:pt>
    <dgm:pt modelId="{49E87057-153D-49A3-9C6E-B9EC247F5D99}">
      <dgm:prSet phldrT="[Текст]" custT="1"/>
      <dgm:spPr/>
      <dgm:t>
        <a:bodyPr/>
        <a:lstStyle/>
        <a:p>
          <a:r>
            <a:rPr lang="ru-RU" sz="1350" b="1" dirty="0" smtClean="0">
              <a:latin typeface="Constantia" pitchFamily="18" charset="0"/>
              <a:cs typeface="Times New Roman" pitchFamily="18" charset="0"/>
            </a:rPr>
            <a:t>Семинары - практикумы</a:t>
          </a:r>
          <a:endParaRPr lang="ru-RU" sz="1350" b="1" dirty="0">
            <a:latin typeface="Constantia" pitchFamily="18" charset="0"/>
            <a:cs typeface="Times New Roman" pitchFamily="18" charset="0"/>
          </a:endParaRPr>
        </a:p>
      </dgm:t>
    </dgm:pt>
    <dgm:pt modelId="{1C98B30E-2A89-4739-8202-764BF19DEE68}" type="parTrans" cxnId="{C8804D1A-9613-4025-AB70-61CC2C314967}">
      <dgm:prSet/>
      <dgm:spPr/>
      <dgm:t>
        <a:bodyPr/>
        <a:lstStyle/>
        <a:p>
          <a:endParaRPr lang="ru-RU"/>
        </a:p>
      </dgm:t>
    </dgm:pt>
    <dgm:pt modelId="{B33D85D2-D18C-461C-9B6E-61E06F16AA53}" type="sibTrans" cxnId="{C8804D1A-9613-4025-AB70-61CC2C314967}">
      <dgm:prSet/>
      <dgm:spPr/>
      <dgm:t>
        <a:bodyPr/>
        <a:lstStyle/>
        <a:p>
          <a:endParaRPr lang="ru-RU"/>
        </a:p>
      </dgm:t>
    </dgm:pt>
    <dgm:pt modelId="{00411DA5-1723-4A32-B195-DA62D1A873EA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Клуб «Будь здоров!»</a:t>
          </a:r>
        </a:p>
      </dgm:t>
    </dgm:pt>
    <dgm:pt modelId="{CA39C799-8338-4976-8667-4E99FD679C34}" type="parTrans" cxnId="{221A2848-8E99-431C-A762-FF048F7910BE}">
      <dgm:prSet/>
      <dgm:spPr/>
      <dgm:t>
        <a:bodyPr/>
        <a:lstStyle/>
        <a:p>
          <a:endParaRPr lang="ru-RU"/>
        </a:p>
      </dgm:t>
    </dgm:pt>
    <dgm:pt modelId="{C021D343-9941-4545-88EC-56325110D725}" type="sibTrans" cxnId="{221A2848-8E99-431C-A762-FF048F7910BE}">
      <dgm:prSet/>
      <dgm:spPr/>
      <dgm:t>
        <a:bodyPr/>
        <a:lstStyle/>
        <a:p>
          <a:endParaRPr lang="ru-RU"/>
        </a:p>
      </dgm:t>
    </dgm:pt>
    <dgm:pt modelId="{A70F7AAB-B46B-4843-934D-E9D7E48385B3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Клуб «Что? Где? Когда?»    </a:t>
          </a:r>
          <a:endParaRPr lang="ru-RU" b="1" dirty="0">
            <a:latin typeface="Constantia" pitchFamily="18" charset="0"/>
          </a:endParaRPr>
        </a:p>
      </dgm:t>
    </dgm:pt>
    <dgm:pt modelId="{0E655B19-268E-4A9E-A79C-B63530171727}" type="parTrans" cxnId="{C4B7EA87-43B1-4AB2-B148-36927A5B92ED}">
      <dgm:prSet/>
      <dgm:spPr/>
      <dgm:t>
        <a:bodyPr/>
        <a:lstStyle/>
        <a:p>
          <a:endParaRPr lang="ru-RU"/>
        </a:p>
      </dgm:t>
    </dgm:pt>
    <dgm:pt modelId="{C1C64667-1AF9-43A3-947F-B11645AAAF6F}" type="sibTrans" cxnId="{C4B7EA87-43B1-4AB2-B148-36927A5B92ED}">
      <dgm:prSet/>
      <dgm:spPr/>
      <dgm:t>
        <a:bodyPr/>
        <a:lstStyle/>
        <a:p>
          <a:endParaRPr lang="ru-RU"/>
        </a:p>
      </dgm:t>
    </dgm:pt>
    <dgm:pt modelId="{04988C2F-D474-4E8B-BFC9-267D4A2B9AD1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Интеллектуальные игры</a:t>
          </a:r>
          <a:endParaRPr lang="ru-RU" sz="1400" b="1" dirty="0">
            <a:latin typeface="Constantia" pitchFamily="18" charset="0"/>
          </a:endParaRPr>
        </a:p>
      </dgm:t>
    </dgm:pt>
    <dgm:pt modelId="{BD853745-DB1F-482A-AACA-33C9532AB8AD}" type="parTrans" cxnId="{25D12D6D-B1DE-4415-9E69-9053839575DC}">
      <dgm:prSet/>
      <dgm:spPr/>
      <dgm:t>
        <a:bodyPr/>
        <a:lstStyle/>
        <a:p>
          <a:endParaRPr lang="ru-RU"/>
        </a:p>
      </dgm:t>
    </dgm:pt>
    <dgm:pt modelId="{F7EE83A1-23F3-4836-A3AC-6DE46205987F}" type="sibTrans" cxnId="{25D12D6D-B1DE-4415-9E69-9053839575DC}">
      <dgm:prSet/>
      <dgm:spPr/>
      <dgm:t>
        <a:bodyPr/>
        <a:lstStyle/>
        <a:p>
          <a:endParaRPr lang="ru-RU"/>
        </a:p>
      </dgm:t>
    </dgm:pt>
    <dgm:pt modelId="{0CBE211F-0538-4B4E-A742-064D3F3390BC}">
      <dgm:prSet phldrT="[Текст]" custT="1"/>
      <dgm:spPr/>
      <dgm:t>
        <a:bodyPr/>
        <a:lstStyle/>
        <a:p>
          <a:r>
            <a:rPr lang="ru-RU" sz="1350" b="1" dirty="0" smtClean="0">
              <a:latin typeface="Constantia" pitchFamily="18" charset="0"/>
              <a:cs typeface="Times New Roman" pitchFamily="18" charset="0"/>
            </a:rPr>
            <a:t>Индивидуальные и групповые беседы с приглашением узких специалистов и обменом опытом</a:t>
          </a:r>
          <a:endParaRPr lang="ru-RU" sz="1350" b="1" dirty="0">
            <a:latin typeface="Constantia" pitchFamily="18" charset="0"/>
            <a:cs typeface="Times New Roman" pitchFamily="18" charset="0"/>
          </a:endParaRPr>
        </a:p>
      </dgm:t>
    </dgm:pt>
    <dgm:pt modelId="{427C84AE-EF84-4C80-A0AE-28DFACA5EF3A}" type="parTrans" cxnId="{F7E45597-75B9-461D-9F19-8A2AC1DB28B4}">
      <dgm:prSet/>
      <dgm:spPr/>
      <dgm:t>
        <a:bodyPr/>
        <a:lstStyle/>
        <a:p>
          <a:endParaRPr lang="ru-RU"/>
        </a:p>
      </dgm:t>
    </dgm:pt>
    <dgm:pt modelId="{EC3F81A9-7E9C-47F7-B638-8434F42416D1}" type="sibTrans" cxnId="{F7E45597-75B9-461D-9F19-8A2AC1DB28B4}">
      <dgm:prSet/>
      <dgm:spPr/>
      <dgm:t>
        <a:bodyPr/>
        <a:lstStyle/>
        <a:p>
          <a:endParaRPr lang="ru-RU"/>
        </a:p>
      </dgm:t>
    </dgm:pt>
    <dgm:pt modelId="{0C5516EB-481B-4C2B-BC72-678D39C3A804}">
      <dgm:prSet phldrT="[Текст]" custT="1"/>
      <dgm:spPr/>
      <dgm:t>
        <a:bodyPr/>
        <a:lstStyle/>
        <a:p>
          <a:r>
            <a:rPr lang="ru-RU" sz="1350" b="1" dirty="0" smtClean="0">
              <a:latin typeface="Constantia" pitchFamily="18" charset="0"/>
            </a:rPr>
            <a:t> группа здоровья с элементами йоги, с помощью дыхательных практик, скандинавской ходьбы</a:t>
          </a:r>
        </a:p>
      </dgm:t>
    </dgm:pt>
    <dgm:pt modelId="{646611AF-5086-4312-BFD7-140A950AAC3F}" type="parTrans" cxnId="{C8F3B7A5-BC2A-4E29-A988-125D9FD38FB6}">
      <dgm:prSet/>
      <dgm:spPr/>
      <dgm:t>
        <a:bodyPr/>
        <a:lstStyle/>
        <a:p>
          <a:endParaRPr lang="ru-RU"/>
        </a:p>
      </dgm:t>
    </dgm:pt>
    <dgm:pt modelId="{D036E600-E854-4FC5-BCAF-804C18A58983}" type="sibTrans" cxnId="{C8F3B7A5-BC2A-4E29-A988-125D9FD38FB6}">
      <dgm:prSet/>
      <dgm:spPr/>
      <dgm:t>
        <a:bodyPr/>
        <a:lstStyle/>
        <a:p>
          <a:endParaRPr lang="ru-RU"/>
        </a:p>
      </dgm:t>
    </dgm:pt>
    <dgm:pt modelId="{C753F3E8-22D5-42B6-9E3E-3574E2160A4B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Православно-оздоровительный туризм</a:t>
          </a:r>
        </a:p>
      </dgm:t>
    </dgm:pt>
    <dgm:pt modelId="{8FEEB381-9663-440F-A62E-1614283B69EC}" type="parTrans" cxnId="{BAAB6AF9-E21A-4730-B094-090994E9C6BE}">
      <dgm:prSet/>
      <dgm:spPr/>
      <dgm:t>
        <a:bodyPr/>
        <a:lstStyle/>
        <a:p>
          <a:endParaRPr lang="ru-RU"/>
        </a:p>
      </dgm:t>
    </dgm:pt>
    <dgm:pt modelId="{FE5BE4AE-746A-4A5C-BACF-2F84CA7023BD}" type="sibTrans" cxnId="{BAAB6AF9-E21A-4730-B094-090994E9C6BE}">
      <dgm:prSet/>
      <dgm:spPr/>
      <dgm:t>
        <a:bodyPr/>
        <a:lstStyle/>
        <a:p>
          <a:endParaRPr lang="ru-RU"/>
        </a:p>
      </dgm:t>
    </dgm:pt>
    <dgm:pt modelId="{56F87B4E-2C69-438A-A427-AC041F9D5DE9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Организация оздоровительных поездок  на озеро </a:t>
          </a:r>
          <a:r>
            <a:rPr lang="ru-RU" sz="1400" b="1" dirty="0" err="1" smtClean="0">
              <a:latin typeface="Constantia" pitchFamily="18" charset="0"/>
            </a:rPr>
            <a:t>Эбейты</a:t>
          </a:r>
          <a:endParaRPr lang="ru-RU" sz="1400" b="1" dirty="0" smtClean="0">
            <a:latin typeface="Constantia" pitchFamily="18" charset="0"/>
          </a:endParaRPr>
        </a:p>
      </dgm:t>
    </dgm:pt>
    <dgm:pt modelId="{EE8186C7-2585-44CE-A95D-8F4AA64038B7}" type="parTrans" cxnId="{8A6709D9-E3CF-4695-84A3-6E75E07B0B03}">
      <dgm:prSet/>
      <dgm:spPr/>
      <dgm:t>
        <a:bodyPr/>
        <a:lstStyle/>
        <a:p>
          <a:endParaRPr lang="ru-RU"/>
        </a:p>
      </dgm:t>
    </dgm:pt>
    <dgm:pt modelId="{83B3C218-3D7E-4B6D-998A-5A3DD0AA51E0}" type="sibTrans" cxnId="{8A6709D9-E3CF-4695-84A3-6E75E07B0B03}">
      <dgm:prSet/>
      <dgm:spPr/>
      <dgm:t>
        <a:bodyPr/>
        <a:lstStyle/>
        <a:p>
          <a:endParaRPr lang="ru-RU"/>
        </a:p>
      </dgm:t>
    </dgm:pt>
    <dgm:pt modelId="{7ECEB11A-A5C5-4BDB-A14B-BE8B01A1D5DA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Паломнические поездки в </a:t>
          </a:r>
          <a:r>
            <a:rPr lang="ru-RU" sz="1400" b="1" dirty="0" err="1" smtClean="0">
              <a:latin typeface="Constantia" pitchFamily="18" charset="0"/>
            </a:rPr>
            <a:t>Татьяновский</a:t>
          </a:r>
          <a:r>
            <a:rPr lang="ru-RU" sz="1400" b="1" dirty="0" smtClean="0">
              <a:latin typeface="Constantia" pitchFamily="18" charset="0"/>
            </a:rPr>
            <a:t>, </a:t>
          </a:r>
          <a:r>
            <a:rPr lang="ru-RU" sz="1400" b="1" dirty="0" err="1" smtClean="0">
              <a:latin typeface="Constantia" pitchFamily="18" charset="0"/>
            </a:rPr>
            <a:t>Ачаирский</a:t>
          </a:r>
          <a:r>
            <a:rPr lang="ru-RU" sz="1400" b="1" dirty="0" smtClean="0">
              <a:latin typeface="Constantia" pitchFamily="18" charset="0"/>
            </a:rPr>
            <a:t> женский монастырь, по местам православной культуры  </a:t>
          </a:r>
        </a:p>
      </dgm:t>
    </dgm:pt>
    <dgm:pt modelId="{6CECE39F-5CAA-4306-A7EF-030E54B848F0}" type="parTrans" cxnId="{F6D9E6A5-43AE-4A19-ABF4-1B1BF646C3F8}">
      <dgm:prSet/>
      <dgm:spPr/>
      <dgm:t>
        <a:bodyPr/>
        <a:lstStyle/>
        <a:p>
          <a:endParaRPr lang="ru-RU"/>
        </a:p>
      </dgm:t>
    </dgm:pt>
    <dgm:pt modelId="{F27600D2-2B4B-4F92-9EAC-76014CD73DE0}" type="sibTrans" cxnId="{F6D9E6A5-43AE-4A19-ABF4-1B1BF646C3F8}">
      <dgm:prSet/>
      <dgm:spPr/>
      <dgm:t>
        <a:bodyPr/>
        <a:lstStyle/>
        <a:p>
          <a:endParaRPr lang="ru-RU"/>
        </a:p>
      </dgm:t>
    </dgm:pt>
    <dgm:pt modelId="{CE7D28CE-A385-4F6E-AD70-43AE12D200BC}" type="pres">
      <dgm:prSet presAssocID="{40E76F18-531B-449A-B05D-5A728162A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1EC89-17E9-4BD3-AFE7-2714976898BD}" type="pres">
      <dgm:prSet presAssocID="{BAEA5445-D745-4217-9B10-DAF0D19A6B02}" presName="linNode" presStyleCnt="0"/>
      <dgm:spPr/>
    </dgm:pt>
    <dgm:pt modelId="{48670636-4DB2-4933-8D13-9AEEC6EB8003}" type="pres">
      <dgm:prSet presAssocID="{BAEA5445-D745-4217-9B10-DAF0D19A6B0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43F86-D9E3-4283-B664-AE0AF44545A7}" type="pres">
      <dgm:prSet presAssocID="{BAEA5445-D745-4217-9B10-DAF0D19A6B02}" presName="descendantText" presStyleLbl="alignAccFollowNode1" presStyleIdx="0" presStyleCnt="4" custScaleY="119434" custLinFactNeighborX="2221" custLinFactNeighborY="-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D9C6E-0071-4240-943D-061DC28B304D}" type="pres">
      <dgm:prSet presAssocID="{661D746F-550A-4EF9-948C-433904136897}" presName="sp" presStyleCnt="0"/>
      <dgm:spPr/>
    </dgm:pt>
    <dgm:pt modelId="{C48C2A5A-3074-40B1-8196-F84AC350DF1F}" type="pres">
      <dgm:prSet presAssocID="{A70F7AAB-B46B-4843-934D-E9D7E48385B3}" presName="linNode" presStyleCnt="0"/>
      <dgm:spPr/>
    </dgm:pt>
    <dgm:pt modelId="{DB623FA5-EC66-4413-9E66-2834FB49F57B}" type="pres">
      <dgm:prSet presAssocID="{A70F7AAB-B46B-4843-934D-E9D7E48385B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FD35-FF13-429F-8E43-818522BD0CFD}" type="pres">
      <dgm:prSet presAssocID="{A70F7AAB-B46B-4843-934D-E9D7E48385B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58CCF-2B9A-44E4-AEDB-7357114AB7DF}" type="pres">
      <dgm:prSet presAssocID="{C1C64667-1AF9-43A3-947F-B11645AAAF6F}" presName="sp" presStyleCnt="0"/>
      <dgm:spPr/>
    </dgm:pt>
    <dgm:pt modelId="{C2CBD622-D9C0-41B3-B6D6-89D31A5620D7}" type="pres">
      <dgm:prSet presAssocID="{00411DA5-1723-4A32-B195-DA62D1A873EA}" presName="linNode" presStyleCnt="0"/>
      <dgm:spPr/>
    </dgm:pt>
    <dgm:pt modelId="{D3C79525-0A48-4623-817F-8D676EEEBD35}" type="pres">
      <dgm:prSet presAssocID="{00411DA5-1723-4A32-B195-DA62D1A873E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E97CE-6BFA-41C5-A2FD-CEEF1F9F5B54}" type="pres">
      <dgm:prSet presAssocID="{00411DA5-1723-4A32-B195-DA62D1A873EA}" presName="descendantText" presStyleLbl="alignAccFollowNode1" presStyleIdx="2" presStyleCnt="4" custScaleY="12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93525-E190-4AF9-8B98-E5F44BF52691}" type="pres">
      <dgm:prSet presAssocID="{C021D343-9941-4545-88EC-56325110D725}" presName="sp" presStyleCnt="0"/>
      <dgm:spPr/>
    </dgm:pt>
    <dgm:pt modelId="{66BF16A6-E869-41F0-8EEF-272A49F86423}" type="pres">
      <dgm:prSet presAssocID="{C753F3E8-22D5-42B6-9E3E-3574E2160A4B}" presName="linNode" presStyleCnt="0"/>
      <dgm:spPr/>
    </dgm:pt>
    <dgm:pt modelId="{928B2CA7-4AAF-43C4-A86D-977D451F1724}" type="pres">
      <dgm:prSet presAssocID="{C753F3E8-22D5-42B6-9E3E-3574E2160A4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BD14D-D402-4B5A-B3FB-7D4D8E7C9AE2}" type="pres">
      <dgm:prSet presAssocID="{C753F3E8-22D5-42B6-9E3E-3574E2160A4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01B51-2443-4D24-952C-DFFBD80A935E}" type="presOf" srcId="{0CBE211F-0538-4B4E-A742-064D3F3390BC}" destId="{30943F86-D9E3-4283-B664-AE0AF44545A7}" srcOrd="0" destOrd="2" presId="urn:microsoft.com/office/officeart/2005/8/layout/vList5"/>
    <dgm:cxn modelId="{34DF1965-626B-4D84-99EA-C364E8ABDC7D}" type="presOf" srcId="{C753F3E8-22D5-42B6-9E3E-3574E2160A4B}" destId="{928B2CA7-4AAF-43C4-A86D-977D451F1724}" srcOrd="0" destOrd="0" presId="urn:microsoft.com/office/officeart/2005/8/layout/vList5"/>
    <dgm:cxn modelId="{91BF20B7-FB2E-4320-9881-20D73FA0C1FB}" type="presOf" srcId="{00411DA5-1723-4A32-B195-DA62D1A873EA}" destId="{D3C79525-0A48-4623-817F-8D676EEEBD35}" srcOrd="0" destOrd="0" presId="urn:microsoft.com/office/officeart/2005/8/layout/vList5"/>
    <dgm:cxn modelId="{BAAB6AF9-E21A-4730-B094-090994E9C6BE}" srcId="{40E76F18-531B-449A-B05D-5A728162A3E9}" destId="{C753F3E8-22D5-42B6-9E3E-3574E2160A4B}" srcOrd="3" destOrd="0" parTransId="{8FEEB381-9663-440F-A62E-1614283B69EC}" sibTransId="{FE5BE4AE-746A-4A5C-BACF-2F84CA7023BD}"/>
    <dgm:cxn modelId="{F6D9E6A5-43AE-4A19-ABF4-1B1BF646C3F8}" srcId="{C753F3E8-22D5-42B6-9E3E-3574E2160A4B}" destId="{7ECEB11A-A5C5-4BDB-A14B-BE8B01A1D5DA}" srcOrd="1" destOrd="0" parTransId="{6CECE39F-5CAA-4306-A7EF-030E54B848F0}" sibTransId="{F27600D2-2B4B-4F92-9EAC-76014CD73DE0}"/>
    <dgm:cxn modelId="{25D12D6D-B1DE-4415-9E69-9053839575DC}" srcId="{A70F7AAB-B46B-4843-934D-E9D7E48385B3}" destId="{04988C2F-D474-4E8B-BFC9-267D4A2B9AD1}" srcOrd="0" destOrd="0" parTransId="{BD853745-DB1F-482A-AACA-33C9532AB8AD}" sibTransId="{F7EE83A1-23F3-4836-A3AC-6DE46205987F}"/>
    <dgm:cxn modelId="{E03368D0-DC18-482E-9FAA-17FE7C099602}" type="presOf" srcId="{04988C2F-D474-4E8B-BFC9-267D4A2B9AD1}" destId="{C345FD35-FF13-429F-8E43-818522BD0CFD}" srcOrd="0" destOrd="0" presId="urn:microsoft.com/office/officeart/2005/8/layout/vList5"/>
    <dgm:cxn modelId="{C4B7EA87-43B1-4AB2-B148-36927A5B92ED}" srcId="{40E76F18-531B-449A-B05D-5A728162A3E9}" destId="{A70F7AAB-B46B-4843-934D-E9D7E48385B3}" srcOrd="1" destOrd="0" parTransId="{0E655B19-268E-4A9E-A79C-B63530171727}" sibTransId="{C1C64667-1AF9-43A3-947F-B11645AAAF6F}"/>
    <dgm:cxn modelId="{221A2848-8E99-431C-A762-FF048F7910BE}" srcId="{40E76F18-531B-449A-B05D-5A728162A3E9}" destId="{00411DA5-1723-4A32-B195-DA62D1A873EA}" srcOrd="2" destOrd="0" parTransId="{CA39C799-8338-4976-8667-4E99FD679C34}" sibTransId="{C021D343-9941-4545-88EC-56325110D725}"/>
    <dgm:cxn modelId="{D2D4186A-55D1-4A7D-BADE-EE3FE8616234}" type="presOf" srcId="{A70F7AAB-B46B-4843-934D-E9D7E48385B3}" destId="{DB623FA5-EC66-4413-9E66-2834FB49F57B}" srcOrd="0" destOrd="0" presId="urn:microsoft.com/office/officeart/2005/8/layout/vList5"/>
    <dgm:cxn modelId="{2844DF73-11CB-4B95-8594-B047B847849D}" type="presOf" srcId="{40E76F18-531B-449A-B05D-5A728162A3E9}" destId="{CE7D28CE-A385-4F6E-AD70-43AE12D200BC}" srcOrd="0" destOrd="0" presId="urn:microsoft.com/office/officeart/2005/8/layout/vList5"/>
    <dgm:cxn modelId="{F7E45597-75B9-461D-9F19-8A2AC1DB28B4}" srcId="{BAEA5445-D745-4217-9B10-DAF0D19A6B02}" destId="{0CBE211F-0538-4B4E-A742-064D3F3390BC}" srcOrd="2" destOrd="0" parTransId="{427C84AE-EF84-4C80-A0AE-28DFACA5EF3A}" sibTransId="{EC3F81A9-7E9C-47F7-B638-8434F42416D1}"/>
    <dgm:cxn modelId="{8A6709D9-E3CF-4695-84A3-6E75E07B0B03}" srcId="{C753F3E8-22D5-42B6-9E3E-3574E2160A4B}" destId="{56F87B4E-2C69-438A-A427-AC041F9D5DE9}" srcOrd="0" destOrd="0" parTransId="{EE8186C7-2585-44CE-A95D-8F4AA64038B7}" sibTransId="{83B3C218-3D7E-4B6D-998A-5A3DD0AA51E0}"/>
    <dgm:cxn modelId="{20890D61-7D2B-4FCD-A203-16370449B6A5}" type="presOf" srcId="{0C5516EB-481B-4C2B-BC72-678D39C3A804}" destId="{F39E97CE-6BFA-41C5-A2FD-CEEF1F9F5B54}" srcOrd="0" destOrd="0" presId="urn:microsoft.com/office/officeart/2005/8/layout/vList5"/>
    <dgm:cxn modelId="{73628277-1531-42D9-A8C1-59AA68FBC3B3}" srcId="{BAEA5445-D745-4217-9B10-DAF0D19A6B02}" destId="{FE9A710D-55D5-43A4-9864-FCF0F84236D2}" srcOrd="0" destOrd="0" parTransId="{ABC07745-E4C2-4F6D-A33D-9B0EA6D351C6}" sibTransId="{668E35A9-94A0-4D4A-8384-D1B4A7A55370}"/>
    <dgm:cxn modelId="{C8804D1A-9613-4025-AB70-61CC2C314967}" srcId="{BAEA5445-D745-4217-9B10-DAF0D19A6B02}" destId="{49E87057-153D-49A3-9C6E-B9EC247F5D99}" srcOrd="1" destOrd="0" parTransId="{1C98B30E-2A89-4739-8202-764BF19DEE68}" sibTransId="{B33D85D2-D18C-461C-9B6E-61E06F16AA53}"/>
    <dgm:cxn modelId="{28817E1B-C0D0-423F-B4FC-2156F085D963}" type="presOf" srcId="{7ECEB11A-A5C5-4BDB-A14B-BE8B01A1D5DA}" destId="{74ABD14D-D402-4B5A-B3FB-7D4D8E7C9AE2}" srcOrd="0" destOrd="1" presId="urn:microsoft.com/office/officeart/2005/8/layout/vList5"/>
    <dgm:cxn modelId="{5D47B5DE-3D47-4D88-99FD-98DB8D960039}" type="presOf" srcId="{FE9A710D-55D5-43A4-9864-FCF0F84236D2}" destId="{30943F86-D9E3-4283-B664-AE0AF44545A7}" srcOrd="0" destOrd="0" presId="urn:microsoft.com/office/officeart/2005/8/layout/vList5"/>
    <dgm:cxn modelId="{29313605-431A-49D6-85D6-46F71F5659E9}" srcId="{40E76F18-531B-449A-B05D-5A728162A3E9}" destId="{BAEA5445-D745-4217-9B10-DAF0D19A6B02}" srcOrd="0" destOrd="0" parTransId="{D23B646A-53D0-4D84-8123-2E613E6DA480}" sibTransId="{661D746F-550A-4EF9-948C-433904136897}"/>
    <dgm:cxn modelId="{3AB87D81-884D-4EC9-8B2F-FE0FDF4A6F14}" type="presOf" srcId="{56F87B4E-2C69-438A-A427-AC041F9D5DE9}" destId="{74ABD14D-D402-4B5A-B3FB-7D4D8E7C9AE2}" srcOrd="0" destOrd="0" presId="urn:microsoft.com/office/officeart/2005/8/layout/vList5"/>
    <dgm:cxn modelId="{C8F3B7A5-BC2A-4E29-A988-125D9FD38FB6}" srcId="{00411DA5-1723-4A32-B195-DA62D1A873EA}" destId="{0C5516EB-481B-4C2B-BC72-678D39C3A804}" srcOrd="0" destOrd="0" parTransId="{646611AF-5086-4312-BFD7-140A950AAC3F}" sibTransId="{D036E600-E854-4FC5-BCAF-804C18A58983}"/>
    <dgm:cxn modelId="{F92B9A5F-5BD0-45DC-B19D-72B573DFF37C}" type="presOf" srcId="{BAEA5445-D745-4217-9B10-DAF0D19A6B02}" destId="{48670636-4DB2-4933-8D13-9AEEC6EB8003}" srcOrd="0" destOrd="0" presId="urn:microsoft.com/office/officeart/2005/8/layout/vList5"/>
    <dgm:cxn modelId="{1C25300B-DB8C-4C19-B7D6-CB662CEFC303}" type="presOf" srcId="{49E87057-153D-49A3-9C6E-B9EC247F5D99}" destId="{30943F86-D9E3-4283-B664-AE0AF44545A7}" srcOrd="0" destOrd="1" presId="urn:microsoft.com/office/officeart/2005/8/layout/vList5"/>
    <dgm:cxn modelId="{DD543449-CF24-4103-B5D1-1DC892906EE3}" type="presParOf" srcId="{CE7D28CE-A385-4F6E-AD70-43AE12D200BC}" destId="{9131EC89-17E9-4BD3-AFE7-2714976898BD}" srcOrd="0" destOrd="0" presId="urn:microsoft.com/office/officeart/2005/8/layout/vList5"/>
    <dgm:cxn modelId="{657D7152-7848-40C1-87ED-705F115EF014}" type="presParOf" srcId="{9131EC89-17E9-4BD3-AFE7-2714976898BD}" destId="{48670636-4DB2-4933-8D13-9AEEC6EB8003}" srcOrd="0" destOrd="0" presId="urn:microsoft.com/office/officeart/2005/8/layout/vList5"/>
    <dgm:cxn modelId="{03463FAE-6745-4E90-9CEA-BC6D6228B0EA}" type="presParOf" srcId="{9131EC89-17E9-4BD3-AFE7-2714976898BD}" destId="{30943F86-D9E3-4283-B664-AE0AF44545A7}" srcOrd="1" destOrd="0" presId="urn:microsoft.com/office/officeart/2005/8/layout/vList5"/>
    <dgm:cxn modelId="{FA213466-C672-4B3E-A4F0-5505E6A0BCDF}" type="presParOf" srcId="{CE7D28CE-A385-4F6E-AD70-43AE12D200BC}" destId="{37ED9C6E-0071-4240-943D-061DC28B304D}" srcOrd="1" destOrd="0" presId="urn:microsoft.com/office/officeart/2005/8/layout/vList5"/>
    <dgm:cxn modelId="{0BC0D596-5857-4DC8-9FC0-14E4ECF7BCF9}" type="presParOf" srcId="{CE7D28CE-A385-4F6E-AD70-43AE12D200BC}" destId="{C48C2A5A-3074-40B1-8196-F84AC350DF1F}" srcOrd="2" destOrd="0" presId="urn:microsoft.com/office/officeart/2005/8/layout/vList5"/>
    <dgm:cxn modelId="{D794B0EB-779F-45EE-B567-781F35A4694B}" type="presParOf" srcId="{C48C2A5A-3074-40B1-8196-F84AC350DF1F}" destId="{DB623FA5-EC66-4413-9E66-2834FB49F57B}" srcOrd="0" destOrd="0" presId="urn:microsoft.com/office/officeart/2005/8/layout/vList5"/>
    <dgm:cxn modelId="{CFDEA96F-DCF6-4EC0-B0FC-F5275911242C}" type="presParOf" srcId="{C48C2A5A-3074-40B1-8196-F84AC350DF1F}" destId="{C345FD35-FF13-429F-8E43-818522BD0CFD}" srcOrd="1" destOrd="0" presId="urn:microsoft.com/office/officeart/2005/8/layout/vList5"/>
    <dgm:cxn modelId="{207F97B2-BEDE-44E5-9226-03A3511B9355}" type="presParOf" srcId="{CE7D28CE-A385-4F6E-AD70-43AE12D200BC}" destId="{D5E58CCF-2B9A-44E4-AEDB-7357114AB7DF}" srcOrd="3" destOrd="0" presId="urn:microsoft.com/office/officeart/2005/8/layout/vList5"/>
    <dgm:cxn modelId="{D11E74EA-1130-4078-B72F-26EE73807B75}" type="presParOf" srcId="{CE7D28CE-A385-4F6E-AD70-43AE12D200BC}" destId="{C2CBD622-D9C0-41B3-B6D6-89D31A5620D7}" srcOrd="4" destOrd="0" presId="urn:microsoft.com/office/officeart/2005/8/layout/vList5"/>
    <dgm:cxn modelId="{6A2C09E6-4D4D-447D-98A6-D4615EBFA31C}" type="presParOf" srcId="{C2CBD622-D9C0-41B3-B6D6-89D31A5620D7}" destId="{D3C79525-0A48-4623-817F-8D676EEEBD35}" srcOrd="0" destOrd="0" presId="urn:microsoft.com/office/officeart/2005/8/layout/vList5"/>
    <dgm:cxn modelId="{DE7E2B8B-7D8D-4EEC-A209-C3D587BFEC83}" type="presParOf" srcId="{C2CBD622-D9C0-41B3-B6D6-89D31A5620D7}" destId="{F39E97CE-6BFA-41C5-A2FD-CEEF1F9F5B54}" srcOrd="1" destOrd="0" presId="urn:microsoft.com/office/officeart/2005/8/layout/vList5"/>
    <dgm:cxn modelId="{8AE8D18E-A8BB-48CE-B329-ABD14FC18F38}" type="presParOf" srcId="{CE7D28CE-A385-4F6E-AD70-43AE12D200BC}" destId="{D3F93525-E190-4AF9-8B98-E5F44BF52691}" srcOrd="5" destOrd="0" presId="urn:microsoft.com/office/officeart/2005/8/layout/vList5"/>
    <dgm:cxn modelId="{CBCFBFCF-F98D-4BFC-9800-807AEB1D1A6C}" type="presParOf" srcId="{CE7D28CE-A385-4F6E-AD70-43AE12D200BC}" destId="{66BF16A6-E869-41F0-8EEF-272A49F86423}" srcOrd="6" destOrd="0" presId="urn:microsoft.com/office/officeart/2005/8/layout/vList5"/>
    <dgm:cxn modelId="{657A17EE-E857-47F5-962D-E95EFB033DF1}" type="presParOf" srcId="{66BF16A6-E869-41F0-8EEF-272A49F86423}" destId="{928B2CA7-4AAF-43C4-A86D-977D451F1724}" srcOrd="0" destOrd="0" presId="urn:microsoft.com/office/officeart/2005/8/layout/vList5"/>
    <dgm:cxn modelId="{6E860783-DFFB-433A-9CB9-5CAAA7A9A7DB}" type="presParOf" srcId="{66BF16A6-E869-41F0-8EEF-272A49F86423}" destId="{74ABD14D-D402-4B5A-B3FB-7D4D8E7C9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F3CA0-6D67-4FA3-8F5A-6E2C63E02684}" type="doc">
      <dgm:prSet loTypeId="urn:microsoft.com/office/officeart/2005/8/layout/hProcess9" loCatId="process" qsTypeId="urn:microsoft.com/office/officeart/2005/8/quickstyle/3d1" qsCatId="3D" csTypeId="urn:microsoft.com/office/officeart/2005/8/colors/accent6_5" csCatId="accent6" phldr="1"/>
      <dgm:spPr/>
    </dgm:pt>
    <dgm:pt modelId="{E48FB4A9-A2BA-45B7-8276-A125997E4AB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.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Развить у участников Школы ЗОЖ навыки сбережения и укрепления здоровья без приоритета лекарственных средств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5C0B619-16E1-4330-9023-85FDF148A0EA}" type="parTrans" cxnId="{A094F735-36FE-4A07-90E7-63762FDDE871}">
      <dgm:prSet/>
      <dgm:spPr/>
      <dgm:t>
        <a:bodyPr/>
        <a:lstStyle/>
        <a:p>
          <a:endParaRPr lang="ru-RU"/>
        </a:p>
      </dgm:t>
    </dgm:pt>
    <dgm:pt modelId="{3B59DCA2-24E6-4FFB-AFDD-7F7EF8CD46C2}" type="sibTrans" cxnId="{A094F735-36FE-4A07-90E7-63762FDDE871}">
      <dgm:prSet/>
      <dgm:spPr/>
      <dgm:t>
        <a:bodyPr/>
        <a:lstStyle/>
        <a:p>
          <a:endParaRPr lang="ru-RU"/>
        </a:p>
      </dgm:t>
    </dgm:pt>
    <dgm:pt modelId="{DE68ED8D-C0BC-4F47-A959-8351C9B162E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Формировать неравнодушное отношение к здоровью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09831-A3D9-4974-97CC-8DCBA9A89136}" type="parTrans" cxnId="{CD9032E4-3510-44FA-A3DA-6D36DE919069}">
      <dgm:prSet/>
      <dgm:spPr/>
      <dgm:t>
        <a:bodyPr/>
        <a:lstStyle/>
        <a:p>
          <a:endParaRPr lang="ru-RU"/>
        </a:p>
      </dgm:t>
    </dgm:pt>
    <dgm:pt modelId="{72B118CE-CC1C-4C1A-877C-CF43E733842A}" type="sibTrans" cxnId="{CD9032E4-3510-44FA-A3DA-6D36DE919069}">
      <dgm:prSet/>
      <dgm:spPr/>
      <dgm:t>
        <a:bodyPr/>
        <a:lstStyle/>
        <a:p>
          <a:endParaRPr lang="ru-RU"/>
        </a:p>
      </dgm:t>
    </dgm:pt>
    <dgm:pt modelId="{7BE15286-F8E0-4050-B25A-4633CC5120D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Научить применять полученные знания, умения, навыки в повседневной жизни.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04775B6-CE6F-417F-BD62-6D13512511E5}" type="parTrans" cxnId="{8209D098-2FA0-4F71-8B90-48730814E521}">
      <dgm:prSet/>
      <dgm:spPr/>
      <dgm:t>
        <a:bodyPr/>
        <a:lstStyle/>
        <a:p>
          <a:endParaRPr lang="ru-RU"/>
        </a:p>
      </dgm:t>
    </dgm:pt>
    <dgm:pt modelId="{FFFC603D-ABF5-4D43-9607-F79608382E07}" type="sibTrans" cxnId="{8209D098-2FA0-4F71-8B90-48730814E521}">
      <dgm:prSet/>
      <dgm:spPr/>
      <dgm:t>
        <a:bodyPr/>
        <a:lstStyle/>
        <a:p>
          <a:endParaRPr lang="ru-RU"/>
        </a:p>
      </dgm:t>
    </dgm:pt>
    <dgm:pt modelId="{666EADA9-5112-4745-9DC4-94C4F8944548}" type="pres">
      <dgm:prSet presAssocID="{53EF3CA0-6D67-4FA3-8F5A-6E2C63E02684}" presName="CompostProcess" presStyleCnt="0">
        <dgm:presLayoutVars>
          <dgm:dir/>
          <dgm:resizeHandles val="exact"/>
        </dgm:presLayoutVars>
      </dgm:prSet>
      <dgm:spPr/>
    </dgm:pt>
    <dgm:pt modelId="{A72BBE58-BF04-4701-B0D6-637BE75CB60C}" type="pres">
      <dgm:prSet presAssocID="{53EF3CA0-6D67-4FA3-8F5A-6E2C63E02684}" presName="arrow" presStyleLbl="bgShp" presStyleIdx="0" presStyleCnt="1" custScaleY="89189" custLinFactNeighborX="304" custLinFactNeighborY="-11466"/>
      <dgm:spPr/>
    </dgm:pt>
    <dgm:pt modelId="{13EC9D8C-09D6-45AB-B8D0-5DE03B30CA4E}" type="pres">
      <dgm:prSet presAssocID="{53EF3CA0-6D67-4FA3-8F5A-6E2C63E02684}" presName="linearProcess" presStyleCnt="0"/>
      <dgm:spPr/>
    </dgm:pt>
    <dgm:pt modelId="{F5897D1C-B4C2-444A-A2F3-19D330D15514}" type="pres">
      <dgm:prSet presAssocID="{E48FB4A9-A2BA-45B7-8276-A125997E4ABC}" presName="textNode" presStyleLbl="node1" presStyleIdx="0" presStyleCnt="3" custLinFactNeighborX="-20" custLinFactNeighborY="-2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C552E-0762-49B5-B3A5-3A67B1AC6841}" type="pres">
      <dgm:prSet presAssocID="{3B59DCA2-24E6-4FFB-AFDD-7F7EF8CD46C2}" presName="sibTrans" presStyleCnt="0"/>
      <dgm:spPr/>
    </dgm:pt>
    <dgm:pt modelId="{37961E40-58A8-4541-B9A4-B00B64536B98}" type="pres">
      <dgm:prSet presAssocID="{DE68ED8D-C0BC-4F47-A959-8351C9B162EC}" presName="textNode" presStyleLbl="node1" presStyleIdx="1" presStyleCnt="3" custLinFactNeighborX="-25707" custLinFactNeighborY="-2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084A7-12E8-4AFE-8B5D-8A9F16B59D30}" type="pres">
      <dgm:prSet presAssocID="{72B118CE-CC1C-4C1A-877C-CF43E733842A}" presName="sibTrans" presStyleCnt="0"/>
      <dgm:spPr/>
    </dgm:pt>
    <dgm:pt modelId="{5B84A7DD-41E1-4353-88CC-1F882464A22B}" type="pres">
      <dgm:prSet presAssocID="{7BE15286-F8E0-4050-B25A-4633CC5120DC}" presName="textNode" presStyleLbl="node1" presStyleIdx="2" presStyleCnt="3" custLinFactNeighborX="-51394" custLinFactNeighborY="-2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DB107-AD33-4EFA-8343-E607EF499B69}" type="presOf" srcId="{53EF3CA0-6D67-4FA3-8F5A-6E2C63E02684}" destId="{666EADA9-5112-4745-9DC4-94C4F8944548}" srcOrd="0" destOrd="0" presId="urn:microsoft.com/office/officeart/2005/8/layout/hProcess9"/>
    <dgm:cxn modelId="{A094F735-36FE-4A07-90E7-63762FDDE871}" srcId="{53EF3CA0-6D67-4FA3-8F5A-6E2C63E02684}" destId="{E48FB4A9-A2BA-45B7-8276-A125997E4ABC}" srcOrd="0" destOrd="0" parTransId="{B5C0B619-16E1-4330-9023-85FDF148A0EA}" sibTransId="{3B59DCA2-24E6-4FFB-AFDD-7F7EF8CD46C2}"/>
    <dgm:cxn modelId="{B18710AF-A09C-47C5-B4E5-F3884FFF5EF8}" type="presOf" srcId="{E48FB4A9-A2BA-45B7-8276-A125997E4ABC}" destId="{F5897D1C-B4C2-444A-A2F3-19D330D15514}" srcOrd="0" destOrd="0" presId="urn:microsoft.com/office/officeart/2005/8/layout/hProcess9"/>
    <dgm:cxn modelId="{3251A229-36DB-48ED-B21E-C1404223DCCF}" type="presOf" srcId="{DE68ED8D-C0BC-4F47-A959-8351C9B162EC}" destId="{37961E40-58A8-4541-B9A4-B00B64536B98}" srcOrd="0" destOrd="0" presId="urn:microsoft.com/office/officeart/2005/8/layout/hProcess9"/>
    <dgm:cxn modelId="{CD9032E4-3510-44FA-A3DA-6D36DE919069}" srcId="{53EF3CA0-6D67-4FA3-8F5A-6E2C63E02684}" destId="{DE68ED8D-C0BC-4F47-A959-8351C9B162EC}" srcOrd="1" destOrd="0" parTransId="{76E09831-A3D9-4974-97CC-8DCBA9A89136}" sibTransId="{72B118CE-CC1C-4C1A-877C-CF43E733842A}"/>
    <dgm:cxn modelId="{0624FDF4-D418-4DE5-9A71-B97B3E9DAD56}" type="presOf" srcId="{7BE15286-F8E0-4050-B25A-4633CC5120DC}" destId="{5B84A7DD-41E1-4353-88CC-1F882464A22B}" srcOrd="0" destOrd="0" presId="urn:microsoft.com/office/officeart/2005/8/layout/hProcess9"/>
    <dgm:cxn modelId="{8209D098-2FA0-4F71-8B90-48730814E521}" srcId="{53EF3CA0-6D67-4FA3-8F5A-6E2C63E02684}" destId="{7BE15286-F8E0-4050-B25A-4633CC5120DC}" srcOrd="2" destOrd="0" parTransId="{404775B6-CE6F-417F-BD62-6D13512511E5}" sibTransId="{FFFC603D-ABF5-4D43-9607-F79608382E07}"/>
    <dgm:cxn modelId="{5D01AAA1-92BE-4964-AFE9-1F3F02774B51}" type="presParOf" srcId="{666EADA9-5112-4745-9DC4-94C4F8944548}" destId="{A72BBE58-BF04-4701-B0D6-637BE75CB60C}" srcOrd="0" destOrd="0" presId="urn:microsoft.com/office/officeart/2005/8/layout/hProcess9"/>
    <dgm:cxn modelId="{B17CB6C2-E058-4B8F-A9D4-1A355E8D5408}" type="presParOf" srcId="{666EADA9-5112-4745-9DC4-94C4F8944548}" destId="{13EC9D8C-09D6-45AB-B8D0-5DE03B30CA4E}" srcOrd="1" destOrd="0" presId="urn:microsoft.com/office/officeart/2005/8/layout/hProcess9"/>
    <dgm:cxn modelId="{E6A57007-0C59-4FB5-9CF2-EBC2FDEE1D45}" type="presParOf" srcId="{13EC9D8C-09D6-45AB-B8D0-5DE03B30CA4E}" destId="{F5897D1C-B4C2-444A-A2F3-19D330D15514}" srcOrd="0" destOrd="0" presId="urn:microsoft.com/office/officeart/2005/8/layout/hProcess9"/>
    <dgm:cxn modelId="{346E7025-703E-4B9C-B495-4A438B3252E3}" type="presParOf" srcId="{13EC9D8C-09D6-45AB-B8D0-5DE03B30CA4E}" destId="{84EC552E-0762-49B5-B3A5-3A67B1AC6841}" srcOrd="1" destOrd="0" presId="urn:microsoft.com/office/officeart/2005/8/layout/hProcess9"/>
    <dgm:cxn modelId="{3DBFBDB0-EF60-4782-B451-20219E5A0683}" type="presParOf" srcId="{13EC9D8C-09D6-45AB-B8D0-5DE03B30CA4E}" destId="{37961E40-58A8-4541-B9A4-B00B64536B98}" srcOrd="2" destOrd="0" presId="urn:microsoft.com/office/officeart/2005/8/layout/hProcess9"/>
    <dgm:cxn modelId="{ED857302-0453-41DB-8CCF-607DCB71D5BC}" type="presParOf" srcId="{13EC9D8C-09D6-45AB-B8D0-5DE03B30CA4E}" destId="{115084A7-12E8-4AFE-8B5D-8A9F16B59D30}" srcOrd="3" destOrd="0" presId="urn:microsoft.com/office/officeart/2005/8/layout/hProcess9"/>
    <dgm:cxn modelId="{ED6FD237-533B-409C-BB63-18FB20DCCE67}" type="presParOf" srcId="{13EC9D8C-09D6-45AB-B8D0-5DE03B30CA4E}" destId="{5B84A7DD-41E1-4353-88CC-1F882464A2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CBFBB-B72C-4779-9E09-8084FABE3969}" type="doc">
      <dgm:prSet loTypeId="urn:microsoft.com/office/officeart/2005/8/layout/process2" loCatId="process" qsTypeId="urn:microsoft.com/office/officeart/2005/8/quickstyle/3d1" qsCatId="3D" csTypeId="urn:microsoft.com/office/officeart/2005/8/colors/colorful2" csCatId="colorful" phldr="1"/>
      <dgm:spPr/>
    </dgm:pt>
    <dgm:pt modelId="{AFE762AB-B2F8-4C56-8E60-F169E6046AC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1. Создание условий для реализации творческого и интеллектуального потенциала игроков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6D20F54-F388-46E0-A86C-BF6D2B539836}" type="parTrans" cxnId="{FB3A698F-DD3A-47AF-A437-93E9FCE64E4F}">
      <dgm:prSet/>
      <dgm:spPr/>
      <dgm:t>
        <a:bodyPr/>
        <a:lstStyle/>
        <a:p>
          <a:endParaRPr lang="ru-RU"/>
        </a:p>
      </dgm:t>
    </dgm:pt>
    <dgm:pt modelId="{2F84224A-89B8-4D13-8D89-D817DCCFB392}" type="sibTrans" cxnId="{FB3A698F-DD3A-47AF-A437-93E9FCE64E4F}">
      <dgm:prSet/>
      <dgm:spPr/>
      <dgm:t>
        <a:bodyPr/>
        <a:lstStyle/>
        <a:p>
          <a:endParaRPr lang="ru-RU"/>
        </a:p>
      </dgm:t>
    </dgm:pt>
    <dgm:pt modelId="{EAF076F0-F53D-40EE-A646-380EFE3B96CC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2. Продление активного долголетия  возрастных команд через использование различных технологий мышления.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3F51B36-2313-4CA5-9A5F-B9516DA174A1}" type="parTrans" cxnId="{028A1030-AD76-4160-A035-AD1BCF68B652}">
      <dgm:prSet/>
      <dgm:spPr/>
      <dgm:t>
        <a:bodyPr/>
        <a:lstStyle/>
        <a:p>
          <a:endParaRPr lang="ru-RU"/>
        </a:p>
      </dgm:t>
    </dgm:pt>
    <dgm:pt modelId="{B77FC060-A475-49C4-AD42-42C61C4D13EC}" type="sibTrans" cxnId="{028A1030-AD76-4160-A035-AD1BCF68B652}">
      <dgm:prSet/>
      <dgm:spPr/>
      <dgm:t>
        <a:bodyPr/>
        <a:lstStyle/>
        <a:p>
          <a:endParaRPr lang="ru-RU"/>
        </a:p>
      </dgm:t>
    </dgm:pt>
    <dgm:pt modelId="{A5119AC8-E6A4-483F-AC64-73C8BF67AF4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Решение проблемы одиночества, усиление мотивация пожилых людей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к социальной активности.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7A78DD1-9A91-4766-BB8E-776C24C88D29}" type="parTrans" cxnId="{26EE48F1-C21D-4D75-B6B8-D58B57E69D59}">
      <dgm:prSet/>
      <dgm:spPr/>
      <dgm:t>
        <a:bodyPr/>
        <a:lstStyle/>
        <a:p>
          <a:endParaRPr lang="ru-RU"/>
        </a:p>
      </dgm:t>
    </dgm:pt>
    <dgm:pt modelId="{9B119C8F-3EA4-48F9-B136-38A8A954EA95}" type="sibTrans" cxnId="{26EE48F1-C21D-4D75-B6B8-D58B57E69D59}">
      <dgm:prSet/>
      <dgm:spPr/>
      <dgm:t>
        <a:bodyPr/>
        <a:lstStyle/>
        <a:p>
          <a:endParaRPr lang="ru-RU"/>
        </a:p>
      </dgm:t>
    </dgm:pt>
    <dgm:pt modelId="{C597C33C-43E1-403E-ABB7-CE3BE7162989}" type="pres">
      <dgm:prSet presAssocID="{D31CBFBB-B72C-4779-9E09-8084FABE3969}" presName="linearFlow" presStyleCnt="0">
        <dgm:presLayoutVars>
          <dgm:resizeHandles val="exact"/>
        </dgm:presLayoutVars>
      </dgm:prSet>
      <dgm:spPr/>
    </dgm:pt>
    <dgm:pt modelId="{C9C7ED35-6B7B-4E4F-BEA0-383C9E79878B}" type="pres">
      <dgm:prSet presAssocID="{AFE762AB-B2F8-4C56-8E60-F169E6046ACB}" presName="node" presStyleLbl="node1" presStyleIdx="0" presStyleCnt="3" custScaleX="74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EC762-0639-44D1-BF74-D23B40FF4B9A}" type="pres">
      <dgm:prSet presAssocID="{2F84224A-89B8-4D13-8D89-D817DCCFB39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3D653B0-A35B-41B3-BEC9-01EE8D7721A4}" type="pres">
      <dgm:prSet presAssocID="{2F84224A-89B8-4D13-8D89-D817DCCFB39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30CEA56-5FB0-4477-94AF-55A8E2D2047D}" type="pres">
      <dgm:prSet presAssocID="{EAF076F0-F53D-40EE-A646-380EFE3B96CC}" presName="node" presStyleLbl="node1" presStyleIdx="1" presStyleCnt="3" custScaleX="74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0DC8B-A3D2-4604-BDD7-A8F814B7B7FF}" type="pres">
      <dgm:prSet presAssocID="{B77FC060-A475-49C4-AD42-42C61C4D13E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936D853-CCFD-424D-B9BD-314A1818482C}" type="pres">
      <dgm:prSet presAssocID="{B77FC060-A475-49C4-AD42-42C61C4D13E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57B26B8-955F-42D0-88D5-63A41EEABEEF}" type="pres">
      <dgm:prSet presAssocID="{A5119AC8-E6A4-483F-AC64-73C8BF67AF4B}" presName="node" presStyleLbl="node1" presStyleIdx="2" presStyleCnt="3" custScaleX="746086" custLinFactNeighborY="-1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6A67F-1CAB-410D-8340-3660E659BC84}" type="presOf" srcId="{B77FC060-A475-49C4-AD42-42C61C4D13EC}" destId="{3936D853-CCFD-424D-B9BD-314A1818482C}" srcOrd="1" destOrd="0" presId="urn:microsoft.com/office/officeart/2005/8/layout/process2"/>
    <dgm:cxn modelId="{FB3A698F-DD3A-47AF-A437-93E9FCE64E4F}" srcId="{D31CBFBB-B72C-4779-9E09-8084FABE3969}" destId="{AFE762AB-B2F8-4C56-8E60-F169E6046ACB}" srcOrd="0" destOrd="0" parTransId="{46D20F54-F388-46E0-A86C-BF6D2B539836}" sibTransId="{2F84224A-89B8-4D13-8D89-D817DCCFB392}"/>
    <dgm:cxn modelId="{B7EAF152-9277-45B8-A729-A146C5743843}" type="presOf" srcId="{EAF076F0-F53D-40EE-A646-380EFE3B96CC}" destId="{930CEA56-5FB0-4477-94AF-55A8E2D2047D}" srcOrd="0" destOrd="0" presId="urn:microsoft.com/office/officeart/2005/8/layout/process2"/>
    <dgm:cxn modelId="{AA8D0028-A71E-48F4-91EE-8A699936F2BB}" type="presOf" srcId="{D31CBFBB-B72C-4779-9E09-8084FABE3969}" destId="{C597C33C-43E1-403E-ABB7-CE3BE7162989}" srcOrd="0" destOrd="0" presId="urn:microsoft.com/office/officeart/2005/8/layout/process2"/>
    <dgm:cxn modelId="{028A1030-AD76-4160-A035-AD1BCF68B652}" srcId="{D31CBFBB-B72C-4779-9E09-8084FABE3969}" destId="{EAF076F0-F53D-40EE-A646-380EFE3B96CC}" srcOrd="1" destOrd="0" parTransId="{13F51B36-2313-4CA5-9A5F-B9516DA174A1}" sibTransId="{B77FC060-A475-49C4-AD42-42C61C4D13EC}"/>
    <dgm:cxn modelId="{26EE48F1-C21D-4D75-B6B8-D58B57E69D59}" srcId="{D31CBFBB-B72C-4779-9E09-8084FABE3969}" destId="{A5119AC8-E6A4-483F-AC64-73C8BF67AF4B}" srcOrd="2" destOrd="0" parTransId="{57A78DD1-9A91-4766-BB8E-776C24C88D29}" sibTransId="{9B119C8F-3EA4-48F9-B136-38A8A954EA95}"/>
    <dgm:cxn modelId="{902C3BDE-E80D-4FA1-91B0-F0C768AAB156}" type="presOf" srcId="{AFE762AB-B2F8-4C56-8E60-F169E6046ACB}" destId="{C9C7ED35-6B7B-4E4F-BEA0-383C9E79878B}" srcOrd="0" destOrd="0" presId="urn:microsoft.com/office/officeart/2005/8/layout/process2"/>
    <dgm:cxn modelId="{3D2A2514-9D15-46D8-95D7-F036FF374DFA}" type="presOf" srcId="{2F84224A-89B8-4D13-8D89-D817DCCFB392}" destId="{E3D653B0-A35B-41B3-BEC9-01EE8D7721A4}" srcOrd="1" destOrd="0" presId="urn:microsoft.com/office/officeart/2005/8/layout/process2"/>
    <dgm:cxn modelId="{B199008E-0D78-4289-8553-94B2ABFE1E7C}" type="presOf" srcId="{2F84224A-89B8-4D13-8D89-D817DCCFB392}" destId="{DC3EC762-0639-44D1-BF74-D23B40FF4B9A}" srcOrd="0" destOrd="0" presId="urn:microsoft.com/office/officeart/2005/8/layout/process2"/>
    <dgm:cxn modelId="{73C5F990-351F-4B76-8185-CBD86DAA9F52}" type="presOf" srcId="{A5119AC8-E6A4-483F-AC64-73C8BF67AF4B}" destId="{F57B26B8-955F-42D0-88D5-63A41EEABEEF}" srcOrd="0" destOrd="0" presId="urn:microsoft.com/office/officeart/2005/8/layout/process2"/>
    <dgm:cxn modelId="{9CA26BAB-830C-4DCB-9D27-7AF6B207892C}" type="presOf" srcId="{B77FC060-A475-49C4-AD42-42C61C4D13EC}" destId="{2540DC8B-A3D2-4604-BDD7-A8F814B7B7FF}" srcOrd="0" destOrd="0" presId="urn:microsoft.com/office/officeart/2005/8/layout/process2"/>
    <dgm:cxn modelId="{9122EE50-1B64-4E2F-A4D4-30C1D6E8E93E}" type="presParOf" srcId="{C597C33C-43E1-403E-ABB7-CE3BE7162989}" destId="{C9C7ED35-6B7B-4E4F-BEA0-383C9E79878B}" srcOrd="0" destOrd="0" presId="urn:microsoft.com/office/officeart/2005/8/layout/process2"/>
    <dgm:cxn modelId="{00B73BFF-DBC2-4A3C-9C9F-4857E70F70FA}" type="presParOf" srcId="{C597C33C-43E1-403E-ABB7-CE3BE7162989}" destId="{DC3EC762-0639-44D1-BF74-D23B40FF4B9A}" srcOrd="1" destOrd="0" presId="urn:microsoft.com/office/officeart/2005/8/layout/process2"/>
    <dgm:cxn modelId="{020AE491-0993-48E7-9A18-6AC158595C56}" type="presParOf" srcId="{DC3EC762-0639-44D1-BF74-D23B40FF4B9A}" destId="{E3D653B0-A35B-41B3-BEC9-01EE8D7721A4}" srcOrd="0" destOrd="0" presId="urn:microsoft.com/office/officeart/2005/8/layout/process2"/>
    <dgm:cxn modelId="{CC33E17A-4DEB-431E-8E78-788B7730930B}" type="presParOf" srcId="{C597C33C-43E1-403E-ABB7-CE3BE7162989}" destId="{930CEA56-5FB0-4477-94AF-55A8E2D2047D}" srcOrd="2" destOrd="0" presId="urn:microsoft.com/office/officeart/2005/8/layout/process2"/>
    <dgm:cxn modelId="{E12B2DFF-3001-4BE2-879A-5C9A7CBDD389}" type="presParOf" srcId="{C597C33C-43E1-403E-ABB7-CE3BE7162989}" destId="{2540DC8B-A3D2-4604-BDD7-A8F814B7B7FF}" srcOrd="3" destOrd="0" presId="urn:microsoft.com/office/officeart/2005/8/layout/process2"/>
    <dgm:cxn modelId="{CDC06A83-E72B-4E8E-A0D0-571A92DB4075}" type="presParOf" srcId="{2540DC8B-A3D2-4604-BDD7-A8F814B7B7FF}" destId="{3936D853-CCFD-424D-B9BD-314A1818482C}" srcOrd="0" destOrd="0" presId="urn:microsoft.com/office/officeart/2005/8/layout/process2"/>
    <dgm:cxn modelId="{FF71F3BB-D60F-4415-ABFD-F2336E5573DD}" type="presParOf" srcId="{C597C33C-43E1-403E-ABB7-CE3BE7162989}" destId="{F57B26B8-955F-42D0-88D5-63A41EEABEE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F80B7B-0B85-4E7D-816D-1998303E5F57}" type="doc">
      <dgm:prSet loTypeId="urn:microsoft.com/office/officeart/2005/8/layout/hProcess9" loCatId="process" qsTypeId="urn:microsoft.com/office/officeart/2005/8/quickstyle/3d2#2" qsCatId="3D" csTypeId="urn:microsoft.com/office/officeart/2005/8/colors/colorful2" csCatId="colorful" phldr="1"/>
      <dgm:spPr/>
    </dgm:pt>
    <dgm:pt modelId="{38BFC71C-32A7-4668-AC3D-994C1D3D4469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1. Дать представление участникам «Школы ЗОЖ» о доступных видах физической нагрузки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4C3796D6-3F3F-4CC4-A3FE-B8A88BA1B77A}" type="parTrans" cxnId="{37253EE7-220B-4750-B5C3-986C06D9078E}">
      <dgm:prSet/>
      <dgm:spPr/>
      <dgm:t>
        <a:bodyPr/>
        <a:lstStyle/>
        <a:p>
          <a:endParaRPr lang="ru-RU"/>
        </a:p>
      </dgm:t>
    </dgm:pt>
    <dgm:pt modelId="{4301690D-2CD8-4A64-AC3B-21CD5C439585}" type="sibTrans" cxnId="{37253EE7-220B-4750-B5C3-986C06D9078E}">
      <dgm:prSet/>
      <dgm:spPr/>
      <dgm:t>
        <a:bodyPr/>
        <a:lstStyle/>
        <a:p>
          <a:endParaRPr lang="ru-RU"/>
        </a:p>
      </dgm:t>
    </dgm:pt>
    <dgm:pt modelId="{589E9836-F76E-47AF-9AD3-492D20BFE9C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2.  Сформировать положительное эмоциональное реагирование на спортивную деятельность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2429CF26-8DA1-428E-A1FC-1E5701060B37}" type="parTrans" cxnId="{E1721E5E-16FF-4856-B499-DEC57DE7A650}">
      <dgm:prSet/>
      <dgm:spPr/>
      <dgm:t>
        <a:bodyPr/>
        <a:lstStyle/>
        <a:p>
          <a:endParaRPr lang="ru-RU"/>
        </a:p>
      </dgm:t>
    </dgm:pt>
    <dgm:pt modelId="{ECE8090C-1884-4874-92C9-44EFAD1DEBBF}" type="sibTrans" cxnId="{E1721E5E-16FF-4856-B499-DEC57DE7A650}">
      <dgm:prSet/>
      <dgm:spPr/>
      <dgm:t>
        <a:bodyPr/>
        <a:lstStyle/>
        <a:p>
          <a:endParaRPr lang="ru-RU"/>
        </a:p>
      </dgm:t>
    </dgm:pt>
    <dgm:pt modelId="{55CA6C51-4BA4-47AA-9FA6-532D77E5F3C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Предоставить право выбора подходящего вида физической активности по трем направлениям клуба.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80DCEE4-44EB-46CB-B6F3-0734CC19FB46}" type="parTrans" cxnId="{2495F4A8-2BA1-4DAE-83D1-0ACD023E678D}">
      <dgm:prSet/>
      <dgm:spPr/>
      <dgm:t>
        <a:bodyPr/>
        <a:lstStyle/>
        <a:p>
          <a:endParaRPr lang="ru-RU"/>
        </a:p>
      </dgm:t>
    </dgm:pt>
    <dgm:pt modelId="{1AB9D7F3-68AE-4C82-821F-B2B83B10EB3D}" type="sibTrans" cxnId="{2495F4A8-2BA1-4DAE-83D1-0ACD023E678D}">
      <dgm:prSet/>
      <dgm:spPr/>
      <dgm:t>
        <a:bodyPr/>
        <a:lstStyle/>
        <a:p>
          <a:endParaRPr lang="ru-RU"/>
        </a:p>
      </dgm:t>
    </dgm:pt>
    <dgm:pt modelId="{1395D549-7D83-444F-A527-D034A9CA7DB9}" type="pres">
      <dgm:prSet presAssocID="{39F80B7B-0B85-4E7D-816D-1998303E5F57}" presName="CompostProcess" presStyleCnt="0">
        <dgm:presLayoutVars>
          <dgm:dir/>
          <dgm:resizeHandles val="exact"/>
        </dgm:presLayoutVars>
      </dgm:prSet>
      <dgm:spPr/>
    </dgm:pt>
    <dgm:pt modelId="{FE6086E5-364B-4DB8-B501-29CD2FDB4B42}" type="pres">
      <dgm:prSet presAssocID="{39F80B7B-0B85-4E7D-816D-1998303E5F57}" presName="arrow" presStyleLbl="bgShp" presStyleIdx="0" presStyleCnt="1"/>
      <dgm:spPr/>
    </dgm:pt>
    <dgm:pt modelId="{B73766BE-363C-437A-B5EA-34B753CCCAF1}" type="pres">
      <dgm:prSet presAssocID="{39F80B7B-0B85-4E7D-816D-1998303E5F57}" presName="linearProcess" presStyleCnt="0"/>
      <dgm:spPr/>
    </dgm:pt>
    <dgm:pt modelId="{F05D5DAC-63C6-42E9-8A14-97820A53D2B5}" type="pres">
      <dgm:prSet presAssocID="{38BFC71C-32A7-4668-AC3D-994C1D3D44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D5AAD-4F68-44D1-91BA-527D4D5AC665}" type="pres">
      <dgm:prSet presAssocID="{4301690D-2CD8-4A64-AC3B-21CD5C439585}" presName="sibTrans" presStyleCnt="0"/>
      <dgm:spPr/>
    </dgm:pt>
    <dgm:pt modelId="{31900A79-73BD-4B01-ADD8-387F39A574A4}" type="pres">
      <dgm:prSet presAssocID="{589E9836-F76E-47AF-9AD3-492D20BFE9CE}" presName="textNode" presStyleLbl="node1" presStyleIdx="1" presStyleCnt="3" custScaleX="105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21C7F-0E7C-4223-9013-1DE1797EEA4F}" type="pres">
      <dgm:prSet presAssocID="{ECE8090C-1884-4874-92C9-44EFAD1DEBBF}" presName="sibTrans" presStyleCnt="0"/>
      <dgm:spPr/>
    </dgm:pt>
    <dgm:pt modelId="{B5B19E1B-3104-4942-BA74-3679C19078B1}" type="pres">
      <dgm:prSet presAssocID="{55CA6C51-4BA4-47AA-9FA6-532D77E5F3C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53EE7-220B-4750-B5C3-986C06D9078E}" srcId="{39F80B7B-0B85-4E7D-816D-1998303E5F57}" destId="{38BFC71C-32A7-4668-AC3D-994C1D3D4469}" srcOrd="0" destOrd="0" parTransId="{4C3796D6-3F3F-4CC4-A3FE-B8A88BA1B77A}" sibTransId="{4301690D-2CD8-4A64-AC3B-21CD5C439585}"/>
    <dgm:cxn modelId="{61E85AFE-E1F4-406A-A239-67A31EC786FD}" type="presOf" srcId="{55CA6C51-4BA4-47AA-9FA6-532D77E5F3C2}" destId="{B5B19E1B-3104-4942-BA74-3679C19078B1}" srcOrd="0" destOrd="0" presId="urn:microsoft.com/office/officeart/2005/8/layout/hProcess9"/>
    <dgm:cxn modelId="{427B93F6-E6D3-4A0B-A0DA-9D9A8B183AF9}" type="presOf" srcId="{589E9836-F76E-47AF-9AD3-492D20BFE9CE}" destId="{31900A79-73BD-4B01-ADD8-387F39A574A4}" srcOrd="0" destOrd="0" presId="urn:microsoft.com/office/officeart/2005/8/layout/hProcess9"/>
    <dgm:cxn modelId="{1DA26A90-487B-488E-9877-953CDFB65461}" type="presOf" srcId="{39F80B7B-0B85-4E7D-816D-1998303E5F57}" destId="{1395D549-7D83-444F-A527-D034A9CA7DB9}" srcOrd="0" destOrd="0" presId="urn:microsoft.com/office/officeart/2005/8/layout/hProcess9"/>
    <dgm:cxn modelId="{2495F4A8-2BA1-4DAE-83D1-0ACD023E678D}" srcId="{39F80B7B-0B85-4E7D-816D-1998303E5F57}" destId="{55CA6C51-4BA4-47AA-9FA6-532D77E5F3C2}" srcOrd="2" destOrd="0" parTransId="{680DCEE4-44EB-46CB-B6F3-0734CC19FB46}" sibTransId="{1AB9D7F3-68AE-4C82-821F-B2B83B10EB3D}"/>
    <dgm:cxn modelId="{AB8B53F7-E148-40A1-B6BE-8195137624B7}" type="presOf" srcId="{38BFC71C-32A7-4668-AC3D-994C1D3D4469}" destId="{F05D5DAC-63C6-42E9-8A14-97820A53D2B5}" srcOrd="0" destOrd="0" presId="urn:microsoft.com/office/officeart/2005/8/layout/hProcess9"/>
    <dgm:cxn modelId="{E1721E5E-16FF-4856-B499-DEC57DE7A650}" srcId="{39F80B7B-0B85-4E7D-816D-1998303E5F57}" destId="{589E9836-F76E-47AF-9AD3-492D20BFE9CE}" srcOrd="1" destOrd="0" parTransId="{2429CF26-8DA1-428E-A1FC-1E5701060B37}" sibTransId="{ECE8090C-1884-4874-92C9-44EFAD1DEBBF}"/>
    <dgm:cxn modelId="{BF3DEB7C-F802-4CD9-9BA5-78B35AA18CE9}" type="presParOf" srcId="{1395D549-7D83-444F-A527-D034A9CA7DB9}" destId="{FE6086E5-364B-4DB8-B501-29CD2FDB4B42}" srcOrd="0" destOrd="0" presId="urn:microsoft.com/office/officeart/2005/8/layout/hProcess9"/>
    <dgm:cxn modelId="{3F721E2F-5B24-4F39-8CDB-8D9F02BA464A}" type="presParOf" srcId="{1395D549-7D83-444F-A527-D034A9CA7DB9}" destId="{B73766BE-363C-437A-B5EA-34B753CCCAF1}" srcOrd="1" destOrd="0" presId="urn:microsoft.com/office/officeart/2005/8/layout/hProcess9"/>
    <dgm:cxn modelId="{68A4A7A2-784F-4B8F-B96F-7D2CDAF20F95}" type="presParOf" srcId="{B73766BE-363C-437A-B5EA-34B753CCCAF1}" destId="{F05D5DAC-63C6-42E9-8A14-97820A53D2B5}" srcOrd="0" destOrd="0" presId="urn:microsoft.com/office/officeart/2005/8/layout/hProcess9"/>
    <dgm:cxn modelId="{49CC2C2D-64F1-4D56-88A3-AAFBACA98D84}" type="presParOf" srcId="{B73766BE-363C-437A-B5EA-34B753CCCAF1}" destId="{058D5AAD-4F68-44D1-91BA-527D4D5AC665}" srcOrd="1" destOrd="0" presId="urn:microsoft.com/office/officeart/2005/8/layout/hProcess9"/>
    <dgm:cxn modelId="{1865DD1E-1CAA-4709-AF5E-E103C0B35662}" type="presParOf" srcId="{B73766BE-363C-437A-B5EA-34B753CCCAF1}" destId="{31900A79-73BD-4B01-ADD8-387F39A574A4}" srcOrd="2" destOrd="0" presId="urn:microsoft.com/office/officeart/2005/8/layout/hProcess9"/>
    <dgm:cxn modelId="{4A129FE5-20E4-4E96-B9CC-0857707E9BFD}" type="presParOf" srcId="{B73766BE-363C-437A-B5EA-34B753CCCAF1}" destId="{1C021C7F-0E7C-4223-9013-1DE1797EEA4F}" srcOrd="3" destOrd="0" presId="urn:microsoft.com/office/officeart/2005/8/layout/hProcess9"/>
    <dgm:cxn modelId="{6DF09EB9-D529-48D6-B6D6-10D06A5C0425}" type="presParOf" srcId="{B73766BE-363C-437A-B5EA-34B753CCCAF1}" destId="{B5B19E1B-3104-4942-BA74-3679C19078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80547-3DD6-4443-A69B-86E559C725F7}" type="doc">
      <dgm:prSet loTypeId="urn:microsoft.com/office/officeart/2005/8/layout/orgChart1" loCatId="hierarchy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8A093FD-CA3C-4144-B1A7-35F5275189B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Участники клуба «Будь здоров» делятся на группы</a:t>
          </a:r>
          <a:endParaRPr lang="ru-RU" sz="2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CF82BDC-1546-4F61-80C2-63DAB0F890A1}" type="parTrans" cxnId="{3B0114E9-1335-44BC-A841-3166EDD7A7A7}">
      <dgm:prSet/>
      <dgm:spPr/>
      <dgm:t>
        <a:bodyPr/>
        <a:lstStyle/>
        <a:p>
          <a:endParaRPr lang="ru-RU"/>
        </a:p>
      </dgm:t>
    </dgm:pt>
    <dgm:pt modelId="{BA009C02-59C5-409E-A26E-79FCB864D02B}" type="sibTrans" cxnId="{3B0114E9-1335-44BC-A841-3166EDD7A7A7}">
      <dgm:prSet/>
      <dgm:spPr/>
      <dgm:t>
        <a:bodyPr/>
        <a:lstStyle/>
        <a:p>
          <a:endParaRPr lang="ru-RU"/>
        </a:p>
      </dgm:t>
    </dgm:pt>
    <dgm:pt modelId="{4D7F00EE-44EB-4024-AF04-06B08FBE88D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Constantia" pitchFamily="18" charset="0"/>
            </a:rPr>
            <a:t>Группа здоровья с элементами йоги</a:t>
          </a:r>
          <a:endParaRPr lang="ru-RU" sz="1600" b="1" dirty="0">
            <a:solidFill>
              <a:srgbClr val="003300"/>
            </a:solidFill>
            <a:latin typeface="Constantia" pitchFamily="18" charset="0"/>
          </a:endParaRPr>
        </a:p>
      </dgm:t>
    </dgm:pt>
    <dgm:pt modelId="{6790FB69-7EA5-46A7-9DD7-1D8127B89405}" type="parTrans" cxnId="{2B61DCF5-3E55-401D-936D-5F8EE0EF4B6F}">
      <dgm:prSet/>
      <dgm:spPr/>
      <dgm:t>
        <a:bodyPr/>
        <a:lstStyle/>
        <a:p>
          <a:endParaRPr lang="ru-RU"/>
        </a:p>
      </dgm:t>
    </dgm:pt>
    <dgm:pt modelId="{0454A96F-BF4D-4F10-AAB0-95944F4ABF4B}" type="sibTrans" cxnId="{2B61DCF5-3E55-401D-936D-5F8EE0EF4B6F}">
      <dgm:prSet/>
      <dgm:spPr/>
      <dgm:t>
        <a:bodyPr/>
        <a:lstStyle/>
        <a:p>
          <a:endParaRPr lang="ru-RU"/>
        </a:p>
      </dgm:t>
    </dgm:pt>
    <dgm:pt modelId="{ACE48636-71BA-4F54-A841-87ACF632D54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Constantia" pitchFamily="18" charset="0"/>
            </a:rPr>
            <a:t>Группа здоровья с помощью  дыхательной гимнастики</a:t>
          </a:r>
          <a:endParaRPr lang="ru-RU" sz="1600" b="1" dirty="0">
            <a:solidFill>
              <a:srgbClr val="003300"/>
            </a:solidFill>
            <a:latin typeface="Constantia" pitchFamily="18" charset="0"/>
          </a:endParaRPr>
        </a:p>
      </dgm:t>
    </dgm:pt>
    <dgm:pt modelId="{E1C528B9-9835-437D-930C-8B16EA8DB394}" type="parTrans" cxnId="{B6A7D6B9-527D-4AD8-B4C3-96B512D8C27A}">
      <dgm:prSet/>
      <dgm:spPr/>
      <dgm:t>
        <a:bodyPr/>
        <a:lstStyle/>
        <a:p>
          <a:endParaRPr lang="ru-RU"/>
        </a:p>
      </dgm:t>
    </dgm:pt>
    <dgm:pt modelId="{FEC6A297-008A-4119-AEC9-FB28B0506118}" type="sibTrans" cxnId="{B6A7D6B9-527D-4AD8-B4C3-96B512D8C27A}">
      <dgm:prSet/>
      <dgm:spPr/>
      <dgm:t>
        <a:bodyPr/>
        <a:lstStyle/>
        <a:p>
          <a:endParaRPr lang="ru-RU"/>
        </a:p>
      </dgm:t>
    </dgm:pt>
    <dgm:pt modelId="{506340D2-1913-41BE-869A-19EB0E77E70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00"/>
              </a:solidFill>
              <a:latin typeface="Constantia" pitchFamily="18" charset="0"/>
            </a:rPr>
            <a:t>Группа здоровья при помощи ходьбы со скандинавскими палками</a:t>
          </a:r>
          <a:endParaRPr lang="ru-RU" sz="1600" b="1" dirty="0">
            <a:solidFill>
              <a:srgbClr val="003300"/>
            </a:solidFill>
            <a:latin typeface="Constantia" pitchFamily="18" charset="0"/>
          </a:endParaRPr>
        </a:p>
      </dgm:t>
    </dgm:pt>
    <dgm:pt modelId="{989C4FF7-03AD-4228-8CD3-D5C1E737F916}" type="parTrans" cxnId="{A12B6E50-2FE1-475B-991C-CE3AAD005C19}">
      <dgm:prSet/>
      <dgm:spPr/>
      <dgm:t>
        <a:bodyPr/>
        <a:lstStyle/>
        <a:p>
          <a:endParaRPr lang="ru-RU"/>
        </a:p>
      </dgm:t>
    </dgm:pt>
    <dgm:pt modelId="{8BFC9B3E-8CD8-42C8-A423-7182B93A9FCE}" type="sibTrans" cxnId="{A12B6E50-2FE1-475B-991C-CE3AAD005C19}">
      <dgm:prSet/>
      <dgm:spPr/>
      <dgm:t>
        <a:bodyPr/>
        <a:lstStyle/>
        <a:p>
          <a:endParaRPr lang="ru-RU"/>
        </a:p>
      </dgm:t>
    </dgm:pt>
    <dgm:pt modelId="{A7B407B0-1EB6-44BC-8D2A-4777E81333A4}" type="pres">
      <dgm:prSet presAssocID="{06A80547-3DD6-4443-A69B-86E559C725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2F403A-C063-42ED-8976-42277E5FC4A2}" type="pres">
      <dgm:prSet presAssocID="{28A093FD-CA3C-4144-B1A7-35F5275189B4}" presName="hierRoot1" presStyleCnt="0">
        <dgm:presLayoutVars>
          <dgm:hierBranch val="init"/>
        </dgm:presLayoutVars>
      </dgm:prSet>
      <dgm:spPr/>
    </dgm:pt>
    <dgm:pt modelId="{9A0703A2-C80C-4DC3-837F-0AA63A2B46A7}" type="pres">
      <dgm:prSet presAssocID="{28A093FD-CA3C-4144-B1A7-35F5275189B4}" presName="rootComposite1" presStyleCnt="0"/>
      <dgm:spPr/>
    </dgm:pt>
    <dgm:pt modelId="{611E2D26-1E02-4C5A-9330-02B352AA5490}" type="pres">
      <dgm:prSet presAssocID="{28A093FD-CA3C-4144-B1A7-35F5275189B4}" presName="rootText1" presStyleLbl="node0" presStyleIdx="0" presStyleCnt="1" custScaleX="242152" custLinFactNeighborX="0" custLinFactNeighborY="-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36DD4-1BF4-4971-A0AF-34C9B8494C35}" type="pres">
      <dgm:prSet presAssocID="{28A093FD-CA3C-4144-B1A7-35F5275189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CEFFBEC-6E58-4DC7-B01D-E42AA0A5A077}" type="pres">
      <dgm:prSet presAssocID="{28A093FD-CA3C-4144-B1A7-35F5275189B4}" presName="hierChild2" presStyleCnt="0"/>
      <dgm:spPr/>
    </dgm:pt>
    <dgm:pt modelId="{73FDA87B-DC53-4082-AF09-47828FEB924E}" type="pres">
      <dgm:prSet presAssocID="{6790FB69-7EA5-46A7-9DD7-1D8127B8940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EC5F5F2-219C-4A37-86D8-83362FFA7090}" type="pres">
      <dgm:prSet presAssocID="{4D7F00EE-44EB-4024-AF04-06B08FBE88D4}" presName="hierRoot2" presStyleCnt="0">
        <dgm:presLayoutVars>
          <dgm:hierBranch val="init"/>
        </dgm:presLayoutVars>
      </dgm:prSet>
      <dgm:spPr/>
    </dgm:pt>
    <dgm:pt modelId="{3A5775D4-3D22-4056-B5F0-6212AF4FE786}" type="pres">
      <dgm:prSet presAssocID="{4D7F00EE-44EB-4024-AF04-06B08FBE88D4}" presName="rootComposite" presStyleCnt="0"/>
      <dgm:spPr/>
    </dgm:pt>
    <dgm:pt modelId="{BBD9B90F-3A13-4AAC-86A7-9871E3D707DF}" type="pres">
      <dgm:prSet presAssocID="{4D7F00EE-44EB-4024-AF04-06B08FBE88D4}" presName="rootText" presStyleLbl="node2" presStyleIdx="0" presStyleCnt="3" custScaleX="116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B90F6-68B8-4F6B-B815-72068FD00DC4}" type="pres">
      <dgm:prSet presAssocID="{4D7F00EE-44EB-4024-AF04-06B08FBE88D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D5B089A-303D-4AA2-B466-E1D4BBBA5532}" type="pres">
      <dgm:prSet presAssocID="{4D7F00EE-44EB-4024-AF04-06B08FBE88D4}" presName="hierChild4" presStyleCnt="0"/>
      <dgm:spPr/>
    </dgm:pt>
    <dgm:pt modelId="{388FBEBE-3AF9-4B25-B9B7-C1D07D2BC858}" type="pres">
      <dgm:prSet presAssocID="{4D7F00EE-44EB-4024-AF04-06B08FBE88D4}" presName="hierChild5" presStyleCnt="0"/>
      <dgm:spPr/>
    </dgm:pt>
    <dgm:pt modelId="{00476DF5-076B-4D9A-A392-304CAD6DD6F2}" type="pres">
      <dgm:prSet presAssocID="{E1C528B9-9835-437D-930C-8B16EA8DB3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0BCB7FA-66A8-4040-A056-FABA7C9CC0F6}" type="pres">
      <dgm:prSet presAssocID="{ACE48636-71BA-4F54-A841-87ACF632D544}" presName="hierRoot2" presStyleCnt="0">
        <dgm:presLayoutVars>
          <dgm:hierBranch val="init"/>
        </dgm:presLayoutVars>
      </dgm:prSet>
      <dgm:spPr/>
    </dgm:pt>
    <dgm:pt modelId="{B62D7B54-67D2-4D14-8AB4-86CEA36B11C9}" type="pres">
      <dgm:prSet presAssocID="{ACE48636-71BA-4F54-A841-87ACF632D544}" presName="rootComposite" presStyleCnt="0"/>
      <dgm:spPr/>
    </dgm:pt>
    <dgm:pt modelId="{A09FF104-531C-4F87-8FB2-7B29609BD68E}" type="pres">
      <dgm:prSet presAssocID="{ACE48636-71BA-4F54-A841-87ACF632D54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26D32-748B-4BAB-A41E-9D5F11CEB6A6}" type="pres">
      <dgm:prSet presAssocID="{ACE48636-71BA-4F54-A841-87ACF632D544}" presName="rootConnector" presStyleLbl="node2" presStyleIdx="1" presStyleCnt="3"/>
      <dgm:spPr/>
      <dgm:t>
        <a:bodyPr/>
        <a:lstStyle/>
        <a:p>
          <a:endParaRPr lang="ru-RU"/>
        </a:p>
      </dgm:t>
    </dgm:pt>
    <dgm:pt modelId="{791E6458-F32B-4033-94E7-825BCBAE7AAC}" type="pres">
      <dgm:prSet presAssocID="{ACE48636-71BA-4F54-A841-87ACF632D544}" presName="hierChild4" presStyleCnt="0"/>
      <dgm:spPr/>
    </dgm:pt>
    <dgm:pt modelId="{3021CC81-48C1-4ED1-BE9C-253017DB35D4}" type="pres">
      <dgm:prSet presAssocID="{ACE48636-71BA-4F54-A841-87ACF632D544}" presName="hierChild5" presStyleCnt="0"/>
      <dgm:spPr/>
    </dgm:pt>
    <dgm:pt modelId="{237C66C2-319A-4C2C-8113-8B39A690B07E}" type="pres">
      <dgm:prSet presAssocID="{989C4FF7-03AD-4228-8CD3-D5C1E737F91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DA29265-200F-4179-A735-0FC5F67C15AC}" type="pres">
      <dgm:prSet presAssocID="{506340D2-1913-41BE-869A-19EB0E77E70A}" presName="hierRoot2" presStyleCnt="0">
        <dgm:presLayoutVars>
          <dgm:hierBranch val="init"/>
        </dgm:presLayoutVars>
      </dgm:prSet>
      <dgm:spPr/>
    </dgm:pt>
    <dgm:pt modelId="{301E0CBB-EC2F-430D-8D34-A37F0A82B941}" type="pres">
      <dgm:prSet presAssocID="{506340D2-1913-41BE-869A-19EB0E77E70A}" presName="rootComposite" presStyleCnt="0"/>
      <dgm:spPr/>
    </dgm:pt>
    <dgm:pt modelId="{FA7B6ABD-A34E-45AD-8AFC-649EA0789938}" type="pres">
      <dgm:prSet presAssocID="{506340D2-1913-41BE-869A-19EB0E77E70A}" presName="rootText" presStyleLbl="node2" presStyleIdx="2" presStyleCnt="3" custScaleX="129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6EE17-11A4-4A8A-8584-6FAF954B8D87}" type="pres">
      <dgm:prSet presAssocID="{506340D2-1913-41BE-869A-19EB0E77E70A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FEA65E-D86A-4168-9FEA-A4168460DBAD}" type="pres">
      <dgm:prSet presAssocID="{506340D2-1913-41BE-869A-19EB0E77E70A}" presName="hierChild4" presStyleCnt="0"/>
      <dgm:spPr/>
    </dgm:pt>
    <dgm:pt modelId="{709BFCE1-671A-4DD6-A80C-31AE2FE68325}" type="pres">
      <dgm:prSet presAssocID="{506340D2-1913-41BE-869A-19EB0E77E70A}" presName="hierChild5" presStyleCnt="0"/>
      <dgm:spPr/>
    </dgm:pt>
    <dgm:pt modelId="{2D597506-C1E5-452C-92FE-FB4F5CB2925B}" type="pres">
      <dgm:prSet presAssocID="{28A093FD-CA3C-4144-B1A7-35F5275189B4}" presName="hierChild3" presStyleCnt="0"/>
      <dgm:spPr/>
    </dgm:pt>
  </dgm:ptLst>
  <dgm:cxnLst>
    <dgm:cxn modelId="{2B61DCF5-3E55-401D-936D-5F8EE0EF4B6F}" srcId="{28A093FD-CA3C-4144-B1A7-35F5275189B4}" destId="{4D7F00EE-44EB-4024-AF04-06B08FBE88D4}" srcOrd="0" destOrd="0" parTransId="{6790FB69-7EA5-46A7-9DD7-1D8127B89405}" sibTransId="{0454A96F-BF4D-4F10-AAB0-95944F4ABF4B}"/>
    <dgm:cxn modelId="{3B0114E9-1335-44BC-A841-3166EDD7A7A7}" srcId="{06A80547-3DD6-4443-A69B-86E559C725F7}" destId="{28A093FD-CA3C-4144-B1A7-35F5275189B4}" srcOrd="0" destOrd="0" parTransId="{1CF82BDC-1546-4F61-80C2-63DAB0F890A1}" sibTransId="{BA009C02-59C5-409E-A26E-79FCB864D02B}"/>
    <dgm:cxn modelId="{6204DE4E-1702-4D34-BC2C-2AA9B4DE4FEA}" type="presOf" srcId="{4D7F00EE-44EB-4024-AF04-06B08FBE88D4}" destId="{BBD9B90F-3A13-4AAC-86A7-9871E3D707DF}" srcOrd="0" destOrd="0" presId="urn:microsoft.com/office/officeart/2005/8/layout/orgChart1"/>
    <dgm:cxn modelId="{B6A7D6B9-527D-4AD8-B4C3-96B512D8C27A}" srcId="{28A093FD-CA3C-4144-B1A7-35F5275189B4}" destId="{ACE48636-71BA-4F54-A841-87ACF632D544}" srcOrd="1" destOrd="0" parTransId="{E1C528B9-9835-437D-930C-8B16EA8DB394}" sibTransId="{FEC6A297-008A-4119-AEC9-FB28B0506118}"/>
    <dgm:cxn modelId="{0DDA1869-6474-4FA8-928A-38FED0C60951}" type="presOf" srcId="{28A093FD-CA3C-4144-B1A7-35F5275189B4}" destId="{611E2D26-1E02-4C5A-9330-02B352AA5490}" srcOrd="0" destOrd="0" presId="urn:microsoft.com/office/officeart/2005/8/layout/orgChart1"/>
    <dgm:cxn modelId="{5F28685A-AF58-4AB8-8397-EAD89B054AFB}" type="presOf" srcId="{E1C528B9-9835-437D-930C-8B16EA8DB394}" destId="{00476DF5-076B-4D9A-A392-304CAD6DD6F2}" srcOrd="0" destOrd="0" presId="urn:microsoft.com/office/officeart/2005/8/layout/orgChart1"/>
    <dgm:cxn modelId="{141D5AEC-FBCF-4CBB-B9D6-6AA7951F1C28}" type="presOf" srcId="{506340D2-1913-41BE-869A-19EB0E77E70A}" destId="{FA7B6ABD-A34E-45AD-8AFC-649EA0789938}" srcOrd="0" destOrd="0" presId="urn:microsoft.com/office/officeart/2005/8/layout/orgChart1"/>
    <dgm:cxn modelId="{A807DD99-B720-4E54-9795-8B320031F39C}" type="presOf" srcId="{989C4FF7-03AD-4228-8CD3-D5C1E737F916}" destId="{237C66C2-319A-4C2C-8113-8B39A690B07E}" srcOrd="0" destOrd="0" presId="urn:microsoft.com/office/officeart/2005/8/layout/orgChart1"/>
    <dgm:cxn modelId="{6493788E-3EB4-4A77-9C3E-6622BBAEC9B7}" type="presOf" srcId="{28A093FD-CA3C-4144-B1A7-35F5275189B4}" destId="{55736DD4-1BF4-4971-A0AF-34C9B8494C35}" srcOrd="1" destOrd="0" presId="urn:microsoft.com/office/officeart/2005/8/layout/orgChart1"/>
    <dgm:cxn modelId="{EEC15E22-E332-4D4A-B914-3D9C05ED76AD}" type="presOf" srcId="{ACE48636-71BA-4F54-A841-87ACF632D544}" destId="{A09FF104-531C-4F87-8FB2-7B29609BD68E}" srcOrd="0" destOrd="0" presId="urn:microsoft.com/office/officeart/2005/8/layout/orgChart1"/>
    <dgm:cxn modelId="{1E38283A-D024-48EA-84F6-E545AE7D7E88}" type="presOf" srcId="{ACE48636-71BA-4F54-A841-87ACF632D544}" destId="{CF026D32-748B-4BAB-A41E-9D5F11CEB6A6}" srcOrd="1" destOrd="0" presId="urn:microsoft.com/office/officeart/2005/8/layout/orgChart1"/>
    <dgm:cxn modelId="{A12B6E50-2FE1-475B-991C-CE3AAD005C19}" srcId="{28A093FD-CA3C-4144-B1A7-35F5275189B4}" destId="{506340D2-1913-41BE-869A-19EB0E77E70A}" srcOrd="2" destOrd="0" parTransId="{989C4FF7-03AD-4228-8CD3-D5C1E737F916}" sibTransId="{8BFC9B3E-8CD8-42C8-A423-7182B93A9FCE}"/>
    <dgm:cxn modelId="{19C5D55E-0B73-42A4-B468-8D9C4BC0A8CD}" type="presOf" srcId="{506340D2-1913-41BE-869A-19EB0E77E70A}" destId="{2FF6EE17-11A4-4A8A-8584-6FAF954B8D87}" srcOrd="1" destOrd="0" presId="urn:microsoft.com/office/officeart/2005/8/layout/orgChart1"/>
    <dgm:cxn modelId="{E61B6EAB-407A-4648-A710-D67DB7E56363}" type="presOf" srcId="{4D7F00EE-44EB-4024-AF04-06B08FBE88D4}" destId="{7F9B90F6-68B8-4F6B-B815-72068FD00DC4}" srcOrd="1" destOrd="0" presId="urn:microsoft.com/office/officeart/2005/8/layout/orgChart1"/>
    <dgm:cxn modelId="{9E5CF9F2-A342-4A04-9BBB-E4FE2DF93471}" type="presOf" srcId="{6790FB69-7EA5-46A7-9DD7-1D8127B89405}" destId="{73FDA87B-DC53-4082-AF09-47828FEB924E}" srcOrd="0" destOrd="0" presId="urn:microsoft.com/office/officeart/2005/8/layout/orgChart1"/>
    <dgm:cxn modelId="{25D14C7D-E9DD-4E8B-B507-B9ED018CDEC3}" type="presOf" srcId="{06A80547-3DD6-4443-A69B-86E559C725F7}" destId="{A7B407B0-1EB6-44BC-8D2A-4777E81333A4}" srcOrd="0" destOrd="0" presId="urn:microsoft.com/office/officeart/2005/8/layout/orgChart1"/>
    <dgm:cxn modelId="{AFC22D46-FD79-4BB8-BA5E-8A528C374B15}" type="presParOf" srcId="{A7B407B0-1EB6-44BC-8D2A-4777E81333A4}" destId="{D72F403A-C063-42ED-8976-42277E5FC4A2}" srcOrd="0" destOrd="0" presId="urn:microsoft.com/office/officeart/2005/8/layout/orgChart1"/>
    <dgm:cxn modelId="{1267ED88-C9B4-4D12-BDF8-148D73713F3C}" type="presParOf" srcId="{D72F403A-C063-42ED-8976-42277E5FC4A2}" destId="{9A0703A2-C80C-4DC3-837F-0AA63A2B46A7}" srcOrd="0" destOrd="0" presId="urn:microsoft.com/office/officeart/2005/8/layout/orgChart1"/>
    <dgm:cxn modelId="{4E35ECFF-5D5D-4C24-A656-B9CE918F7ED6}" type="presParOf" srcId="{9A0703A2-C80C-4DC3-837F-0AA63A2B46A7}" destId="{611E2D26-1E02-4C5A-9330-02B352AA5490}" srcOrd="0" destOrd="0" presId="urn:microsoft.com/office/officeart/2005/8/layout/orgChart1"/>
    <dgm:cxn modelId="{E12F1397-4BFB-4A5B-88B2-926A0793393A}" type="presParOf" srcId="{9A0703A2-C80C-4DC3-837F-0AA63A2B46A7}" destId="{55736DD4-1BF4-4971-A0AF-34C9B8494C35}" srcOrd="1" destOrd="0" presId="urn:microsoft.com/office/officeart/2005/8/layout/orgChart1"/>
    <dgm:cxn modelId="{D88FC2F5-B54F-4F33-9BC8-6748B74A2BC6}" type="presParOf" srcId="{D72F403A-C063-42ED-8976-42277E5FC4A2}" destId="{0CEFFBEC-6E58-4DC7-B01D-E42AA0A5A077}" srcOrd="1" destOrd="0" presId="urn:microsoft.com/office/officeart/2005/8/layout/orgChart1"/>
    <dgm:cxn modelId="{9ED3CA72-343A-4093-95E4-DF36BDD6CC5F}" type="presParOf" srcId="{0CEFFBEC-6E58-4DC7-B01D-E42AA0A5A077}" destId="{73FDA87B-DC53-4082-AF09-47828FEB924E}" srcOrd="0" destOrd="0" presId="urn:microsoft.com/office/officeart/2005/8/layout/orgChart1"/>
    <dgm:cxn modelId="{FD459FFC-BFD1-4BFD-A999-CE67CA7AC1FF}" type="presParOf" srcId="{0CEFFBEC-6E58-4DC7-B01D-E42AA0A5A077}" destId="{CEC5F5F2-219C-4A37-86D8-83362FFA7090}" srcOrd="1" destOrd="0" presId="urn:microsoft.com/office/officeart/2005/8/layout/orgChart1"/>
    <dgm:cxn modelId="{BE4FDD35-0C27-4E4D-B585-449E6C2BFBB6}" type="presParOf" srcId="{CEC5F5F2-219C-4A37-86D8-83362FFA7090}" destId="{3A5775D4-3D22-4056-B5F0-6212AF4FE786}" srcOrd="0" destOrd="0" presId="urn:microsoft.com/office/officeart/2005/8/layout/orgChart1"/>
    <dgm:cxn modelId="{9217926D-5197-4259-B175-D50F2E787AFD}" type="presParOf" srcId="{3A5775D4-3D22-4056-B5F0-6212AF4FE786}" destId="{BBD9B90F-3A13-4AAC-86A7-9871E3D707DF}" srcOrd="0" destOrd="0" presId="urn:microsoft.com/office/officeart/2005/8/layout/orgChart1"/>
    <dgm:cxn modelId="{5F5316B4-F7A1-4244-B347-8936940320FE}" type="presParOf" srcId="{3A5775D4-3D22-4056-B5F0-6212AF4FE786}" destId="{7F9B90F6-68B8-4F6B-B815-72068FD00DC4}" srcOrd="1" destOrd="0" presId="urn:microsoft.com/office/officeart/2005/8/layout/orgChart1"/>
    <dgm:cxn modelId="{EB4432A5-E571-4A8D-A393-60BB5574D4F5}" type="presParOf" srcId="{CEC5F5F2-219C-4A37-86D8-83362FFA7090}" destId="{CD5B089A-303D-4AA2-B466-E1D4BBBA5532}" srcOrd="1" destOrd="0" presId="urn:microsoft.com/office/officeart/2005/8/layout/orgChart1"/>
    <dgm:cxn modelId="{49AF0EEF-ECCC-4D74-9287-C63518456A4A}" type="presParOf" srcId="{CEC5F5F2-219C-4A37-86D8-83362FFA7090}" destId="{388FBEBE-3AF9-4B25-B9B7-C1D07D2BC858}" srcOrd="2" destOrd="0" presId="urn:microsoft.com/office/officeart/2005/8/layout/orgChart1"/>
    <dgm:cxn modelId="{8E31165E-5DD3-4705-9689-AB7FC73DD90F}" type="presParOf" srcId="{0CEFFBEC-6E58-4DC7-B01D-E42AA0A5A077}" destId="{00476DF5-076B-4D9A-A392-304CAD6DD6F2}" srcOrd="2" destOrd="0" presId="urn:microsoft.com/office/officeart/2005/8/layout/orgChart1"/>
    <dgm:cxn modelId="{24B8C44E-8259-4579-A57B-A530B5C87FE6}" type="presParOf" srcId="{0CEFFBEC-6E58-4DC7-B01D-E42AA0A5A077}" destId="{60BCB7FA-66A8-4040-A056-FABA7C9CC0F6}" srcOrd="3" destOrd="0" presId="urn:microsoft.com/office/officeart/2005/8/layout/orgChart1"/>
    <dgm:cxn modelId="{0C960012-8E05-48B4-9F6F-1A7DCE88C3A5}" type="presParOf" srcId="{60BCB7FA-66A8-4040-A056-FABA7C9CC0F6}" destId="{B62D7B54-67D2-4D14-8AB4-86CEA36B11C9}" srcOrd="0" destOrd="0" presId="urn:microsoft.com/office/officeart/2005/8/layout/orgChart1"/>
    <dgm:cxn modelId="{CF1CA682-AB17-4342-A3F6-56D3CBFFA7F7}" type="presParOf" srcId="{B62D7B54-67D2-4D14-8AB4-86CEA36B11C9}" destId="{A09FF104-531C-4F87-8FB2-7B29609BD68E}" srcOrd="0" destOrd="0" presId="urn:microsoft.com/office/officeart/2005/8/layout/orgChart1"/>
    <dgm:cxn modelId="{3149A8BE-7467-4155-BFC0-10BA4FA84F4B}" type="presParOf" srcId="{B62D7B54-67D2-4D14-8AB4-86CEA36B11C9}" destId="{CF026D32-748B-4BAB-A41E-9D5F11CEB6A6}" srcOrd="1" destOrd="0" presId="urn:microsoft.com/office/officeart/2005/8/layout/orgChart1"/>
    <dgm:cxn modelId="{584A4AAD-4B98-4898-BAD1-1FB6A2EA7752}" type="presParOf" srcId="{60BCB7FA-66A8-4040-A056-FABA7C9CC0F6}" destId="{791E6458-F32B-4033-94E7-825BCBAE7AAC}" srcOrd="1" destOrd="0" presId="urn:microsoft.com/office/officeart/2005/8/layout/orgChart1"/>
    <dgm:cxn modelId="{9A107882-F3A7-403D-AFD6-3285C4D34C03}" type="presParOf" srcId="{60BCB7FA-66A8-4040-A056-FABA7C9CC0F6}" destId="{3021CC81-48C1-4ED1-BE9C-253017DB35D4}" srcOrd="2" destOrd="0" presId="urn:microsoft.com/office/officeart/2005/8/layout/orgChart1"/>
    <dgm:cxn modelId="{35E98A6B-71C8-4097-A4B9-298B1A1C844D}" type="presParOf" srcId="{0CEFFBEC-6E58-4DC7-B01D-E42AA0A5A077}" destId="{237C66C2-319A-4C2C-8113-8B39A690B07E}" srcOrd="4" destOrd="0" presId="urn:microsoft.com/office/officeart/2005/8/layout/orgChart1"/>
    <dgm:cxn modelId="{8A60BDEB-EEEA-4941-B160-523D4F2BA62D}" type="presParOf" srcId="{0CEFFBEC-6E58-4DC7-B01D-E42AA0A5A077}" destId="{6DA29265-200F-4179-A735-0FC5F67C15AC}" srcOrd="5" destOrd="0" presId="urn:microsoft.com/office/officeart/2005/8/layout/orgChart1"/>
    <dgm:cxn modelId="{3AE290ED-FE16-41DD-914A-46BE9ED99A7B}" type="presParOf" srcId="{6DA29265-200F-4179-A735-0FC5F67C15AC}" destId="{301E0CBB-EC2F-430D-8D34-A37F0A82B941}" srcOrd="0" destOrd="0" presId="urn:microsoft.com/office/officeart/2005/8/layout/orgChart1"/>
    <dgm:cxn modelId="{DC94509A-F6B1-4B18-A2C8-FD08EDDBC400}" type="presParOf" srcId="{301E0CBB-EC2F-430D-8D34-A37F0A82B941}" destId="{FA7B6ABD-A34E-45AD-8AFC-649EA0789938}" srcOrd="0" destOrd="0" presId="urn:microsoft.com/office/officeart/2005/8/layout/orgChart1"/>
    <dgm:cxn modelId="{4C262709-B6D9-4A1D-B43C-23A4A9A41822}" type="presParOf" srcId="{301E0CBB-EC2F-430D-8D34-A37F0A82B941}" destId="{2FF6EE17-11A4-4A8A-8584-6FAF954B8D87}" srcOrd="1" destOrd="0" presId="urn:microsoft.com/office/officeart/2005/8/layout/orgChart1"/>
    <dgm:cxn modelId="{62A1D8A5-6F87-4F00-BEAC-04EB07BFD973}" type="presParOf" srcId="{6DA29265-200F-4179-A735-0FC5F67C15AC}" destId="{ADFEA65E-D86A-4168-9FEA-A4168460DBAD}" srcOrd="1" destOrd="0" presId="urn:microsoft.com/office/officeart/2005/8/layout/orgChart1"/>
    <dgm:cxn modelId="{7187EF4B-09C8-4E42-AEF3-A8A50675ED36}" type="presParOf" srcId="{6DA29265-200F-4179-A735-0FC5F67C15AC}" destId="{709BFCE1-671A-4DD6-A80C-31AE2FE68325}" srcOrd="2" destOrd="0" presId="urn:microsoft.com/office/officeart/2005/8/layout/orgChart1"/>
    <dgm:cxn modelId="{20DAC2E5-F75B-46BA-9EED-CE91144F2395}" type="presParOf" srcId="{D72F403A-C063-42ED-8976-42277E5FC4A2}" destId="{2D597506-C1E5-452C-92FE-FB4F5CB292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BF6016-7712-4F17-BCC0-D8E8B67CBA7B}" type="doc">
      <dgm:prSet loTypeId="urn:microsoft.com/office/officeart/2005/8/layout/hProcess6" loCatId="process" qsTypeId="urn:microsoft.com/office/officeart/2005/8/quickstyle/3d2#3" qsCatId="3D" csTypeId="urn:microsoft.com/office/officeart/2005/8/colors/colorful2" csCatId="colorful" phldr="1"/>
      <dgm:spPr/>
    </dgm:pt>
    <dgm:pt modelId="{F1766F3D-6B55-4CE7-AEB7-8645FF70760D}">
      <dgm:prSet phldrT="[Текст]" custT="1"/>
      <dgm:spPr/>
      <dgm:t>
        <a:bodyPr/>
        <a:lstStyle/>
        <a:p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Психологическая и физическая реабилитация лиц пенсионного возраста и с ОВЗ через приобщение к природным, культурным и православным ценностям родного края. </a:t>
          </a: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0C07720-AA28-4233-A33E-C65331630705}" type="parTrans" cxnId="{7EA1992C-5E85-446C-940A-0D75544EF433}">
      <dgm:prSet/>
      <dgm:spPr/>
      <dgm:t>
        <a:bodyPr/>
        <a:lstStyle/>
        <a:p>
          <a:endParaRPr lang="ru-RU"/>
        </a:p>
      </dgm:t>
    </dgm:pt>
    <dgm:pt modelId="{0EF1B150-14F9-40FD-A71B-1D56599A1570}" type="sibTrans" cxnId="{7EA1992C-5E85-446C-940A-0D75544EF433}">
      <dgm:prSet/>
      <dgm:spPr/>
      <dgm:t>
        <a:bodyPr/>
        <a:lstStyle/>
        <a:p>
          <a:endParaRPr lang="ru-RU"/>
        </a:p>
      </dgm:t>
    </dgm:pt>
    <dgm:pt modelId="{34AC089B-C58C-4FE0-866B-F5A735E52516}">
      <dgm:prSet phldrT="[Текст]" custT="1"/>
      <dgm:spPr/>
      <dgm:t>
        <a:bodyPr/>
        <a:lstStyle/>
        <a:p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Популяризация здорового образа жизни посредством полезного отдыха с  обогащением эмоциональной сферы, расширением кругозора граждан с ОВЗ. Профилактика заболеваемости, укрепление  жизненных сил для борьбы с недугами</a:t>
          </a:r>
          <a:r>
            <a: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83436-9E68-40BB-98DA-214C93EC0CA9}" type="parTrans" cxnId="{EB029936-87FB-498D-83F0-827C48C157AB}">
      <dgm:prSet/>
      <dgm:spPr/>
      <dgm:t>
        <a:bodyPr/>
        <a:lstStyle/>
        <a:p>
          <a:endParaRPr lang="ru-RU"/>
        </a:p>
      </dgm:t>
    </dgm:pt>
    <dgm:pt modelId="{4142C702-8E7C-42FC-BC41-346322D8D8A2}" type="sibTrans" cxnId="{EB029936-87FB-498D-83F0-827C48C157AB}">
      <dgm:prSet/>
      <dgm:spPr/>
      <dgm:t>
        <a:bodyPr/>
        <a:lstStyle/>
        <a:p>
          <a:endParaRPr lang="ru-RU"/>
        </a:p>
      </dgm:t>
    </dgm:pt>
    <dgm:pt modelId="{DF6E7D40-4CC0-4303-8CDA-AFC3CCE28275}" type="pres">
      <dgm:prSet presAssocID="{DCBF6016-7712-4F17-BCC0-D8E8B67CBA7B}" presName="theList" presStyleCnt="0">
        <dgm:presLayoutVars>
          <dgm:dir/>
          <dgm:animLvl val="lvl"/>
          <dgm:resizeHandles val="exact"/>
        </dgm:presLayoutVars>
      </dgm:prSet>
      <dgm:spPr/>
    </dgm:pt>
    <dgm:pt modelId="{394F47CE-ACB8-48CB-AB04-0441E0486851}" type="pres">
      <dgm:prSet presAssocID="{F1766F3D-6B55-4CE7-AEB7-8645FF70760D}" presName="compNode" presStyleCnt="0"/>
      <dgm:spPr/>
    </dgm:pt>
    <dgm:pt modelId="{2073730C-CD2B-46AA-985E-23A6E1634776}" type="pres">
      <dgm:prSet presAssocID="{F1766F3D-6B55-4CE7-AEB7-8645FF70760D}" presName="noGeometry" presStyleCnt="0"/>
      <dgm:spPr/>
    </dgm:pt>
    <dgm:pt modelId="{041EBAE2-DBF8-4702-B017-14E44AFBEBBD}" type="pres">
      <dgm:prSet presAssocID="{F1766F3D-6B55-4CE7-AEB7-8645FF70760D}" presName="childTextVisible" presStyleLbl="bgAccFollowNode1" presStyleIdx="0" presStyleCnt="2">
        <dgm:presLayoutVars>
          <dgm:bulletEnabled val="1"/>
        </dgm:presLayoutVars>
      </dgm:prSet>
      <dgm:spPr/>
    </dgm:pt>
    <dgm:pt modelId="{16B2C9C6-BF58-4A52-8287-1530D0097794}" type="pres">
      <dgm:prSet presAssocID="{F1766F3D-6B55-4CE7-AEB7-8645FF70760D}" presName="childTextHidden" presStyleLbl="bgAccFollowNode1" presStyleIdx="0" presStyleCnt="2"/>
      <dgm:spPr/>
    </dgm:pt>
    <dgm:pt modelId="{AD695ACE-2952-498A-BD59-3FB8CF6B2080}" type="pres">
      <dgm:prSet presAssocID="{F1766F3D-6B55-4CE7-AEB7-8645FF70760D}" presName="parentText" presStyleLbl="node1" presStyleIdx="0" presStyleCnt="2" custScaleX="272402" custScaleY="174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25A7A-AB3F-4FB9-B989-A494F72B1954}" type="pres">
      <dgm:prSet presAssocID="{F1766F3D-6B55-4CE7-AEB7-8645FF70760D}" presName="aSpace" presStyleCnt="0"/>
      <dgm:spPr/>
    </dgm:pt>
    <dgm:pt modelId="{B0BF72FA-AE96-470E-913F-F943EE1C1CCB}" type="pres">
      <dgm:prSet presAssocID="{34AC089B-C58C-4FE0-866B-F5A735E52516}" presName="compNode" presStyleCnt="0"/>
      <dgm:spPr/>
    </dgm:pt>
    <dgm:pt modelId="{88FA002D-223A-4AD7-BCED-F063AF2C04AB}" type="pres">
      <dgm:prSet presAssocID="{34AC089B-C58C-4FE0-866B-F5A735E52516}" presName="noGeometry" presStyleCnt="0"/>
      <dgm:spPr/>
    </dgm:pt>
    <dgm:pt modelId="{F7C8ECF7-056E-4CAA-B9A3-399E72CE1FDC}" type="pres">
      <dgm:prSet presAssocID="{34AC089B-C58C-4FE0-866B-F5A735E52516}" presName="childTextVisible" presStyleLbl="bgAccFollowNode1" presStyleIdx="1" presStyleCnt="2">
        <dgm:presLayoutVars>
          <dgm:bulletEnabled val="1"/>
        </dgm:presLayoutVars>
      </dgm:prSet>
      <dgm:spPr/>
    </dgm:pt>
    <dgm:pt modelId="{163A3962-4592-4905-B7E3-5718173514A8}" type="pres">
      <dgm:prSet presAssocID="{34AC089B-C58C-4FE0-866B-F5A735E52516}" presName="childTextHidden" presStyleLbl="bgAccFollowNode1" presStyleIdx="1" presStyleCnt="2"/>
      <dgm:spPr/>
    </dgm:pt>
    <dgm:pt modelId="{44D41976-2555-4625-8F9D-161CF6B2AA6D}" type="pres">
      <dgm:prSet presAssocID="{34AC089B-C58C-4FE0-866B-F5A735E52516}" presName="parentText" presStyleLbl="node1" presStyleIdx="1" presStyleCnt="2" custScaleX="300758" custScaleY="174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E3E92-5728-4A2F-96F6-AD59E6F749A9}" type="presOf" srcId="{F1766F3D-6B55-4CE7-AEB7-8645FF70760D}" destId="{AD695ACE-2952-498A-BD59-3FB8CF6B2080}" srcOrd="0" destOrd="0" presId="urn:microsoft.com/office/officeart/2005/8/layout/hProcess6"/>
    <dgm:cxn modelId="{7EA1992C-5E85-446C-940A-0D75544EF433}" srcId="{DCBF6016-7712-4F17-BCC0-D8E8B67CBA7B}" destId="{F1766F3D-6B55-4CE7-AEB7-8645FF70760D}" srcOrd="0" destOrd="0" parTransId="{B0C07720-AA28-4233-A33E-C65331630705}" sibTransId="{0EF1B150-14F9-40FD-A71B-1D56599A1570}"/>
    <dgm:cxn modelId="{CD408EF6-ADCE-4EC8-B0B4-D71F831FD1DE}" type="presOf" srcId="{34AC089B-C58C-4FE0-866B-F5A735E52516}" destId="{44D41976-2555-4625-8F9D-161CF6B2AA6D}" srcOrd="0" destOrd="0" presId="urn:microsoft.com/office/officeart/2005/8/layout/hProcess6"/>
    <dgm:cxn modelId="{56484E82-CBA0-4FC8-A8AD-1CCE9C4E8580}" type="presOf" srcId="{DCBF6016-7712-4F17-BCC0-D8E8B67CBA7B}" destId="{DF6E7D40-4CC0-4303-8CDA-AFC3CCE28275}" srcOrd="0" destOrd="0" presId="urn:microsoft.com/office/officeart/2005/8/layout/hProcess6"/>
    <dgm:cxn modelId="{EB029936-87FB-498D-83F0-827C48C157AB}" srcId="{DCBF6016-7712-4F17-BCC0-D8E8B67CBA7B}" destId="{34AC089B-C58C-4FE0-866B-F5A735E52516}" srcOrd="1" destOrd="0" parTransId="{0B783436-9E68-40BB-98DA-214C93EC0CA9}" sibTransId="{4142C702-8E7C-42FC-BC41-346322D8D8A2}"/>
    <dgm:cxn modelId="{1E484924-0C27-4935-840F-AEE91E49A4CE}" type="presParOf" srcId="{DF6E7D40-4CC0-4303-8CDA-AFC3CCE28275}" destId="{394F47CE-ACB8-48CB-AB04-0441E0486851}" srcOrd="0" destOrd="0" presId="urn:microsoft.com/office/officeart/2005/8/layout/hProcess6"/>
    <dgm:cxn modelId="{EB01B8C6-B836-429C-9DF3-864292F64D3A}" type="presParOf" srcId="{394F47CE-ACB8-48CB-AB04-0441E0486851}" destId="{2073730C-CD2B-46AA-985E-23A6E1634776}" srcOrd="0" destOrd="0" presId="urn:microsoft.com/office/officeart/2005/8/layout/hProcess6"/>
    <dgm:cxn modelId="{43441D54-BA4A-4283-B410-ED0DCFBF66B1}" type="presParOf" srcId="{394F47CE-ACB8-48CB-AB04-0441E0486851}" destId="{041EBAE2-DBF8-4702-B017-14E44AFBEBBD}" srcOrd="1" destOrd="0" presId="urn:microsoft.com/office/officeart/2005/8/layout/hProcess6"/>
    <dgm:cxn modelId="{94B4A33B-5958-43FC-B96E-3CAFFA843B59}" type="presParOf" srcId="{394F47CE-ACB8-48CB-AB04-0441E0486851}" destId="{16B2C9C6-BF58-4A52-8287-1530D0097794}" srcOrd="2" destOrd="0" presId="urn:microsoft.com/office/officeart/2005/8/layout/hProcess6"/>
    <dgm:cxn modelId="{E16C3F4F-7604-415A-B2E6-6918D87B38CE}" type="presParOf" srcId="{394F47CE-ACB8-48CB-AB04-0441E0486851}" destId="{AD695ACE-2952-498A-BD59-3FB8CF6B2080}" srcOrd="3" destOrd="0" presId="urn:microsoft.com/office/officeart/2005/8/layout/hProcess6"/>
    <dgm:cxn modelId="{29866D83-F1E2-4AA7-A593-DD4146400ADA}" type="presParOf" srcId="{DF6E7D40-4CC0-4303-8CDA-AFC3CCE28275}" destId="{8B225A7A-AB3F-4FB9-B989-A494F72B1954}" srcOrd="1" destOrd="0" presId="urn:microsoft.com/office/officeart/2005/8/layout/hProcess6"/>
    <dgm:cxn modelId="{D96D2F9D-BF5F-4166-8912-4BE5728AC1E0}" type="presParOf" srcId="{DF6E7D40-4CC0-4303-8CDA-AFC3CCE28275}" destId="{B0BF72FA-AE96-470E-913F-F943EE1C1CCB}" srcOrd="2" destOrd="0" presId="urn:microsoft.com/office/officeart/2005/8/layout/hProcess6"/>
    <dgm:cxn modelId="{8BCA3396-CBD2-4BDA-AC8B-BDFE362649C7}" type="presParOf" srcId="{B0BF72FA-AE96-470E-913F-F943EE1C1CCB}" destId="{88FA002D-223A-4AD7-BCED-F063AF2C04AB}" srcOrd="0" destOrd="0" presId="urn:microsoft.com/office/officeart/2005/8/layout/hProcess6"/>
    <dgm:cxn modelId="{63A56C1C-90D9-4CDC-B6F5-3AE18CA442BB}" type="presParOf" srcId="{B0BF72FA-AE96-470E-913F-F943EE1C1CCB}" destId="{F7C8ECF7-056E-4CAA-B9A3-399E72CE1FDC}" srcOrd="1" destOrd="0" presId="urn:microsoft.com/office/officeart/2005/8/layout/hProcess6"/>
    <dgm:cxn modelId="{34C9C416-AA12-41DE-A3F3-C576919EA2C0}" type="presParOf" srcId="{B0BF72FA-AE96-470E-913F-F943EE1C1CCB}" destId="{163A3962-4592-4905-B7E3-5718173514A8}" srcOrd="2" destOrd="0" presId="urn:microsoft.com/office/officeart/2005/8/layout/hProcess6"/>
    <dgm:cxn modelId="{DB400DA0-5B59-47D2-A878-DFCB9C9DD85B}" type="presParOf" srcId="{B0BF72FA-AE96-470E-913F-F943EE1C1CCB}" destId="{44D41976-2555-4625-8F9D-161CF6B2AA6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43F86-D9E3-4283-B664-AE0AF44545A7}">
      <dsp:nvSpPr>
        <dsp:cNvPr id="0" name=""/>
        <dsp:cNvSpPr/>
      </dsp:nvSpPr>
      <dsp:spPr>
        <a:xfrm rot="5400000">
          <a:off x="5505619" y="-2316627"/>
          <a:ext cx="1036065" cy="56693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  <a:cs typeface="Times New Roman" pitchFamily="18" charset="0"/>
            </a:rPr>
            <a:t>Лекции</a:t>
          </a:r>
          <a:endParaRPr lang="ru-RU" sz="1350" b="1" kern="1200" dirty="0">
            <a:latin typeface="Constantia" pitchFamily="18" charset="0"/>
            <a:cs typeface="Times New Roman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  <a:cs typeface="Times New Roman" pitchFamily="18" charset="0"/>
            </a:rPr>
            <a:t>Семинары - практикумы</a:t>
          </a:r>
          <a:endParaRPr lang="ru-RU" sz="1350" b="1" kern="1200" dirty="0">
            <a:latin typeface="Constantia" pitchFamily="18" charset="0"/>
            <a:cs typeface="Times New Roman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  <a:cs typeface="Times New Roman" pitchFamily="18" charset="0"/>
            </a:rPr>
            <a:t>Индивидуальные и групповые беседы с приглашением узких специалистов и обменом опытом</a:t>
          </a:r>
          <a:endParaRPr lang="ru-RU" sz="1350" b="1" kern="1200" dirty="0">
            <a:latin typeface="Constantia" pitchFamily="18" charset="0"/>
            <a:cs typeface="Times New Roman" pitchFamily="18" charset="0"/>
          </a:endParaRPr>
        </a:p>
      </dsp:txBody>
      <dsp:txXfrm rot="-5400000">
        <a:off x="3188993" y="50576"/>
        <a:ext cx="5618742" cy="934911"/>
      </dsp:txXfrm>
    </dsp:sp>
    <dsp:sp modelId="{48670636-4DB2-4933-8D13-9AEEC6EB8003}">
      <dsp:nvSpPr>
        <dsp:cNvPr id="0" name=""/>
        <dsp:cNvSpPr/>
      </dsp:nvSpPr>
      <dsp:spPr>
        <a:xfrm>
          <a:off x="0" y="2480"/>
          <a:ext cx="3188992" cy="10843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Лекторий-практикум «Жизнь без лекарств»</a:t>
          </a:r>
          <a:endParaRPr lang="ru-RU" sz="2100" b="1" kern="1200" dirty="0">
            <a:latin typeface="Constantia" pitchFamily="18" charset="0"/>
          </a:endParaRPr>
        </a:p>
      </dsp:txBody>
      <dsp:txXfrm>
        <a:off x="52934" y="55414"/>
        <a:ext cx="3083124" cy="978481"/>
      </dsp:txXfrm>
    </dsp:sp>
    <dsp:sp modelId="{4724B197-57F4-4543-8593-0C3E1F7273A0}">
      <dsp:nvSpPr>
        <dsp:cNvPr id="0" name=""/>
        <dsp:cNvSpPr/>
      </dsp:nvSpPr>
      <dsp:spPr>
        <a:xfrm rot="5400000">
          <a:off x="5490017" y="-1151437"/>
          <a:ext cx="1067268" cy="5669319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</a:rPr>
            <a:t>Встреча слабовидящих и слепых граждан с членами регионального отделения Общества слепых</a:t>
          </a:r>
          <a:endParaRPr lang="ru-RU" sz="1350" b="1" kern="1200" dirty="0">
            <a:latin typeface="Constanti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</a:rPr>
            <a:t>Знакомство с </a:t>
          </a:r>
          <a:r>
            <a:rPr lang="ru-RU" sz="1350" b="1" kern="1200" dirty="0" err="1" smtClean="0">
              <a:latin typeface="Constantia" pitchFamily="18" charset="0"/>
            </a:rPr>
            <a:t>тефлооборудованием</a:t>
          </a:r>
          <a:r>
            <a:rPr lang="ru-RU" sz="1350" b="1" kern="1200" dirty="0" smtClean="0">
              <a:latin typeface="Constantia" pitchFamily="18" charset="0"/>
            </a:rPr>
            <a:t>  библиотеки для слепых</a:t>
          </a:r>
          <a:endParaRPr lang="ru-RU" sz="1350" b="1" kern="1200" dirty="0">
            <a:latin typeface="Constantia" pitchFamily="18" charset="0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</a:rPr>
            <a:t>Тематические встречи в районной библиотеке</a:t>
          </a:r>
          <a:endParaRPr lang="ru-RU" sz="1350" b="1" kern="1200" dirty="0">
            <a:latin typeface="Constantia" pitchFamily="18" charset="0"/>
          </a:endParaRPr>
        </a:p>
      </dsp:txBody>
      <dsp:txXfrm rot="-5400000">
        <a:off x="3188992" y="1201688"/>
        <a:ext cx="5617219" cy="963068"/>
      </dsp:txXfrm>
    </dsp:sp>
    <dsp:sp modelId="{11EDC57A-3751-44AC-8A33-7458A511E1D7}">
      <dsp:nvSpPr>
        <dsp:cNvPr id="0" name=""/>
        <dsp:cNvSpPr/>
      </dsp:nvSpPr>
      <dsp:spPr>
        <a:xfrm>
          <a:off x="0" y="1141047"/>
          <a:ext cx="3188992" cy="108434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Клуб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«Сильные духом»</a:t>
          </a:r>
          <a:endParaRPr lang="ru-RU" sz="2100" b="1" kern="1200" dirty="0">
            <a:latin typeface="Constantia" pitchFamily="18" charset="0"/>
          </a:endParaRPr>
        </a:p>
      </dsp:txBody>
      <dsp:txXfrm>
        <a:off x="52934" y="1193981"/>
        <a:ext cx="3083124" cy="978481"/>
      </dsp:txXfrm>
    </dsp:sp>
    <dsp:sp modelId="{C345FD35-FF13-429F-8E43-818522BD0CFD}">
      <dsp:nvSpPr>
        <dsp:cNvPr id="0" name=""/>
        <dsp:cNvSpPr/>
      </dsp:nvSpPr>
      <dsp:spPr>
        <a:xfrm rot="5400000">
          <a:off x="5589912" y="-12870"/>
          <a:ext cx="867479" cy="5669319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onstantia" pitchFamily="18" charset="0"/>
            </a:rPr>
            <a:t>Для всех  желающих</a:t>
          </a:r>
          <a:endParaRPr lang="ru-RU" sz="1400" b="1" kern="1200" dirty="0">
            <a:latin typeface="Constantia" pitchFamily="18" charset="0"/>
          </a:endParaRPr>
        </a:p>
      </dsp:txBody>
      <dsp:txXfrm rot="-5400000">
        <a:off x="3188993" y="2430397"/>
        <a:ext cx="5626972" cy="782785"/>
      </dsp:txXfrm>
    </dsp:sp>
    <dsp:sp modelId="{DB623FA5-EC66-4413-9E66-2834FB49F57B}">
      <dsp:nvSpPr>
        <dsp:cNvPr id="0" name=""/>
        <dsp:cNvSpPr/>
      </dsp:nvSpPr>
      <dsp:spPr>
        <a:xfrm>
          <a:off x="0" y="2279614"/>
          <a:ext cx="3188992" cy="10843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Клуб «Что? Где? Когда?»    </a:t>
          </a:r>
          <a:endParaRPr lang="ru-RU" sz="2100" b="1" kern="1200" dirty="0">
            <a:latin typeface="Constantia" pitchFamily="18" charset="0"/>
          </a:endParaRPr>
        </a:p>
      </dsp:txBody>
      <dsp:txXfrm>
        <a:off x="52934" y="2332548"/>
        <a:ext cx="3083124" cy="978481"/>
      </dsp:txXfrm>
    </dsp:sp>
    <dsp:sp modelId="{F39E97CE-6BFA-41C5-A2FD-CEEF1F9F5B54}">
      <dsp:nvSpPr>
        <dsp:cNvPr id="0" name=""/>
        <dsp:cNvSpPr/>
      </dsp:nvSpPr>
      <dsp:spPr>
        <a:xfrm rot="5400000">
          <a:off x="5500418" y="1125696"/>
          <a:ext cx="1046466" cy="5669319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b="1" kern="1200" dirty="0" smtClean="0">
              <a:latin typeface="Constantia" pitchFamily="18" charset="0"/>
            </a:rPr>
            <a:t> группа здоровья с элементами йоги, с помощью дыхательных практик, скандинавской ходьбы</a:t>
          </a:r>
        </a:p>
      </dsp:txBody>
      <dsp:txXfrm rot="-5400000">
        <a:off x="3188992" y="3488206"/>
        <a:ext cx="5618235" cy="944298"/>
      </dsp:txXfrm>
    </dsp:sp>
    <dsp:sp modelId="{D3C79525-0A48-4623-817F-8D676EEEBD35}">
      <dsp:nvSpPr>
        <dsp:cNvPr id="0" name=""/>
        <dsp:cNvSpPr/>
      </dsp:nvSpPr>
      <dsp:spPr>
        <a:xfrm>
          <a:off x="0" y="3418181"/>
          <a:ext cx="3188992" cy="108434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Клуб «Будь здоров!»</a:t>
          </a:r>
        </a:p>
      </dsp:txBody>
      <dsp:txXfrm>
        <a:off x="52934" y="3471115"/>
        <a:ext cx="3083124" cy="978481"/>
      </dsp:txXfrm>
    </dsp:sp>
    <dsp:sp modelId="{74ABD14D-D402-4B5A-B3FB-7D4D8E7C9AE2}">
      <dsp:nvSpPr>
        <dsp:cNvPr id="0" name=""/>
        <dsp:cNvSpPr/>
      </dsp:nvSpPr>
      <dsp:spPr>
        <a:xfrm rot="5400000">
          <a:off x="5589912" y="2264263"/>
          <a:ext cx="867479" cy="5669319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onstantia" pitchFamily="18" charset="0"/>
            </a:rPr>
            <a:t>Организация оздоровительных поездок  на озеро </a:t>
          </a:r>
          <a:r>
            <a:rPr lang="ru-RU" sz="1400" b="1" kern="1200" dirty="0" err="1" smtClean="0">
              <a:latin typeface="Constantia" pitchFamily="18" charset="0"/>
            </a:rPr>
            <a:t>Эбейты</a:t>
          </a:r>
          <a:endParaRPr lang="ru-RU" sz="1400" b="1" kern="1200" dirty="0" smtClean="0">
            <a:latin typeface="Constant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onstantia" pitchFamily="18" charset="0"/>
            </a:rPr>
            <a:t>Паломнические поездки в </a:t>
          </a:r>
          <a:r>
            <a:rPr lang="ru-RU" sz="1400" b="1" kern="1200" dirty="0" err="1" smtClean="0">
              <a:latin typeface="Constantia" pitchFamily="18" charset="0"/>
            </a:rPr>
            <a:t>Татьяновский</a:t>
          </a:r>
          <a:r>
            <a:rPr lang="ru-RU" sz="1400" b="1" kern="1200" dirty="0" smtClean="0">
              <a:latin typeface="Constantia" pitchFamily="18" charset="0"/>
            </a:rPr>
            <a:t>, </a:t>
          </a:r>
          <a:r>
            <a:rPr lang="ru-RU" sz="1400" b="1" kern="1200" dirty="0" err="1" smtClean="0">
              <a:latin typeface="Constantia" pitchFamily="18" charset="0"/>
            </a:rPr>
            <a:t>Ачаирский</a:t>
          </a:r>
          <a:r>
            <a:rPr lang="ru-RU" sz="1400" b="1" kern="1200" dirty="0" smtClean="0">
              <a:latin typeface="Constantia" pitchFamily="18" charset="0"/>
            </a:rPr>
            <a:t> женский монастырь, по местам православной культуры  </a:t>
          </a:r>
        </a:p>
      </dsp:txBody>
      <dsp:txXfrm rot="-5400000">
        <a:off x="3188993" y="4707530"/>
        <a:ext cx="5626972" cy="782785"/>
      </dsp:txXfrm>
    </dsp:sp>
    <dsp:sp modelId="{928B2CA7-4AAF-43C4-A86D-977D451F1724}">
      <dsp:nvSpPr>
        <dsp:cNvPr id="0" name=""/>
        <dsp:cNvSpPr/>
      </dsp:nvSpPr>
      <dsp:spPr>
        <a:xfrm>
          <a:off x="0" y="4556748"/>
          <a:ext cx="3188992" cy="10843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Православно-оздоровительный туризм</a:t>
          </a:r>
        </a:p>
      </dsp:txBody>
      <dsp:txXfrm>
        <a:off x="52934" y="4609682"/>
        <a:ext cx="3083124" cy="978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BE58-BF04-4701-B0D6-637BE75CB60C}">
      <dsp:nvSpPr>
        <dsp:cNvPr id="0" name=""/>
        <dsp:cNvSpPr/>
      </dsp:nvSpPr>
      <dsp:spPr>
        <a:xfrm>
          <a:off x="642923" y="5"/>
          <a:ext cx="7043786" cy="2102585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897D1C-B4C2-444A-A2F3-19D330D15514}">
      <dsp:nvSpPr>
        <dsp:cNvPr id="0" name=""/>
        <dsp:cNvSpPr/>
      </dsp:nvSpPr>
      <dsp:spPr>
        <a:xfrm>
          <a:off x="0" y="714381"/>
          <a:ext cx="2554247" cy="105728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.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Развить у участников Школы ЗОЖ навыки сбережения и укрепления здоровья без приоритета лекарственных средств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1612" y="765993"/>
        <a:ext cx="2451023" cy="954058"/>
      </dsp:txXfrm>
    </dsp:sp>
    <dsp:sp modelId="{37961E40-58A8-4541-B9A4-B00B64536B98}">
      <dsp:nvSpPr>
        <dsp:cNvPr id="0" name=""/>
        <dsp:cNvSpPr/>
      </dsp:nvSpPr>
      <dsp:spPr>
        <a:xfrm>
          <a:off x="2786082" y="714381"/>
          <a:ext cx="2554247" cy="105728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Формировать неравнодушное отношение к здоровью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7694" y="765993"/>
        <a:ext cx="2451023" cy="954058"/>
      </dsp:txXfrm>
    </dsp:sp>
    <dsp:sp modelId="{5B84A7DD-41E1-4353-88CC-1F882464A22B}">
      <dsp:nvSpPr>
        <dsp:cNvPr id="0" name=""/>
        <dsp:cNvSpPr/>
      </dsp:nvSpPr>
      <dsp:spPr>
        <a:xfrm>
          <a:off x="5572163" y="714381"/>
          <a:ext cx="2554247" cy="105728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Научить применять полученные знания, умения, навыки в повседневной жизни.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623775" y="765993"/>
        <a:ext cx="2451023" cy="954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ED35-6B7B-4E4F-BEA0-383C9E79878B}">
      <dsp:nvSpPr>
        <dsp:cNvPr id="0" name=""/>
        <dsp:cNvSpPr/>
      </dsp:nvSpPr>
      <dsp:spPr>
        <a:xfrm>
          <a:off x="0" y="1236"/>
          <a:ext cx="8643998" cy="632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1. Создание условий для реализации творческого и интеллектуального потенциала игроков различных  возрастов.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18522" y="19758"/>
        <a:ext cx="8606954" cy="595354"/>
      </dsp:txXfrm>
    </dsp:sp>
    <dsp:sp modelId="{DC3EC762-0639-44D1-BF74-D23B40FF4B9A}">
      <dsp:nvSpPr>
        <dsp:cNvPr id="0" name=""/>
        <dsp:cNvSpPr/>
      </dsp:nvSpPr>
      <dsp:spPr>
        <a:xfrm rot="5400000">
          <a:off x="4203424" y="649444"/>
          <a:ext cx="237149" cy="28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236626" y="673159"/>
        <a:ext cx="170747" cy="166004"/>
      </dsp:txXfrm>
    </dsp:sp>
    <dsp:sp modelId="{930CEA56-5FB0-4477-94AF-55A8E2D2047D}">
      <dsp:nvSpPr>
        <dsp:cNvPr id="0" name=""/>
        <dsp:cNvSpPr/>
      </dsp:nvSpPr>
      <dsp:spPr>
        <a:xfrm>
          <a:off x="0" y="949833"/>
          <a:ext cx="8643998" cy="632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2. Продление активного долголетия  возрастных команд через использование различных технологий мышления.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18522" y="968355"/>
        <a:ext cx="8606954" cy="595354"/>
      </dsp:txXfrm>
    </dsp:sp>
    <dsp:sp modelId="{2540DC8B-A3D2-4604-BDD7-A8F814B7B7FF}">
      <dsp:nvSpPr>
        <dsp:cNvPr id="0" name=""/>
        <dsp:cNvSpPr/>
      </dsp:nvSpPr>
      <dsp:spPr>
        <a:xfrm rot="5400000">
          <a:off x="4219032" y="1577231"/>
          <a:ext cx="205933" cy="2845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4236625" y="1616554"/>
        <a:ext cx="170747" cy="144153"/>
      </dsp:txXfrm>
    </dsp:sp>
    <dsp:sp modelId="{F57B26B8-955F-42D0-88D5-63A41EEABEEF}">
      <dsp:nvSpPr>
        <dsp:cNvPr id="0" name=""/>
        <dsp:cNvSpPr/>
      </dsp:nvSpPr>
      <dsp:spPr>
        <a:xfrm>
          <a:off x="0" y="1856810"/>
          <a:ext cx="8643998" cy="632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Решение проблемы одиночества, усиление мотивация пожилых людей и с ОВЗ к социальной активности.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18522" y="1875332"/>
        <a:ext cx="8606954" cy="595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86E5-364B-4DB8-B501-29CD2FDB4B42}">
      <dsp:nvSpPr>
        <dsp:cNvPr id="0" name=""/>
        <dsp:cNvSpPr/>
      </dsp:nvSpPr>
      <dsp:spPr>
        <a:xfrm>
          <a:off x="664373" y="0"/>
          <a:ext cx="7529565" cy="242889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5D5DAC-63C6-42E9-8A14-97820A53D2B5}">
      <dsp:nvSpPr>
        <dsp:cNvPr id="0" name=""/>
        <dsp:cNvSpPr/>
      </dsp:nvSpPr>
      <dsp:spPr>
        <a:xfrm>
          <a:off x="5372" y="728667"/>
          <a:ext cx="2802825" cy="9715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1. Дать представление участникам «Школы ЗОЖ» о доступных видах физической нагрузки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2799" y="776094"/>
        <a:ext cx="2707971" cy="876702"/>
      </dsp:txXfrm>
    </dsp:sp>
    <dsp:sp modelId="{31900A79-73BD-4B01-ADD8-387F39A574A4}">
      <dsp:nvSpPr>
        <dsp:cNvPr id="0" name=""/>
        <dsp:cNvSpPr/>
      </dsp:nvSpPr>
      <dsp:spPr>
        <a:xfrm>
          <a:off x="2948339" y="728667"/>
          <a:ext cx="2961633" cy="97155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2.  Сформировать положительное эмоциональное реагирование на спортивную деятельность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995766" y="776094"/>
        <a:ext cx="2866779" cy="876702"/>
      </dsp:txXfrm>
    </dsp:sp>
    <dsp:sp modelId="{B5B19E1B-3104-4942-BA74-3679C19078B1}">
      <dsp:nvSpPr>
        <dsp:cNvPr id="0" name=""/>
        <dsp:cNvSpPr/>
      </dsp:nvSpPr>
      <dsp:spPr>
        <a:xfrm>
          <a:off x="6050113" y="728667"/>
          <a:ext cx="2802825" cy="97155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3. Предоставить право выбора подходящего вида физической активности по трем направлениям клуба.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6097540" y="776094"/>
        <a:ext cx="2707971" cy="876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66C2-319A-4C2C-8113-8B39A690B07E}">
      <dsp:nvSpPr>
        <dsp:cNvPr id="0" name=""/>
        <dsp:cNvSpPr/>
      </dsp:nvSpPr>
      <dsp:spPr>
        <a:xfrm>
          <a:off x="3643338" y="885039"/>
          <a:ext cx="2284667" cy="372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30"/>
              </a:lnTo>
              <a:lnTo>
                <a:pt x="2284667" y="186530"/>
              </a:lnTo>
              <a:lnTo>
                <a:pt x="2284667" y="37238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76DF5-076B-4D9A-A392-304CAD6DD6F2}">
      <dsp:nvSpPr>
        <dsp:cNvPr id="0" name=""/>
        <dsp:cNvSpPr/>
      </dsp:nvSpPr>
      <dsp:spPr>
        <a:xfrm>
          <a:off x="3526893" y="885039"/>
          <a:ext cx="116444" cy="372388"/>
        </a:xfrm>
        <a:custGeom>
          <a:avLst/>
          <a:gdLst/>
          <a:ahLst/>
          <a:cxnLst/>
          <a:rect l="0" t="0" r="0" b="0"/>
          <a:pathLst>
            <a:path>
              <a:moveTo>
                <a:pt x="116444" y="0"/>
              </a:moveTo>
              <a:lnTo>
                <a:pt x="116444" y="186530"/>
              </a:lnTo>
              <a:lnTo>
                <a:pt x="0" y="186530"/>
              </a:lnTo>
              <a:lnTo>
                <a:pt x="0" y="37238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DA87B-DC53-4082-AF09-47828FEB924E}">
      <dsp:nvSpPr>
        <dsp:cNvPr id="0" name=""/>
        <dsp:cNvSpPr/>
      </dsp:nvSpPr>
      <dsp:spPr>
        <a:xfrm>
          <a:off x="1242226" y="885039"/>
          <a:ext cx="2401111" cy="372388"/>
        </a:xfrm>
        <a:custGeom>
          <a:avLst/>
          <a:gdLst/>
          <a:ahLst/>
          <a:cxnLst/>
          <a:rect l="0" t="0" r="0" b="0"/>
          <a:pathLst>
            <a:path>
              <a:moveTo>
                <a:pt x="2401111" y="0"/>
              </a:moveTo>
              <a:lnTo>
                <a:pt x="2401111" y="186530"/>
              </a:lnTo>
              <a:lnTo>
                <a:pt x="0" y="186530"/>
              </a:lnTo>
              <a:lnTo>
                <a:pt x="0" y="37238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2D26-1E02-4C5A-9330-02B352AA5490}">
      <dsp:nvSpPr>
        <dsp:cNvPr id="0" name=""/>
        <dsp:cNvSpPr/>
      </dsp:nvSpPr>
      <dsp:spPr>
        <a:xfrm>
          <a:off x="1500197" y="0"/>
          <a:ext cx="4286281" cy="885039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Участники клуба «Будь здоров» делятся на группы</a:t>
          </a:r>
          <a:endParaRPr lang="ru-RU" sz="2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1500197" y="0"/>
        <a:ext cx="4286281" cy="885039"/>
      </dsp:txXfrm>
    </dsp:sp>
    <dsp:sp modelId="{BBD9B90F-3A13-4AAC-86A7-9871E3D707DF}">
      <dsp:nvSpPr>
        <dsp:cNvPr id="0" name=""/>
        <dsp:cNvSpPr/>
      </dsp:nvSpPr>
      <dsp:spPr>
        <a:xfrm>
          <a:off x="214314" y="1257428"/>
          <a:ext cx="2055822" cy="885039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Constantia" pitchFamily="18" charset="0"/>
            </a:rPr>
            <a:t>Группа здоровья с элементами йоги</a:t>
          </a:r>
          <a:endParaRPr lang="ru-RU" sz="1600" b="1" kern="1200" dirty="0">
            <a:solidFill>
              <a:srgbClr val="003300"/>
            </a:solidFill>
            <a:latin typeface="Constantia" pitchFamily="18" charset="0"/>
          </a:endParaRPr>
        </a:p>
      </dsp:txBody>
      <dsp:txXfrm>
        <a:off x="214314" y="1257428"/>
        <a:ext cx="2055822" cy="885039"/>
      </dsp:txXfrm>
    </dsp:sp>
    <dsp:sp modelId="{A09FF104-531C-4F87-8FB2-7B29609BD68E}">
      <dsp:nvSpPr>
        <dsp:cNvPr id="0" name=""/>
        <dsp:cNvSpPr/>
      </dsp:nvSpPr>
      <dsp:spPr>
        <a:xfrm>
          <a:off x="2641853" y="1257428"/>
          <a:ext cx="1770078" cy="885039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Constantia" pitchFamily="18" charset="0"/>
            </a:rPr>
            <a:t>Группа здоровья с помощью  дыхательной гимнастики</a:t>
          </a:r>
          <a:endParaRPr lang="ru-RU" sz="1600" b="1" kern="1200" dirty="0">
            <a:solidFill>
              <a:srgbClr val="003300"/>
            </a:solidFill>
            <a:latin typeface="Constantia" pitchFamily="18" charset="0"/>
          </a:endParaRPr>
        </a:p>
      </dsp:txBody>
      <dsp:txXfrm>
        <a:off x="2641853" y="1257428"/>
        <a:ext cx="1770078" cy="885039"/>
      </dsp:txXfrm>
    </dsp:sp>
    <dsp:sp modelId="{FA7B6ABD-A34E-45AD-8AFC-649EA0789938}">
      <dsp:nvSpPr>
        <dsp:cNvPr id="0" name=""/>
        <dsp:cNvSpPr/>
      </dsp:nvSpPr>
      <dsp:spPr>
        <a:xfrm>
          <a:off x="4783649" y="1257428"/>
          <a:ext cx="2288711" cy="885039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latin typeface="Constantia" pitchFamily="18" charset="0"/>
            </a:rPr>
            <a:t>Группа здоровья при помощи ходьбы со скандинавскими палками</a:t>
          </a:r>
          <a:endParaRPr lang="ru-RU" sz="1600" b="1" kern="1200" dirty="0">
            <a:solidFill>
              <a:srgbClr val="003300"/>
            </a:solidFill>
            <a:latin typeface="Constantia" pitchFamily="18" charset="0"/>
          </a:endParaRPr>
        </a:p>
      </dsp:txBody>
      <dsp:txXfrm>
        <a:off x="4783649" y="1257428"/>
        <a:ext cx="2288711" cy="885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BAE2-DBF8-4702-B017-14E44AFBEBBD}">
      <dsp:nvSpPr>
        <dsp:cNvPr id="0" name=""/>
        <dsp:cNvSpPr/>
      </dsp:nvSpPr>
      <dsp:spPr>
        <a:xfrm>
          <a:off x="1776251" y="0"/>
          <a:ext cx="2451752" cy="21431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695ACE-2952-498A-BD59-3FB8CF6B2080}">
      <dsp:nvSpPr>
        <dsp:cNvPr id="0" name=""/>
        <dsp:cNvSpPr/>
      </dsp:nvSpPr>
      <dsp:spPr>
        <a:xfrm>
          <a:off x="106595" y="1"/>
          <a:ext cx="3339310" cy="21431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Психологическая и физическая реабилитация лиц пенсионного возраста и с ОВЗ через приобщение к природным, культурным и православным ценностям родного края. 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95626" y="313856"/>
        <a:ext cx="2361248" cy="1515427"/>
      </dsp:txXfrm>
    </dsp:sp>
    <dsp:sp modelId="{F7C8ECF7-056E-4CAA-B9A3-399E72CE1FDC}">
      <dsp:nvSpPr>
        <dsp:cNvPr id="0" name=""/>
        <dsp:cNvSpPr/>
      </dsp:nvSpPr>
      <dsp:spPr>
        <a:xfrm>
          <a:off x="6228494" y="0"/>
          <a:ext cx="2451752" cy="21431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D41976-2555-4625-8F9D-161CF6B2AA6D}">
      <dsp:nvSpPr>
        <dsp:cNvPr id="0" name=""/>
        <dsp:cNvSpPr/>
      </dsp:nvSpPr>
      <dsp:spPr>
        <a:xfrm>
          <a:off x="4385033" y="1"/>
          <a:ext cx="3686920" cy="214313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Популяризация здорового образа жизни посредством полезного отдыха с  обогащением эмоциональной сферы, расширением кругозора граждан с ОВЗ. Профилактика заболеваемости, укрепление  жизненных сил для борьбы с недугами</a:t>
          </a:r>
          <a:r>
            <a:rPr lang="ru-RU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4970" y="313856"/>
        <a:ext cx="2607046" cy="151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46.jpeg"/><Relationship Id="rId10" Type="http://schemas.microsoft.com/office/2007/relationships/diagramDrawing" Target="../diagrams/drawing7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onstantia" pitchFamily="18" charset="0"/>
              </a:rPr>
              <a:t>Бюджетное учреждение Омской области «Комплексный центр социального обслуживания населения </a:t>
            </a:r>
            <a:r>
              <a:rPr lang="ru-RU" sz="1800" b="1" dirty="0" err="1" smtClean="0">
                <a:latin typeface="Constantia" pitchFamily="18" charset="0"/>
              </a:rPr>
              <a:t>Москаленского</a:t>
            </a:r>
            <a:r>
              <a:rPr lang="ru-RU" sz="1800" b="1" dirty="0" smtClean="0">
                <a:latin typeface="Constantia" pitchFamily="18" charset="0"/>
              </a:rPr>
              <a:t> района» </a:t>
            </a:r>
            <a:endParaRPr lang="ru-RU" sz="18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714488"/>
            <a:ext cx="714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Практика </a:t>
            </a:r>
          </a:p>
          <a:p>
            <a:pPr algn="ctr"/>
            <a:r>
              <a:rPr lang="ru-RU" sz="4800" b="1" cap="all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Школа </a:t>
            </a:r>
            <a:r>
              <a:rPr lang="ru-RU" sz="4800" b="1" cap="all" dirty="0" err="1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зож</a:t>
            </a:r>
            <a:endParaRPr lang="ru-RU" sz="4800" b="1" cap="all" dirty="0">
              <a:ln>
                <a:solidFill>
                  <a:srgbClr val="C00000"/>
                </a:solidFill>
              </a:ln>
              <a:solidFill>
                <a:srgbClr val="FF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1"/>
            <a:ext cx="2114536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узина\Desktop\Новая папка\DSC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804309" cy="1857388"/>
          </a:xfrm>
          <a:prstGeom prst="rect">
            <a:avLst/>
          </a:prstGeom>
          <a:noFill/>
        </p:spPr>
      </p:pic>
      <p:pic>
        <p:nvPicPr>
          <p:cNvPr id="1027" name="Picture 3" descr="C:\Users\Лузина\Desktop\Новая папка\Оздоровительный туриз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86058"/>
            <a:ext cx="2786082" cy="2017053"/>
          </a:xfrm>
          <a:prstGeom prst="rect">
            <a:avLst/>
          </a:prstGeom>
          <a:noFill/>
        </p:spPr>
      </p:pic>
      <p:pic>
        <p:nvPicPr>
          <p:cNvPr id="1028" name="Picture 4" descr="C:\Users\Лузина\Desktop\Новая папка\Православный туризм Свято-Дмитриевский привратный храм — первое сооружение в монастыр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356"/>
            <a:ext cx="2786082" cy="20895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28926" y="5572140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Здоровье не купишь – его разум дарит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62865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Народная мудрость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 кабинет\Desktop\на конкурс Калинина О.П\На конкурс проф.мастерства\Православно-оздоровительный туризм\Православный туризм.jpg"/>
          <p:cNvPicPr>
            <a:picLocks noChangeAspect="1" noChangeArrowheads="1"/>
          </p:cNvPicPr>
          <p:nvPr/>
        </p:nvPicPr>
        <p:blipFill>
          <a:blip r:embed="rId3" cstate="print"/>
          <a:srcRect t="839" b="7082"/>
          <a:stretch>
            <a:fillRect/>
          </a:stretch>
        </p:blipFill>
        <p:spPr bwMode="auto">
          <a:xfrm>
            <a:off x="214282" y="3857628"/>
            <a:ext cx="2857520" cy="2591704"/>
          </a:xfrm>
          <a:prstGeom prst="rect">
            <a:avLst/>
          </a:prstGeom>
          <a:noFill/>
        </p:spPr>
      </p:pic>
      <p:pic>
        <p:nvPicPr>
          <p:cNvPr id="7" name="Рисунок 6" descr="Свято-Дмитриевский привратный храм — первое сооружение в монастыре.jpg"/>
          <p:cNvPicPr>
            <a:picLocks noChangeAspect="1"/>
          </p:cNvPicPr>
          <p:nvPr/>
        </p:nvPicPr>
        <p:blipFill>
          <a:blip r:embed="rId4"/>
          <a:srcRect l="24218" r="24219" b="11458"/>
          <a:stretch>
            <a:fillRect/>
          </a:stretch>
        </p:blipFill>
        <p:spPr>
          <a:xfrm>
            <a:off x="3286116" y="3000372"/>
            <a:ext cx="2571768" cy="3312112"/>
          </a:xfrm>
          <a:prstGeom prst="rect">
            <a:avLst/>
          </a:prstGeom>
        </p:spPr>
      </p:pic>
      <p:pic>
        <p:nvPicPr>
          <p:cNvPr id="10" name="Рисунок 9" descr="Звонница с надвратным храмом Анастасии Узорешительницы.jpg"/>
          <p:cNvPicPr>
            <a:picLocks noChangeAspect="1"/>
          </p:cNvPicPr>
          <p:nvPr/>
        </p:nvPicPr>
        <p:blipFill>
          <a:blip r:embed="rId5"/>
          <a:srcRect l="13760" t="5208" r="18487" b="5208"/>
          <a:stretch>
            <a:fillRect/>
          </a:stretch>
        </p:blipFill>
        <p:spPr>
          <a:xfrm>
            <a:off x="6215074" y="3429000"/>
            <a:ext cx="2592000" cy="259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621166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Свято-Дмитриевский превратный храм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Constantia" pitchFamily="18" charset="0"/>
              </a:rPr>
              <a:t>Ачаирский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монастырь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93467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Звонница с надвратным храмом Анастасии </a:t>
            </a:r>
            <a:r>
              <a:rPr lang="ru-RU" b="1" dirty="0" err="1" smtClean="0">
                <a:solidFill>
                  <a:srgbClr val="FFFF00"/>
                </a:solidFill>
                <a:latin typeface="Constantia" pitchFamily="18" charset="0"/>
              </a:rPr>
              <a:t>Узорешительницы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5. Православно-оздоровительный туризм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71480"/>
            <a:ext cx="105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Задачи:</a:t>
            </a:r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357158" y="785794"/>
          <a:ext cx="878684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Оздоровительная поездка </a:t>
            </a: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На озеро </a:t>
            </a:r>
            <a:r>
              <a:rPr lang="ru-RU" sz="2400" b="1" cap="all" dirty="0" err="1" smtClean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эбейты</a:t>
            </a:r>
            <a:endParaRPr lang="ru-RU" sz="2400" b="1" cap="all" spc="0" dirty="0">
              <a:ln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FF33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Озеро </a:t>
            </a:r>
            <a:r>
              <a:rPr lang="ru-RU" b="1" dirty="0" err="1" smtClean="0">
                <a:ln>
                  <a:solidFill>
                    <a:srgbClr val="FF33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Эбейты</a:t>
            </a:r>
            <a:r>
              <a:rPr lang="ru-RU" b="1" dirty="0" smtClean="0">
                <a:ln>
                  <a:solidFill>
                    <a:srgbClr val="FF33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– заповедник республиканского значения. Иначе</a:t>
            </a:r>
          </a:p>
          <a:p>
            <a:pPr algn="ctr"/>
            <a:r>
              <a:rPr lang="ru-RU" b="1" dirty="0" smtClean="0">
                <a:ln>
                  <a:solidFill>
                    <a:srgbClr val="FF33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называется «Мертвое море», т.к. соленая вода и лечебная грязь идентичны</a:t>
            </a:r>
            <a:endParaRPr lang="ru-RU" b="1" dirty="0">
              <a:ln>
                <a:solidFill>
                  <a:srgbClr val="FF3300"/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12" name="Рисунок 11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643206" cy="198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СМИ\СМИ Как будто побывали в сказке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6670" t="6112" r="36633" b="25127"/>
          <a:stretch>
            <a:fillRect/>
          </a:stretch>
        </p:blipFill>
        <p:spPr bwMode="auto">
          <a:xfrm>
            <a:off x="214282" y="3857628"/>
            <a:ext cx="26717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D:\Рабочий стол 2\ФОТО\ЭБЕЙТЫ\ФОТО 18.07.2018\P1150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303719"/>
            <a:ext cx="2500330" cy="187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8596" y="3214686"/>
            <a:ext cx="814393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местном «санатории» прошли оздоровление более </a:t>
            </a:r>
            <a:r>
              <a:rPr lang="ru-RU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400 </a:t>
            </a:r>
            <a:r>
              <a:rPr lang="ru-RU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подопечных.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Поездки совершаются в сопровождении медицинского работника.</a:t>
            </a:r>
            <a:endParaRPr lang="ru-RU" b="1" dirty="0"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7" name="Рисунок 16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285860"/>
            <a:ext cx="2714644" cy="180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571868" y="3857628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 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928926" y="3429000"/>
            <a:ext cx="6072230" cy="3429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Результаты практики</a:t>
            </a:r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1600" b="1" dirty="0" smtClean="0">
                <a:latin typeface="Constantia" pitchFamily="18" charset="0"/>
              </a:rPr>
              <a:t>За время существования «Школы здорового образа жизни» </a:t>
            </a:r>
            <a:r>
              <a:rPr lang="ru-RU" sz="1600" b="1" smtClean="0">
                <a:latin typeface="Constantia" pitchFamily="18" charset="0"/>
              </a:rPr>
              <a:t>более </a:t>
            </a:r>
            <a:r>
              <a:rPr lang="ru-RU" sz="1600" b="1" smtClean="0">
                <a:latin typeface="Constantia" pitchFamily="18" charset="0"/>
              </a:rPr>
              <a:t>600 </a:t>
            </a:r>
            <a:r>
              <a:rPr lang="ru-RU" sz="1600" b="1" dirty="0" smtClean="0">
                <a:latin typeface="Constantia" pitchFamily="18" charset="0"/>
              </a:rPr>
              <a:t>участников  раскрыли  в себе  внутренние ресурсы для реализации  личностного потенциала. Благодаря гармоничному сочетанию интересов и полученной информации, участники Школы нашли в себе жизненные резервы для занятий  физкультурой, туризмом, развития интеллекта, правильного питания и других навыков здорового образа жизни.</a:t>
            </a:r>
            <a:endParaRPr lang="ru-RU" sz="16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700" b="1" cap="all" spc="0" dirty="0" smtClean="0">
              <a:ln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  <a:p>
            <a:pPr algn="ctr"/>
            <a:r>
              <a:rPr lang="ru-RU" sz="2700" b="1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Школа здорового образа жизни</a:t>
            </a:r>
            <a:endParaRPr lang="ru-RU" sz="2700" b="1" cap="all" spc="0" dirty="0">
              <a:ln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14422"/>
          <a:ext cx="885831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536035" cy="59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14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состоит из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четырех частей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, обусловленных специфичными 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 задачами и формами работы:</a:t>
            </a:r>
            <a:endParaRPr lang="ru-RU" sz="165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1.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Лекторий-практикум «Жизнь без лекарств» 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Задачи: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Constantia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642918"/>
          <a:ext cx="828680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250030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Темы лектория - практикума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Constant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3071810"/>
          <a:ext cx="8715468" cy="35004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4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</a:rPr>
                        <a:t>1. Зачем нужна вода?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8. Поговорим о здоровом питании.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2. Секреты приготовления травяного чая.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9.Прорасти себе обед. Блюда из  проростков.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4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3. Аптека на подоконнике.</a:t>
                      </a:r>
                      <a:endParaRPr lang="ru-RU" sz="1400" i="0" dirty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10.Тыквенный сок: вред и польза.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4. Домашний лекарь-алоэ и др. народные средства против таблеток.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11.Что мы знаем и не знаем о тыкве? Практикум-дегустация.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5. Уроки оздоровительного </a:t>
                      </a:r>
                      <a:r>
                        <a:rPr lang="ru-RU" sz="1400" b="1" i="0" dirty="0" err="1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самомассажа</a:t>
                      </a:r>
                      <a:endParaRPr lang="ru-RU" sz="1400" b="1" i="0" dirty="0" smtClean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  <a:ea typeface="Batang" panose="02030600000101010101" pitchFamily="18" charset="-127"/>
                        <a:cs typeface="Gisha" panose="020B0502040204020203" pitchFamily="34" charset="-79"/>
                      </a:endParaRPr>
                    </a:p>
                    <a:p>
                      <a:endParaRPr lang="ru-RU" sz="1400" i="0" dirty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12. </a:t>
                      </a:r>
                      <a:r>
                        <a:rPr lang="ru-RU" sz="1400" b="1" i="0" dirty="0" err="1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Смузи</a:t>
                      </a: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: вред и польза в одном бокале. Практикум-дегустация.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035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6. Способы обогащения организма кислородом</a:t>
                      </a:r>
                      <a:endParaRPr lang="ru-RU" sz="1400" i="0" dirty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13. Зрение - наше богатство. Как сохранить то, что имеем?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7. Здоровье ног в наших руках.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14.Здоровье-лучший макияж. </a:t>
                      </a:r>
                    </a:p>
                    <a:p>
                      <a:pPr lvl="0"/>
                      <a:r>
                        <a:rPr lang="ru-RU" sz="1400" b="1" i="0" dirty="0" smtClean="0">
                          <a:solidFill>
                            <a:srgbClr val="003300"/>
                          </a:solidFill>
                          <a:effectLst/>
                          <a:latin typeface="Constantia" pitchFamily="18" charset="0"/>
                          <a:ea typeface="Batang" panose="02030600000101010101" pitchFamily="18" charset="-127"/>
                          <a:cs typeface="Gisha" panose="020B0502040204020203" pitchFamily="34" charset="-79"/>
                        </a:rPr>
                        <a:t>Советы для дам  60+</a:t>
                      </a:r>
                      <a:endParaRPr lang="ru-RU" sz="1400" b="1" i="0" dirty="0" smtClean="0">
                        <a:solidFill>
                          <a:srgbClr val="0033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4357718" cy="357190"/>
          </a:xfrm>
        </p:spPr>
        <p:txBody>
          <a:bodyPr>
            <a:no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«Здоровье ног в наших руках»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142852"/>
            <a:ext cx="4041775" cy="35719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«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Аптека на подоконнике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»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11" name="Содержимое 10" descr="DSC_01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rcRect l="1767" t="8006" r="4555"/>
          <a:stretch>
            <a:fillRect/>
          </a:stretch>
        </p:blipFill>
        <p:spPr>
          <a:xfrm>
            <a:off x="214282" y="571480"/>
            <a:ext cx="3320828" cy="2160000"/>
          </a:xfrm>
        </p:spPr>
      </p:pic>
      <p:pic>
        <p:nvPicPr>
          <p:cNvPr id="13" name="Содержимое 12" descr="DSC_01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2857496"/>
            <a:ext cx="3261176" cy="2160000"/>
          </a:xfrm>
        </p:spPr>
      </p:pic>
      <p:pic>
        <p:nvPicPr>
          <p:cNvPr id="14" name="Рисунок 13" descr="DSC_0146.JPG"/>
          <p:cNvPicPr>
            <a:picLocks noChangeAspect="1"/>
          </p:cNvPicPr>
          <p:nvPr/>
        </p:nvPicPr>
        <p:blipFill>
          <a:blip r:embed="rId5" cstate="print"/>
          <a:srcRect l="31174" t="-567" r="19657" b="-1458"/>
          <a:stretch>
            <a:fillRect/>
          </a:stretch>
        </p:blipFill>
        <p:spPr>
          <a:xfrm>
            <a:off x="2928926" y="1000108"/>
            <a:ext cx="1519248" cy="20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1693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l="3906" t="17708" r="13540" b="8333"/>
          <a:stretch>
            <a:fillRect/>
          </a:stretch>
        </p:blipFill>
        <p:spPr>
          <a:xfrm>
            <a:off x="5715008" y="428604"/>
            <a:ext cx="3214710" cy="2160000"/>
          </a:xfrm>
          <a:prstGeom prst="rect">
            <a:avLst/>
          </a:prstGeom>
        </p:spPr>
      </p:pic>
      <p:pic>
        <p:nvPicPr>
          <p:cNvPr id="15" name="Рисунок 14" descr="о правильном питании.JPG"/>
          <p:cNvPicPr>
            <a:picLocks noChangeAspect="1"/>
          </p:cNvPicPr>
          <p:nvPr/>
        </p:nvPicPr>
        <p:blipFill>
          <a:blip r:embed="rId7" cstate="print">
            <a:lum bright="10000" contrast="10000"/>
          </a:blip>
          <a:srcRect t="4166" r="9375" b="13541"/>
          <a:stretch>
            <a:fillRect/>
          </a:stretch>
        </p:blipFill>
        <p:spPr>
          <a:xfrm>
            <a:off x="5786446" y="3000372"/>
            <a:ext cx="3171633" cy="216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929322" y="2643182"/>
            <a:ext cx="283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«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Смузи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: вред и польза»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4786322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 лектории –практикуме проведено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97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групповых  и более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400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индивидуальных занятий.   Получили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знания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порядка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600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участников целевой группы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19" name="Picture 3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СМИ\13.02.2019 Санаторий на дому.jpg"/>
          <p:cNvPicPr>
            <a:picLocks noChangeAspect="1" noChangeArrowheads="1"/>
          </p:cNvPicPr>
          <p:nvPr/>
        </p:nvPicPr>
        <p:blipFill>
          <a:blip r:embed="rId8" cstate="print"/>
          <a:srcRect l="1424" t="22041" r="38756" b="8163"/>
          <a:stretch>
            <a:fillRect/>
          </a:stretch>
        </p:blipFill>
        <p:spPr bwMode="auto">
          <a:xfrm>
            <a:off x="571472" y="4857760"/>
            <a:ext cx="2011570" cy="1819992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 rot="10800000" flipH="1">
            <a:off x="3500430" y="3143248"/>
            <a:ext cx="2143140" cy="714380"/>
          </a:xfrm>
          <a:prstGeom prst="wedgeRoundRectCallout">
            <a:avLst>
              <a:gd name="adj1" fmla="val 223"/>
              <a:gd name="adj2" fmla="val 8665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14324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nstantia" pitchFamily="18" charset="0"/>
              </a:rPr>
              <a:t>Ольга Григорьевна Суркова</a:t>
            </a:r>
          </a:p>
          <a:p>
            <a:pPr algn="ctr"/>
            <a:r>
              <a:rPr lang="ru-RU" sz="1100" i="1" dirty="0" smtClean="0">
                <a:latin typeface="Constantia" pitchFamily="18" charset="0"/>
              </a:rPr>
              <a:t>Участник Общероссийского общественного движения </a:t>
            </a:r>
          </a:p>
          <a:p>
            <a:pPr algn="ctr"/>
            <a:r>
              <a:rPr lang="ru-RU" sz="1100" i="1" dirty="0" smtClean="0">
                <a:latin typeface="Constantia" pitchFamily="18" charset="0"/>
              </a:rPr>
              <a:t>«За сбережение народа»</a:t>
            </a:r>
            <a:endParaRPr lang="ru-RU" sz="1100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929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3. Интеллектуальный клуб «Что? Где? Когда?»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42"/>
            <a:ext cx="1154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Задачи: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14282" y="857232"/>
          <a:ext cx="8643998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786050" y="3786190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Впервые  команда</a:t>
            </a:r>
          </a:p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старшего поколения</a:t>
            </a:r>
          </a:p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участвовала в </a:t>
            </a:r>
          </a:p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интеллектуальном </a:t>
            </a:r>
          </a:p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турнире </a:t>
            </a:r>
          </a:p>
          <a:p>
            <a:pPr algn="ctr"/>
            <a:r>
              <a:rPr lang="ru-RU" b="1" dirty="0" smtClean="0">
                <a:ln>
                  <a:solidFill>
                    <a:srgbClr val="003300"/>
                  </a:solidFill>
                </a:ln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10 августа 2017 года </a:t>
            </a:r>
            <a:endParaRPr lang="ru-RU" dirty="0">
              <a:ln>
                <a:solidFill>
                  <a:srgbClr val="003300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16" name="Рисунок 15" descr="DSC_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714752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4" descr="DSC_0043.jpg"/>
          <p:cNvPicPr>
            <a:picLocks noChangeAspect="1"/>
          </p:cNvPicPr>
          <p:nvPr/>
        </p:nvPicPr>
        <p:blipFill>
          <a:blip r:embed="rId8" cstate="print">
            <a:lum bright="20000" contrast="20000"/>
          </a:blip>
          <a:stretch>
            <a:fillRect/>
          </a:stretch>
        </p:blipFill>
        <p:spPr>
          <a:xfrm>
            <a:off x="214282" y="3714752"/>
            <a:ext cx="2899096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sova_small_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4757738"/>
            <a:ext cx="192882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7000892" cy="1643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В 2020 году написан социально значимый проект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«Дерзай быть мудрым!». 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На субсидию Правительства Омской области приобретено новое оборудование для интеллектуальных игр 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6" name="Содержимое 5" descr="0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264" t="7062" r="11674" b="10148"/>
          <a:stretch>
            <a:fillRect/>
          </a:stretch>
        </p:blipFill>
        <p:spPr>
          <a:xfrm>
            <a:off x="214282" y="1857364"/>
            <a:ext cx="2746452" cy="1980000"/>
          </a:xfrm>
        </p:spPr>
      </p:pic>
      <p:pic>
        <p:nvPicPr>
          <p:cNvPr id="8" name="Рисунок 7" descr="IMG_20201021_152528.jpg"/>
          <p:cNvPicPr>
            <a:picLocks noChangeAspect="1"/>
          </p:cNvPicPr>
          <p:nvPr/>
        </p:nvPicPr>
        <p:blipFill>
          <a:blip r:embed="rId4" cstate="print"/>
          <a:srcRect t="6614" b="7396"/>
          <a:stretch>
            <a:fillRect/>
          </a:stretch>
        </p:blipFill>
        <p:spPr>
          <a:xfrm>
            <a:off x="142844" y="3929066"/>
            <a:ext cx="2842449" cy="1980000"/>
          </a:xfrm>
          <a:prstGeom prst="rect">
            <a:avLst/>
          </a:prstGeom>
        </p:spPr>
      </p:pic>
      <p:pic>
        <p:nvPicPr>
          <p:cNvPr id="10" name="Рисунок 9" descr="IMG-20200829-WA0010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13541" r="3494"/>
          <a:stretch>
            <a:fillRect/>
          </a:stretch>
        </p:blipFill>
        <p:spPr>
          <a:xfrm>
            <a:off x="6072198" y="1857364"/>
            <a:ext cx="2946787" cy="1980000"/>
          </a:xfrm>
          <a:prstGeom prst="rect">
            <a:avLst/>
          </a:prstGeom>
        </p:spPr>
      </p:pic>
      <p:pic>
        <p:nvPicPr>
          <p:cNvPr id="13" name="Рисунок 12" descr="ЧГК-финал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tretch>
            <a:fillRect/>
          </a:stretch>
        </p:blipFill>
        <p:spPr>
          <a:xfrm>
            <a:off x="6286512" y="3929066"/>
            <a:ext cx="2758547" cy="1980000"/>
          </a:xfrm>
          <a:prstGeom prst="rect">
            <a:avLst/>
          </a:prstGeom>
        </p:spPr>
      </p:pic>
      <p:pic>
        <p:nvPicPr>
          <p:cNvPr id="15" name="Picture 3" descr="G:\2-ПРОЕКТ,БАННЕР,ПРИГЛАШЕНИЯ\БАННЕР\баннер красно-черный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02"/>
          <a:stretch/>
        </p:blipFill>
        <p:spPr bwMode="auto">
          <a:xfrm>
            <a:off x="285720" y="142852"/>
            <a:ext cx="1776365" cy="166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2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СМИ\Благодарность ВОС-март.2019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57931" t="78418" r="7838" b="3484"/>
          <a:stretch>
            <a:fillRect/>
          </a:stretch>
        </p:blipFill>
        <p:spPr bwMode="auto">
          <a:xfrm>
            <a:off x="142844" y="5715016"/>
            <a:ext cx="2714644" cy="104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2857488" y="1785926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Сегодня клуб насчитывает более 15 команд старшего поколения.</a:t>
            </a:r>
          </a:p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П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риняли </a:t>
            </a: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участие более 200 игроков данной категории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9" name="Рисунок 28" descr="ОТЗЫВ БИБЛИОТЕ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327149"/>
            <a:ext cx="1698493" cy="242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" descr="G:\ВСЕ ИГРЫ по проекту\2 Брейн ринг 02.10.2020\DSC_0030.JPG"/>
          <p:cNvPicPr>
            <a:picLocks noChangeAspect="1" noChangeArrowheads="1"/>
          </p:cNvPicPr>
          <p:nvPr/>
        </p:nvPicPr>
        <p:blipFill rotWithShape="1">
          <a:blip r:embed="rId10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4" t="50571" r="9795" b="-72"/>
          <a:stretch/>
        </p:blipFill>
        <p:spPr bwMode="auto">
          <a:xfrm>
            <a:off x="3643306" y="5643578"/>
            <a:ext cx="3071834" cy="110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Picture 3" descr="G:\ВСЕ ИГРЫ по проекту\2 Брейн ринг 02.10.2020\DSC_0071.JPG"/>
          <p:cNvPicPr>
            <a:picLocks noChangeAspect="1" noChangeArrowheads="1"/>
          </p:cNvPicPr>
          <p:nvPr/>
        </p:nvPicPr>
        <p:blipFill rotWithShape="1">
          <a:blip r:embed="rId11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8" t="16206"/>
          <a:stretch/>
        </p:blipFill>
        <p:spPr bwMode="auto">
          <a:xfrm>
            <a:off x="2928926" y="5643578"/>
            <a:ext cx="1833290" cy="110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4.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Клуб «Будь здоров!» для активных людей</a:t>
            </a:r>
            <a:endParaRPr lang="ru-RU" sz="2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785794"/>
            <a:ext cx="12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Задачи :</a:t>
            </a:r>
            <a:endParaRPr lang="ru-RU" sz="20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571480"/>
          <a:ext cx="885831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785786" y="2643182"/>
          <a:ext cx="728667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DSC_0037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5626" t="8716" r="6238" b="16973"/>
          <a:stretch>
            <a:fillRect/>
          </a:stretch>
        </p:blipFill>
        <p:spPr>
          <a:xfrm rot="5400000" flipH="1">
            <a:off x="4187323" y="2813544"/>
            <a:ext cx="2078865" cy="130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DSC_0044.JPG"/>
          <p:cNvPicPr>
            <a:picLocks noChangeAspect="1"/>
          </p:cNvPicPr>
          <p:nvPr/>
        </p:nvPicPr>
        <p:blipFill>
          <a:blip r:embed="rId4" cstate="print"/>
          <a:srcRect l="13670" t="21431" r="14826" b="15065"/>
          <a:stretch>
            <a:fillRect/>
          </a:stretch>
        </p:blipFill>
        <p:spPr>
          <a:xfrm>
            <a:off x="5857884" y="1714488"/>
            <a:ext cx="303611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DSC_0038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19332"/>
          <a:stretch>
            <a:fillRect/>
          </a:stretch>
        </p:blipFill>
        <p:spPr>
          <a:xfrm>
            <a:off x="5929322" y="3571876"/>
            <a:ext cx="294151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1246.JPG"/>
          <p:cNvPicPr>
            <a:picLocks noChangeAspect="1"/>
          </p:cNvPicPr>
          <p:nvPr/>
        </p:nvPicPr>
        <p:blipFill>
          <a:blip r:embed="rId6" cstate="print"/>
          <a:srcRect t="9704"/>
          <a:stretch>
            <a:fillRect/>
          </a:stretch>
        </p:blipFill>
        <p:spPr>
          <a:xfrm>
            <a:off x="142844" y="1714488"/>
            <a:ext cx="3189481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1222.JPG"/>
          <p:cNvPicPr>
            <a:picLocks noChangeAspect="1"/>
          </p:cNvPicPr>
          <p:nvPr/>
        </p:nvPicPr>
        <p:blipFill>
          <a:blip r:embed="rId7" cstate="print"/>
          <a:srcRect r="11152" b="16860"/>
          <a:stretch>
            <a:fillRect/>
          </a:stretch>
        </p:blipFill>
        <p:spPr>
          <a:xfrm>
            <a:off x="142844" y="3929066"/>
            <a:ext cx="3189600" cy="210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1241.JPG"/>
          <p:cNvPicPr>
            <a:picLocks noChangeAspect="1"/>
          </p:cNvPicPr>
          <p:nvPr/>
        </p:nvPicPr>
        <p:blipFill rotWithShape="1">
          <a:blip r:embed="rId8" cstate="print"/>
          <a:srcRect l="24442" t="9922" r="37325"/>
          <a:stretch/>
        </p:blipFill>
        <p:spPr>
          <a:xfrm>
            <a:off x="3143240" y="2928934"/>
            <a:ext cx="1210255" cy="2203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1071546"/>
            <a:ext cx="435768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 семинаре«Скандинавская ходьба-спорт и отдых» участвуют «Северные пчелки»</a:t>
            </a:r>
            <a:endParaRPr lang="ru-RU" sz="1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22" name="Рисунок 21" descr="DSC_0045.JPG"/>
          <p:cNvPicPr>
            <a:picLocks noChangeAspect="1"/>
          </p:cNvPicPr>
          <p:nvPr/>
        </p:nvPicPr>
        <p:blipFill>
          <a:blip r:embed="rId9" cstate="print"/>
          <a:srcRect l="10514" r="18512"/>
          <a:stretch>
            <a:fillRect/>
          </a:stretch>
        </p:blipFill>
        <p:spPr>
          <a:xfrm rot="16200000">
            <a:off x="6433817" y="4918430"/>
            <a:ext cx="2006579" cy="187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214282" y="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Скандинавская ходьба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072066" y="42860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571736" y="42860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29322" y="57148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практика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00166" y="571480"/>
            <a:ext cx="1079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latin typeface="Constantia" pitchFamily="18" charset="0"/>
              </a:rPr>
              <a:t>теория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1071546"/>
            <a:ext cx="442912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 клубе «Будь здоров!» с 2016 года  </a:t>
            </a:r>
            <a:b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</a:b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проводятся занятия 2 раза в неделю.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36" name="Рисунок 35" descr="da067e5f50a38c29cdaed5e18a7ada24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5143512"/>
            <a:ext cx="2071702" cy="1498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009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8775" t="15278" r="6120" b="11016"/>
          <a:stretch>
            <a:fillRect/>
          </a:stretch>
        </p:blipFill>
        <p:spPr>
          <a:xfrm rot="5400000" flipH="1">
            <a:off x="4517386" y="2912109"/>
            <a:ext cx="1944946" cy="126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0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«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Позабудь свою лень- 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  посвяти здоровью день</a:t>
            </a:r>
            <a:r>
              <a:rPr lang="ru-RU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472" y="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Группа здоровья с элементами йоги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pic>
        <p:nvPicPr>
          <p:cNvPr id="13" name="Picture 2" descr="D:\Рабочий стол 2\ФОТО\2019 год\ХАНОХ Т.Б\ФОТО МОСКАЛЕНКИ\IMG_20191009_134419.jpg"/>
          <p:cNvPicPr>
            <a:picLocks noChangeAspect="1" noChangeArrowheads="1"/>
          </p:cNvPicPr>
          <p:nvPr/>
        </p:nvPicPr>
        <p:blipFill rotWithShape="1">
          <a:blip r:embed="rId4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62"/>
          <a:stretch/>
        </p:blipFill>
        <p:spPr bwMode="auto">
          <a:xfrm flipH="1">
            <a:off x="185707" y="3095625"/>
            <a:ext cx="3211592" cy="204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Рисунок 13" descr="DSCN4431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 flipH="1">
            <a:off x="214282" y="785794"/>
            <a:ext cx="3286148" cy="2186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00017.JPG"/>
          <p:cNvPicPr>
            <a:picLocks noChangeAspect="1"/>
          </p:cNvPicPr>
          <p:nvPr/>
        </p:nvPicPr>
        <p:blipFill>
          <a:blip r:embed="rId6" cstate="print"/>
          <a:srcRect l="21875" r="46094"/>
          <a:stretch>
            <a:fillRect/>
          </a:stretch>
        </p:blipFill>
        <p:spPr>
          <a:xfrm flipH="1">
            <a:off x="3071802" y="2928934"/>
            <a:ext cx="1143834" cy="211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428992" y="1142984"/>
            <a:ext cx="2571768" cy="1357322"/>
          </a:xfrm>
          <a:prstGeom prst="wedgeRoundRectCallout">
            <a:avLst>
              <a:gd name="adj1" fmla="val -31190"/>
              <a:gd name="adj2" fmla="val 785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28992" y="1214422"/>
            <a:ext cx="25717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Constantia" pitchFamily="18" charset="0"/>
              </a:rPr>
              <a:t>Дыхательная  гимнастика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nstantia" pitchFamily="18" charset="0"/>
              </a:rPr>
              <a:t>с участием </a:t>
            </a:r>
            <a:r>
              <a:rPr lang="ru-RU" sz="1200" b="1" dirty="0" err="1" smtClean="0">
                <a:solidFill>
                  <a:srgbClr val="002060"/>
                </a:solidFill>
                <a:latin typeface="Constantia" pitchFamily="18" charset="0"/>
              </a:rPr>
              <a:t>Ханок</a:t>
            </a:r>
            <a:r>
              <a:rPr lang="ru-RU" sz="1200" b="1" dirty="0" smtClean="0">
                <a:solidFill>
                  <a:srgbClr val="002060"/>
                </a:solidFill>
                <a:latin typeface="Constantia" pitchFamily="18" charset="0"/>
              </a:rPr>
              <a:t>  Татьяны Борисовны – исп. директор Омской общественной организации  по пропаганде здорового образа жизни«Дар»</a:t>
            </a:r>
            <a:endParaRPr lang="ru-RU" sz="1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8" name="Picture 2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СМИ\12.2017 Занимайся,если хочешь быть здоров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35535" t="16731" r="12393" b="29603"/>
          <a:stretch>
            <a:fillRect/>
          </a:stretch>
        </p:blipFill>
        <p:spPr bwMode="auto">
          <a:xfrm>
            <a:off x="4714876" y="4631516"/>
            <a:ext cx="1571636" cy="2226484"/>
          </a:xfrm>
          <a:prstGeom prst="rect">
            <a:avLst/>
          </a:prstGeom>
          <a:noFill/>
        </p:spPr>
      </p:pic>
      <p:pic>
        <p:nvPicPr>
          <p:cNvPr id="21" name="Рисунок 20" descr="Занятие в клубе для активных людей.jpg"/>
          <p:cNvPicPr>
            <a:picLocks noChangeAspect="1"/>
          </p:cNvPicPr>
          <p:nvPr/>
        </p:nvPicPr>
        <p:blipFill>
          <a:blip r:embed="rId8" cstate="print"/>
          <a:srcRect t="20747" b="4562"/>
          <a:stretch>
            <a:fillRect/>
          </a:stretch>
        </p:blipFill>
        <p:spPr>
          <a:xfrm>
            <a:off x="6429388" y="3714752"/>
            <a:ext cx="2423008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DSC_0022.JPG"/>
          <p:cNvPicPr>
            <a:picLocks noChangeAspect="1"/>
          </p:cNvPicPr>
          <p:nvPr/>
        </p:nvPicPr>
        <p:blipFill>
          <a:blip r:embed="rId9" cstate="print"/>
          <a:srcRect t="34666" r="21875"/>
          <a:stretch>
            <a:fillRect/>
          </a:stretch>
        </p:blipFill>
        <p:spPr>
          <a:xfrm flipH="1">
            <a:off x="6429388" y="2285992"/>
            <a:ext cx="2470794" cy="136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Заняти в клубе Будь здоров.jpg"/>
          <p:cNvPicPr>
            <a:picLocks noChangeAspect="1"/>
          </p:cNvPicPr>
          <p:nvPr/>
        </p:nvPicPr>
        <p:blipFill>
          <a:blip r:embed="rId10" cstate="print"/>
          <a:srcRect t="16050"/>
          <a:stretch>
            <a:fillRect/>
          </a:stretch>
        </p:blipFill>
        <p:spPr>
          <a:xfrm>
            <a:off x="6458803" y="5143512"/>
            <a:ext cx="2412093" cy="151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клуб Будь здоров\DSC_0008.JPG"/>
          <p:cNvPicPr>
            <a:picLocks noChangeAspect="1" noChangeArrowheads="1"/>
          </p:cNvPicPr>
          <p:nvPr/>
        </p:nvPicPr>
        <p:blipFill>
          <a:blip r:embed="rId11" cstate="print"/>
          <a:srcRect l="8696" r="4348" b="8694"/>
          <a:stretch>
            <a:fillRect/>
          </a:stretch>
        </p:blipFill>
        <p:spPr bwMode="auto">
          <a:xfrm>
            <a:off x="71406" y="5214950"/>
            <a:ext cx="2157129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12 кабинет\Desktop\МЕРОПРИЯТИЯ\Конкурс профессионального мастерства в сфере социального обслуживания\на конкурс Калинина О.П\На конкурс проф.мастерства\клуб Будь здоров\DSC_00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285984" y="5214950"/>
            <a:ext cx="2226653" cy="147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12 кабинет\Desktop\МЕРОПРИЯТИЯ\Конкурс профессионального мастерства в сфере социального обслуживания\на конкурс Калинина О.П\Калинины\Калинина О.П\ОП ойга.jpg"/>
          <p:cNvPicPr>
            <a:picLocks noChangeAspect="1" noChangeArrowheads="1"/>
          </p:cNvPicPr>
          <p:nvPr/>
        </p:nvPicPr>
        <p:blipFill>
          <a:blip r:embed="rId13" cstate="print"/>
          <a:srcRect t="24194"/>
          <a:stretch>
            <a:fillRect/>
          </a:stretch>
        </p:blipFill>
        <p:spPr bwMode="auto">
          <a:xfrm>
            <a:off x="6357950" y="785794"/>
            <a:ext cx="2500330" cy="1421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685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Бюджетное учреждение Омской области «Комплексный центр социального обслуживания населения Москаленского района» </vt:lpstr>
      <vt:lpstr>Слайд 2</vt:lpstr>
      <vt:lpstr>Слайд 3</vt:lpstr>
      <vt:lpstr>Слайд 4</vt:lpstr>
      <vt:lpstr>Слайд 5</vt:lpstr>
      <vt:lpstr> В 2020 году написан социально значимый проект  «Дерзай быть мудрым!».  На субсидию Правительства Омской области приобретено новое оборудование для интеллектуальных игр </vt:lpstr>
      <vt:lpstr>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Омской области «Комплексный центр социального развития»</dc:title>
  <dc:creator>12 кабинет</dc:creator>
  <cp:lastModifiedBy>Лузина</cp:lastModifiedBy>
  <cp:revision>175</cp:revision>
  <dcterms:created xsi:type="dcterms:W3CDTF">2021-06-16T06:34:58Z</dcterms:created>
  <dcterms:modified xsi:type="dcterms:W3CDTF">2024-10-09T06:17:41Z</dcterms:modified>
</cp:coreProperties>
</file>