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4" r:id="rId7"/>
    <p:sldId id="263" r:id="rId8"/>
    <p:sldId id="266" r:id="rId9"/>
    <p:sldId id="270" r:id="rId10"/>
    <p:sldId id="277" r:id="rId11"/>
    <p:sldId id="271" r:id="rId12"/>
    <p:sldId id="274" r:id="rId13"/>
    <p:sldId id="275" r:id="rId14"/>
    <p:sldId id="268" r:id="rId15"/>
    <p:sldId id="276" r:id="rId16"/>
    <p:sldId id="279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20B"/>
    <a:srgbClr val="D89102"/>
    <a:srgbClr val="F79B4F"/>
    <a:srgbClr val="003BC0"/>
    <a:srgbClr val="E20071"/>
    <a:srgbClr val="E20087"/>
    <a:srgbClr val="FFABCB"/>
    <a:srgbClr val="6F4001"/>
    <a:srgbClr val="CC9900"/>
    <a:srgbClr val="15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970885"/>
            <a:ext cx="8093365" cy="18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803345"/>
            <a:ext cx="8080555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EF72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397033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442844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9" y="228600"/>
            <a:ext cx="3657601" cy="4422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b="1" dirty="0" smtClean="0"/>
              <a:t/>
            </a:r>
            <a:br>
              <a:rPr lang="ru-RU" sz="4100" b="1" dirty="0" smtClean="0"/>
            </a:br>
            <a:r>
              <a:rPr lang="ru-RU" sz="4100" b="1" dirty="0"/>
              <a:t/>
            </a:r>
            <a:br>
              <a:rPr lang="ru-RU" sz="4100" b="1" dirty="0"/>
            </a:br>
            <a:r>
              <a:rPr lang="ru-RU" sz="4100" b="1" dirty="0" smtClean="0"/>
              <a:t/>
            </a:r>
            <a:br>
              <a:rPr lang="ru-RU" sz="4100" b="1" dirty="0" smtClean="0"/>
            </a:br>
            <a:r>
              <a:rPr lang="ru-RU" sz="4100" b="1" dirty="0" smtClean="0"/>
              <a:t>Обучение основам создания </a:t>
            </a:r>
            <a:br>
              <a:rPr lang="ru-RU" sz="4100" b="1" dirty="0" smtClean="0"/>
            </a:br>
            <a:r>
              <a:rPr lang="ru-RU" sz="4100" b="1" dirty="0" smtClean="0"/>
              <a:t>фото-видео контента</a:t>
            </a:r>
            <a:endParaRPr lang="en-US" sz="4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343400"/>
            <a:ext cx="3581400" cy="183368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популяризации национальных традиций в социальных сетях 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1\Downloads\image-10-01-24-11-1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060"/>
            <a:ext cx="2057400" cy="2056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0"/>
            <a:ext cx="4857752" cy="14287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функционал приложения </a:t>
            </a:r>
            <a:r>
              <a:rPr lang="en-US" sz="3200" b="1" dirty="0" err="1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r>
              <a:rPr lang="en-US" sz="32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</a:t>
            </a:r>
            <a:endParaRPr lang="ru-RU" sz="32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1707227868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2928958" cy="51435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1428736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Увеличивать или уменьшать размер накладываемого изображения </a:t>
            </a:r>
            <a:r>
              <a:rPr lang="ru-RU" sz="2400" b="1" dirty="0" smtClean="0"/>
              <a:t>можно, при касании пальцами экрана - выделенной рамки.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3428999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 нажатии на изображение  - оно выделяется.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Крестик</a:t>
            </a:r>
            <a:r>
              <a:rPr lang="ru-RU" sz="2400" b="1" dirty="0" smtClean="0"/>
              <a:t> – изображение удалится.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Карандаш</a:t>
            </a:r>
            <a:r>
              <a:rPr lang="ru-RU" sz="2400" b="1" dirty="0" smtClean="0"/>
              <a:t> – возможность редактирования.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786454"/>
            <a:ext cx="4214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Если карандаш не отображается – </a:t>
            </a:r>
            <a:r>
              <a:rPr lang="ru-RU" sz="2000" b="1" dirty="0" smtClean="0"/>
              <a:t>нажимаем на галочку и снова выделяем изображение. 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0"/>
            <a:ext cx="4643438" cy="1357298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Сохраняем черновик проекта</a:t>
            </a:r>
            <a:endParaRPr lang="ru-RU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500174"/>
            <a:ext cx="4500594" cy="4929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500" b="1" dirty="0" smtClean="0"/>
              <a:t>Черновик проекта доступен для  дальнейшего редактирования в </a:t>
            </a: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приложении</a:t>
            </a:r>
            <a:r>
              <a:rPr lang="ru-RU" sz="3500" b="1" dirty="0" smtClean="0"/>
              <a:t> </a:t>
            </a:r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r>
              <a:rPr lang="ru-RU" sz="3500" b="1" dirty="0" smtClean="0"/>
              <a:t>. </a:t>
            </a:r>
          </a:p>
          <a:p>
            <a:pPr algn="ctr">
              <a:buNone/>
            </a:pPr>
            <a:r>
              <a:rPr lang="ru-RU" sz="3500" b="1" dirty="0" smtClean="0"/>
              <a:t>Нажимаем на стрелку влево вверху экрана – черновик сохранён. </a:t>
            </a:r>
            <a:endParaRPr lang="ru-RU" sz="3500" b="1" dirty="0"/>
          </a:p>
        </p:txBody>
      </p:sp>
      <p:pic>
        <p:nvPicPr>
          <p:cNvPr id="8" name="Picture 2" descr="C:\Users\User\Downloads\1707042929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2857520" cy="4907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картинку для редактирования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ownloads\Кофе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2714644" cy="4500594"/>
          </a:xfrm>
          <a:prstGeom prst="rect">
            <a:avLst/>
          </a:prstGeom>
          <a:noFill/>
        </p:spPr>
      </p:pic>
      <p:pic>
        <p:nvPicPr>
          <p:cNvPr id="3075" name="Picture 3" descr="C:\Users\User\Downloads\Романти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00174"/>
            <a:ext cx="2714644" cy="4500594"/>
          </a:xfrm>
          <a:prstGeom prst="rect">
            <a:avLst/>
          </a:prstGeom>
          <a:noFill/>
        </p:spPr>
      </p:pic>
      <p:pic>
        <p:nvPicPr>
          <p:cNvPr id="3076" name="Picture 4" descr="C:\Users\User\Downloads\Ромаш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500174"/>
            <a:ext cx="2643206" cy="45005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6072206"/>
            <a:ext cx="108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6072206"/>
            <a:ext cx="108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6072206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304801"/>
            <a:ext cx="7016195" cy="90769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Добавление фотографии в приложение </a:t>
            </a:r>
            <a:r>
              <a:rPr lang="en-US" sz="4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sz="4000" b="1" dirty="0" smtClean="0"/>
              <a:t>1.</a:t>
            </a:r>
            <a:r>
              <a:rPr lang="ru-RU" sz="4000" dirty="0" smtClean="0"/>
              <a:t>Открыть приложение – фото - новый проект – выбрать фото из галереи устройства</a:t>
            </a:r>
          </a:p>
          <a:p>
            <a:pPr lvl="0" algn="ctr">
              <a:buNone/>
            </a:pPr>
            <a:r>
              <a:rPr lang="en-US" sz="4000" b="1" dirty="0" smtClean="0"/>
              <a:t>2.</a:t>
            </a:r>
            <a:r>
              <a:rPr lang="ru-RU" sz="4000" dirty="0" smtClean="0"/>
              <a:t>Найти фото в галерее устройства и отправить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6248" y="0"/>
            <a:ext cx="4857752" cy="1193418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 параметры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786346"/>
          </a:xfrm>
        </p:spPr>
        <p:txBody>
          <a:bodyPr>
            <a:normAutofit lnSpcReduction="10000"/>
          </a:bodyPr>
          <a:lstStyle/>
          <a:p>
            <a:pPr marL="514350" lvl="0" indent="-51435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Вращение – при сохранении данного фильтра изображение обрезается под заданный угол. </a:t>
            </a:r>
          </a:p>
          <a:p>
            <a:pPr marL="514350" lvl="0" indent="-51435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Регулировка – яркость.</a:t>
            </a:r>
          </a:p>
          <a:p>
            <a:pPr marL="514350" lvl="0" indent="-51435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Регулировка – контраст.</a:t>
            </a:r>
          </a:p>
          <a:p>
            <a:pPr marL="514350" lvl="0" indent="-51435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Регулировка – резкость.</a:t>
            </a:r>
          </a:p>
          <a:p>
            <a:pPr marL="514350" lvl="0" indent="-51435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Регулировка – оттенок.</a:t>
            </a:r>
          </a:p>
          <a:p>
            <a:pPr marL="514350" lvl="0" indent="-514350" algn="ctr">
              <a:buNone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 algn="ctr">
              <a:buNone/>
            </a:pPr>
            <a:endParaRPr lang="ru-RU" dirty="0" smtClean="0"/>
          </a:p>
          <a:p>
            <a:pPr marL="514350" lvl="0" indent="-51435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"/>
            <a:ext cx="4929190" cy="1212490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фоном </a:t>
            </a:r>
            <a:endParaRPr lang="ru-RU" sz="45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410909" cy="5357826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Проведя по экрану – меняем размер холста.</a:t>
            </a:r>
          </a:p>
          <a:p>
            <a:pPr algn="ctr"/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Открываем задний фон и  меняем фильтр: </a:t>
            </a:r>
          </a:p>
          <a:p>
            <a:pPr algn="ctr">
              <a:buNone/>
            </a:pP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листаем ленту вниз – выбираем, нажимаем на галочку. </a:t>
            </a:r>
            <a:endParaRPr lang="ru-R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"/>
            <a:ext cx="4929190" cy="1212490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текстом</a:t>
            </a:r>
            <a:endParaRPr lang="ru-RU" sz="45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410909" cy="535782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набираем.</a:t>
            </a:r>
          </a:p>
          <a:p>
            <a:pPr algn="ctr"/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Палитра цвета: 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меняем цвет текста.</a:t>
            </a:r>
          </a:p>
          <a:p>
            <a:pPr algn="ctr"/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Граница: 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меняем цвет границы</a:t>
            </a:r>
          </a:p>
          <a:p>
            <a:pPr algn="ctr"/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Этикетка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выделение за текстом.</a:t>
            </a:r>
          </a:p>
          <a:p>
            <a:pPr algn="ctr"/>
            <a:r>
              <a:rPr lang="en-US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выбираем шрифт.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286000"/>
            <a:ext cx="6858000" cy="1295400"/>
          </a:xfrm>
        </p:spPr>
        <p:txBody>
          <a:bodyPr>
            <a:noAutofit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1\Downloads\image-10-01-24-11-1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34" y="0"/>
            <a:ext cx="2192062" cy="2191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занятий Вам понадобится: </a:t>
            </a:r>
            <a:endParaRPr lang="en-US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86000"/>
            <a:ext cx="8246070" cy="373898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 smtClean="0"/>
              <a:t>Личный смартфон (заряженный)</a:t>
            </a:r>
            <a:endParaRPr lang="en-US" sz="4000" b="1" dirty="0" smtClean="0"/>
          </a:p>
          <a:p>
            <a:pPr algn="ctr"/>
            <a:r>
              <a:rPr lang="ru-RU" sz="4000" b="1" dirty="0" smtClean="0"/>
              <a:t>Тетрадь и ручка для записей</a:t>
            </a:r>
            <a:endParaRPr lang="en-US" sz="4000" b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1"/>
            <a:ext cx="7016195" cy="76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занятий: </a:t>
            </a:r>
            <a:endParaRPr lang="en-US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57400" y="762000"/>
          <a:ext cx="685800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93"/>
                <a:gridCol w="2995448"/>
                <a:gridCol w="3310759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Дата, время и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место проведения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Тема занятия</a:t>
                      </a:r>
                      <a:endParaRPr lang="ru-RU" sz="180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2.02.2024 / 15:00 -16:00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устройством. 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Скачивание приложения </a:t>
                      </a:r>
                      <a:r>
                        <a:rPr lang="en-US" sz="175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750" dirty="0"/>
                    </a:p>
                  </a:txBody>
                  <a:tcPr/>
                </a:tc>
              </a:tr>
              <a:tr h="1389149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5.02.2024 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Вращение, угол;</a:t>
                      </a:r>
                      <a:r>
                        <a:rPr lang="ru-RU" sz="175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Фильтр: яркость, резкость, контраст;</a:t>
                      </a:r>
                      <a:r>
                        <a:rPr lang="ru-RU" sz="175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фоном.</a:t>
                      </a:r>
                      <a:endParaRPr lang="ru-RU" sz="1750" dirty="0"/>
                    </a:p>
                  </a:txBody>
                  <a:tcPr/>
                </a:tc>
              </a:tr>
              <a:tr h="1128684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7.02.2024 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текстом;</a:t>
                      </a:r>
                      <a:r>
                        <a:rPr lang="ru-RU" sz="175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Импорт музыки.</a:t>
                      </a:r>
                      <a:endParaRPr lang="ru-RU" sz="175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14.02.2024/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Видеооткрытка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75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16.02.2024 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видео проектом. </a:t>
                      </a:r>
                      <a:endParaRPr lang="ru-RU" sz="17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1"/>
            <a:ext cx="7016195" cy="76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занятий: </a:t>
            </a:r>
            <a:endParaRPr lang="en-US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57400" y="762000"/>
          <a:ext cx="67818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62"/>
                <a:gridCol w="2962166"/>
                <a:gridCol w="3273972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9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en-US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9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Дата, время и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место проведения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Тема занятия</a:t>
                      </a:r>
                      <a:endParaRPr lang="ru-RU" sz="2000" dirty="0"/>
                    </a:p>
                  </a:txBody>
                  <a:tcPr/>
                </a:tc>
              </a:tr>
              <a:tr h="6553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для самоподготовки.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домашнего задания (17.02.2024 – 25.02.2024)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26.02.2024/ 15:00 -16:00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Видеопроект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от идеи до реализации. </a:t>
                      </a:r>
                      <a:endParaRPr lang="ru-RU" sz="20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28.02.2024/ 15:00 -16:00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Видеопроект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от идеи до реализации.</a:t>
                      </a:r>
                      <a:endParaRPr lang="ru-RU" sz="2000" dirty="0"/>
                    </a:p>
                  </a:txBody>
                  <a:tcPr/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Итоговое занятие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29.02.2024/ 15:00 -16:00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Презентация </a:t>
                      </a:r>
                      <a:r>
                        <a:rPr lang="ru-RU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видеооткрытки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Подключение к интернету 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WI-FI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/>
              <a:t>Имя: </a:t>
            </a:r>
            <a:r>
              <a:rPr lang="en-US" sz="3900" b="1" dirty="0" smtClean="0"/>
              <a:t>pushkina60 </a:t>
            </a:r>
            <a:endParaRPr lang="en-US" sz="39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Пароль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/>
              <a:t>88888888</a:t>
            </a:r>
            <a:endParaRPr lang="en-US" sz="3900" b="1" dirty="0" smtClean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67201" y="0"/>
            <a:ext cx="4572000" cy="137160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</a:t>
            </a:r>
            <a:r>
              <a:rPr lang="en-US" sz="4100" b="1" dirty="0" err="1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endParaRPr lang="ru-RU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1707041519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429024" cy="5178726"/>
          </a:xfrm>
          <a:prstGeom prst="rect">
            <a:avLst/>
          </a:prstGeom>
          <a:noFill/>
        </p:spPr>
      </p:pic>
      <p:pic>
        <p:nvPicPr>
          <p:cNvPr id="1027" name="Picture 3" descr="C:\Users\User\Downloads\1707042005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000528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304801"/>
            <a:ext cx="7016195" cy="90769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Добавление фотографии в приложение </a:t>
            </a:r>
            <a:r>
              <a:rPr lang="en-US" sz="4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sz="4000" b="1" dirty="0" smtClean="0"/>
              <a:t>1.</a:t>
            </a:r>
            <a:r>
              <a:rPr lang="ru-RU" sz="4000" dirty="0" smtClean="0"/>
              <a:t>Открыть приложение – фото - новый проект – выбрать фото из галереи устройства</a:t>
            </a:r>
          </a:p>
          <a:p>
            <a:pPr lvl="0" algn="ctr">
              <a:buNone/>
            </a:pPr>
            <a:r>
              <a:rPr lang="en-US" sz="4000" b="1" dirty="0" smtClean="0"/>
              <a:t>2.</a:t>
            </a:r>
            <a:r>
              <a:rPr lang="ru-RU" sz="4000" dirty="0" smtClean="0"/>
              <a:t>Найти фото в галерее устройства и отправить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191000" y="304800"/>
            <a:ext cx="4648201" cy="106680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функционал приложения </a:t>
            </a:r>
            <a:r>
              <a:rPr lang="en-US" sz="4100" b="1" dirty="0" err="1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endParaRPr lang="ru-RU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981200"/>
            <a:ext cx="396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Холст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Фильтр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Регулировка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Эффект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Задний фон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Стикер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/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0650" y="1981200"/>
            <a:ext cx="43999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81200"/>
            <a:ext cx="426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Текст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Рисунок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Вырезать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Обрезать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Рамка</a:t>
            </a:r>
          </a:p>
          <a:p>
            <a:pPr marL="342900" indent="-342900"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Вращение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191000" y="304800"/>
            <a:ext cx="4648201" cy="106680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функционал приложения </a:t>
            </a:r>
            <a:r>
              <a:rPr lang="en-US" sz="4100" b="1" dirty="0" err="1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endParaRPr lang="ru-RU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0650" y="1981200"/>
            <a:ext cx="43999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User\Downloads\1707042929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2857520" cy="4907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2000240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Листаем ленту влево – тестируем функционал – возвращаемся к оригиналу 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582</Words>
  <Application>Microsoft Office PowerPoint</Application>
  <PresentationFormat>Экран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 Обучение основам создания  фото-видео контента</vt:lpstr>
      <vt:lpstr>Для занятий Вам понадобится: </vt:lpstr>
      <vt:lpstr>График занятий: </vt:lpstr>
      <vt:lpstr>График занятий: </vt:lpstr>
      <vt:lpstr>Подключение к интернету </vt:lpstr>
      <vt:lpstr>Приложение InShot</vt:lpstr>
      <vt:lpstr>Добавление фотографии в приложение InShot</vt:lpstr>
      <vt:lpstr>Основной функционал приложения InShot</vt:lpstr>
      <vt:lpstr>Основной функционал приложения InShot</vt:lpstr>
      <vt:lpstr>Основной функционал приложения InShot PIP</vt:lpstr>
      <vt:lpstr>Сохраняем черновик проекта</vt:lpstr>
      <vt:lpstr>Выберите картинку для редактирования</vt:lpstr>
      <vt:lpstr>Добавление фотографии в приложение InShot</vt:lpstr>
      <vt:lpstr>Измени параметры</vt:lpstr>
      <vt:lpstr>Работа с фоном </vt:lpstr>
      <vt:lpstr>Работа с текстом</vt:lpstr>
      <vt:lpstr> Спасибо за внимание.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1</cp:lastModifiedBy>
  <cp:revision>89</cp:revision>
  <dcterms:created xsi:type="dcterms:W3CDTF">2013-08-21T19:17:07Z</dcterms:created>
  <dcterms:modified xsi:type="dcterms:W3CDTF">2024-03-11T07:50:54Z</dcterms:modified>
</cp:coreProperties>
</file>