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4523e9a1480928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4523e9a1480928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4523e9a1480928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4523e9a1480928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4523e9a1480928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4523e9a1480928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4523e9a1480928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4523e9a1480928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Танцевально-двигательная терапия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«Время танцевать»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0" y="-266550"/>
            <a:ext cx="9144000" cy="569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Танцевально</a:t>
            </a:r>
            <a:r>
              <a:rPr lang="ru" sz="2000"/>
              <a:t>-двигательная терапия «Время танцевать»— </a:t>
            </a:r>
            <a:r>
              <a:rPr lang="ru" sz="2000"/>
              <a:t>это вид психотерапии, в которой движения (под музыку или без) используются для  улучшения физического, интеллектуального и эмоционального здоровья граждан «Серебряного»возраста.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В пр</a:t>
            </a:r>
            <a:r>
              <a:rPr lang="ru" sz="2000"/>
              <a:t>актике</a:t>
            </a:r>
            <a:r>
              <a:rPr lang="ru" sz="2000"/>
              <a:t> применяются разучивания не сложных танцевальных элементов.</a:t>
            </a:r>
            <a:r>
              <a:rPr lang="ru" sz="2000"/>
              <a:t>.Корректируются двигательные нарушения ,укрепляются мышцы,суставы и позвоночник.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Практика собирает огромное количество положительных отзывов от граждан пожилого возраста.Под руководством автора практики граждане от подготовки «с нуля» достигают больших успехов. Начинают посещать балы,интересуются историей создания танца,историей зарождения балов в России,участвуют в танцевальных конкурсах и занимают призовые места,восстанавливаются после перенесенных инсультов,укрепляются семейные узы.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/>
              <a:t>Так в </a:t>
            </a:r>
            <a:r>
              <a:rPr lang="ru" sz="2200"/>
              <a:t> 2023 году Танцевальная пара занимающаяся по практике автора установила рекорд в номинации «Самая пожилая танцующая пара в России».На момент признания рекорда, суммарный возраст рекордсменов составил 181 год, 10 месяцев</a:t>
            </a:r>
            <a:r>
              <a:rPr lang="ru"/>
              <a:t> </a:t>
            </a:r>
            <a:r>
              <a:rPr lang="ru" sz="2200"/>
              <a:t>и 14 дней</a:t>
            </a:r>
            <a:r>
              <a:rPr lang="ru"/>
              <a:t>!</a:t>
            </a:r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650" y="2571750"/>
            <a:ext cx="4023348" cy="240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6325" y="2571750"/>
            <a:ext cx="3816026" cy="240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190500" y="281950"/>
            <a:ext cx="8953500" cy="48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Граждане посещающие курс танцевально-двигательной терапии «Время танцевать» делятся своими положит</a:t>
            </a:r>
            <a:r>
              <a:rPr lang="ru" sz="2000"/>
              <a:t>ельными отзывами. Кому-то практика помогла быстрее и легче восстановиться после перенесенного инсульта,другие отмечают,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что данная практика помога-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ет справиться с депрессией,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легче перенести потерю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близкого человека,улуч-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шить физическое и эмо-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циональное состояние.</a:t>
            </a:r>
            <a:endParaRPr sz="2000"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2375" y="1417325"/>
            <a:ext cx="4732026" cy="3467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0" y="0"/>
            <a:ext cx="9144000" cy="52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dk2"/>
                </a:solidFill>
              </a:rPr>
              <a:t>Практика </a:t>
            </a:r>
            <a:r>
              <a:rPr lang="ru" sz="1900">
                <a:solidFill>
                  <a:schemeClr val="dk2"/>
                </a:solidFill>
              </a:rPr>
              <a:t>может быть адаптирована под возраст, индивидуальные особенности и пожелания участников проекта. Например, в планах организаторов - расширение перечня танцевальных направлений, включение в занятия новых, полезных для людей старшего возраста движений и упражнений (дыхательные, растяжка и другие).Специалист практики должен уверенно владеть методикой преподавания танцев различных направлений, понимать возрастные особенности людей старшего поколения.</a:t>
            </a:r>
            <a:endParaRPr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9350" y="2571750"/>
            <a:ext cx="2392701" cy="257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175" y="2571751"/>
            <a:ext cx="2537451" cy="257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4650" y="2571750"/>
            <a:ext cx="2392701" cy="2571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