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A973-3E88-415F-99F0-2936B0E1945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75A7-6A02-429C-A61E-9551F0F4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3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A973-3E88-415F-99F0-2936B0E1945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75A7-6A02-429C-A61E-9551F0F4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2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A973-3E88-415F-99F0-2936B0E1945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75A7-6A02-429C-A61E-9551F0F4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A973-3E88-415F-99F0-2936B0E1945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75A7-6A02-429C-A61E-9551F0F4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A973-3E88-415F-99F0-2936B0E1945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75A7-6A02-429C-A61E-9551F0F4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A973-3E88-415F-99F0-2936B0E1945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75A7-6A02-429C-A61E-9551F0F4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6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A973-3E88-415F-99F0-2936B0E1945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75A7-6A02-429C-A61E-9551F0F4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3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A973-3E88-415F-99F0-2936B0E1945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75A7-6A02-429C-A61E-9551F0F4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5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A973-3E88-415F-99F0-2936B0E1945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75A7-6A02-429C-A61E-9551F0F4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9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A973-3E88-415F-99F0-2936B0E1945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75A7-6A02-429C-A61E-9551F0F4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8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A973-3E88-415F-99F0-2936B0E1945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75A7-6A02-429C-A61E-9551F0F4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6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6A973-3E88-415F-99F0-2936B0E1945B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75A7-6A02-429C-A61E-9551F0F48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5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0997" y="3573016"/>
            <a:ext cx="7772400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Дневное\Desktop\презентация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39" cy="708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5796" y="13407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err="1" smtClean="0"/>
              <a:t>Йогатерапия</a:t>
            </a:r>
            <a:r>
              <a:rPr lang="ru-RU" sz="5400" dirty="0" smtClean="0"/>
              <a:t> для пожилых людей, как метод реабилитации и поддержания здорового образа жизни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942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невное\Desktop\презентация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3" y="0"/>
            <a:ext cx="9155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778" y="526362"/>
            <a:ext cx="900522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Чтобы внедрить практику не нужны большие финансовые затраты: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Обучение специалиста – 20 </a:t>
            </a:r>
            <a:r>
              <a:rPr lang="ru-RU" sz="2400" dirty="0" err="1" smtClean="0"/>
              <a:t>тыс.руб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Закупка ковриков – 1000 * 10 = 10 </a:t>
            </a:r>
            <a:r>
              <a:rPr lang="ru-RU" sz="2400" dirty="0" err="1" smtClean="0"/>
              <a:t>тыс.руб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Закупка блоков для йоги 300 * 10 = 3 </a:t>
            </a:r>
            <a:r>
              <a:rPr lang="ru-RU" sz="2400" dirty="0" err="1" smtClean="0"/>
              <a:t>тыс.руб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Закупка </a:t>
            </a:r>
            <a:r>
              <a:rPr lang="ru-RU" sz="2400" dirty="0" err="1" smtClean="0"/>
              <a:t>тренировачных</a:t>
            </a:r>
            <a:r>
              <a:rPr lang="ru-RU" sz="2400" dirty="0" smtClean="0"/>
              <a:t> ремней 200 * 10 = 2 </a:t>
            </a:r>
            <a:r>
              <a:rPr lang="ru-RU" sz="2400" dirty="0" err="1" smtClean="0"/>
              <a:t>тыс.руб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                                                  ИТОГО: 35 ТЫС.РУБ.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              Расчет составлен на группу занимающихся из 10 человек.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67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невное\Desktop\презентация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" y="-336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7597" y="19036"/>
            <a:ext cx="7608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Отзывы наших клиентов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32567"/>
            <a:ext cx="8892480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Никулина Галина Сергеевна: 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занимаюсь йогой уже 2 года. 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это время у меня увеличилась гибкость тела, наладилось </a:t>
            </a:r>
          </a:p>
          <a:p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ищеварение. Очень рада, что у нас появилась такая практика!</a:t>
            </a:r>
          </a:p>
          <a:p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Староверова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Лариса Васильевна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обратилась в центр с проблемой боли в коленях. Вот уже год занимаюсь йогой и боли отступили. Так же заметила </a:t>
            </a:r>
          </a:p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овышение иммунитета. </a:t>
            </a:r>
          </a:p>
          <a:p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Козырева Елена Викторовна: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люблю растяжку, мне становится после нее очень легко и свободно. Пробовала посещать занятия йогой в общих классах, но там повышенный уровень подготовки, не смогла продолжать занятия. Узнала о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йогатерапии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пожилых людей, не задумываясь пришла и занимаюсь на постоянной основе. Все понятно и доступно для нашего возраста.  Спасибо за возможность почувствовать себя молодыми и гибкими!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7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невное\Desktop\йога группа\Природа\DSC_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4624"/>
            <a:ext cx="9180512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  <a:t>Йога – это возможность обрести гармонию души и тела</a:t>
            </a:r>
            <a:r>
              <a:rPr lang="ru-RU" sz="4000" dirty="0" smtClean="0">
                <a:solidFill>
                  <a:srgbClr val="FF0000"/>
                </a:solidFill>
              </a:rPr>
              <a:t>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237312"/>
            <a:ext cx="2385589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невное\Desktop\презентация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298" y="-31604"/>
            <a:ext cx="9828584" cy="688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80528" y="116632"/>
            <a:ext cx="8485913" cy="42780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ЦЕЛЬ ДАННОЙ ПРАКТИКИ:</a:t>
            </a:r>
          </a:p>
          <a:p>
            <a:r>
              <a:rPr lang="ru-RU" sz="4800" dirty="0" smtClean="0"/>
              <a:t> </a:t>
            </a:r>
            <a:r>
              <a:rPr lang="ru-RU" sz="4400" dirty="0" smtClean="0"/>
              <a:t>поддержать и укрепить здоровье </a:t>
            </a:r>
          </a:p>
          <a:p>
            <a:r>
              <a:rPr lang="ru-RU" sz="4400" dirty="0" smtClean="0"/>
              <a:t>при помощи выполнения </a:t>
            </a:r>
          </a:p>
          <a:p>
            <a:r>
              <a:rPr lang="ru-RU" sz="4400" dirty="0" smtClean="0"/>
              <a:t>определенных </a:t>
            </a:r>
            <a:r>
              <a:rPr lang="ru-RU" sz="4400" dirty="0" err="1" smtClean="0"/>
              <a:t>асан</a:t>
            </a:r>
            <a:r>
              <a:rPr lang="ru-RU" sz="4400" dirty="0" smtClean="0"/>
              <a:t> (положений), </a:t>
            </a:r>
          </a:p>
          <a:p>
            <a:r>
              <a:rPr lang="ru-RU" sz="4400" dirty="0" err="1" smtClean="0"/>
              <a:t>пранаям</a:t>
            </a:r>
            <a:r>
              <a:rPr lang="ru-RU" sz="4400" dirty="0" smtClean="0"/>
              <a:t> (дыхания) и </a:t>
            </a:r>
          </a:p>
          <a:p>
            <a:r>
              <a:rPr lang="ru-RU" sz="4400" dirty="0" err="1" smtClean="0"/>
              <a:t>шавасаны</a:t>
            </a:r>
            <a:r>
              <a:rPr lang="ru-RU" sz="4400" dirty="0" smtClean="0"/>
              <a:t> (расслабления)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308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невное\Desktop\презентация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06" y="0"/>
            <a:ext cx="9192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04882"/>
            <a:ext cx="92268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Задачи: 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Избавление от стресса, </a:t>
            </a:r>
            <a:r>
              <a:rPr lang="ru-RU" sz="2800" dirty="0" err="1" smtClean="0"/>
              <a:t>бессоницы</a:t>
            </a:r>
            <a:r>
              <a:rPr lang="ru-RU" sz="2800" dirty="0" smtClean="0"/>
              <a:t>, психологического</a:t>
            </a:r>
          </a:p>
          <a:p>
            <a:r>
              <a:rPr lang="ru-RU" sz="2800" dirty="0" smtClean="0"/>
              <a:t> перенапряжения</a:t>
            </a:r>
          </a:p>
          <a:p>
            <a:r>
              <a:rPr lang="ru-RU" sz="2800" dirty="0" smtClean="0"/>
              <a:t>2.Избавление от тяжести и боли в спине, суставах, мышцах</a:t>
            </a:r>
          </a:p>
          <a:p>
            <a:r>
              <a:rPr lang="ru-RU" sz="2800" dirty="0" smtClean="0"/>
              <a:t>3.Увеличение силы, равновесия и гибкости</a:t>
            </a:r>
          </a:p>
          <a:p>
            <a:r>
              <a:rPr lang="ru-RU" sz="2800" dirty="0" smtClean="0"/>
              <a:t>4.Улучшение фигуры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50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невное\Desktop\презентация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11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502" y="188640"/>
            <a:ext cx="889916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Практика </a:t>
            </a:r>
            <a:r>
              <a:rPr lang="ru-RU" sz="3200" dirty="0" err="1" smtClean="0"/>
              <a:t>йогатерапии</a:t>
            </a:r>
            <a:r>
              <a:rPr lang="ru-RU" sz="3200" dirty="0" smtClean="0"/>
              <a:t> действует в нашем центре </a:t>
            </a:r>
          </a:p>
          <a:p>
            <a:pPr algn="ctr"/>
            <a:r>
              <a:rPr lang="ru-RU" sz="3200" dirty="0" smtClean="0"/>
              <a:t>с сентября 2023 года. </a:t>
            </a:r>
          </a:p>
          <a:p>
            <a:pPr algn="ctr"/>
            <a:r>
              <a:rPr lang="ru-RU" sz="3200" dirty="0" smtClean="0"/>
              <a:t>За этот год к нам обратилось 32 человека, </a:t>
            </a:r>
          </a:p>
          <a:p>
            <a:pPr algn="ctr"/>
            <a:r>
              <a:rPr lang="ru-RU" sz="3200" dirty="0" smtClean="0"/>
              <a:t>из них 12 человек занимается на </a:t>
            </a:r>
          </a:p>
          <a:p>
            <a:pPr algn="ctr"/>
            <a:r>
              <a:rPr lang="ru-RU" sz="3200" dirty="0" smtClean="0"/>
              <a:t>постоянной основе в центре, </a:t>
            </a:r>
          </a:p>
          <a:p>
            <a:pPr algn="ctr"/>
            <a:r>
              <a:rPr lang="ru-RU" sz="3200" dirty="0" smtClean="0"/>
              <a:t>20 человек получили консультации и комплексы, </a:t>
            </a:r>
          </a:p>
          <a:p>
            <a:pPr algn="ctr"/>
            <a:r>
              <a:rPr lang="ru-RU" sz="3200" dirty="0" smtClean="0"/>
              <a:t>которые</a:t>
            </a:r>
          </a:p>
          <a:p>
            <a:pPr algn="ctr"/>
            <a:r>
              <a:rPr lang="ru-RU" sz="3200" dirty="0"/>
              <a:t>у</a:t>
            </a:r>
            <a:r>
              <a:rPr lang="ru-RU" sz="3200" dirty="0" smtClean="0"/>
              <a:t>спешно практикуют дома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57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невное\Desktop\презентация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32767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77786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Йогатерапию</a:t>
            </a:r>
            <a:r>
              <a:rPr lang="ru-RU" sz="3600" dirty="0" smtClean="0"/>
              <a:t> проводит дипломированный инструктор йоги </a:t>
            </a:r>
          </a:p>
          <a:p>
            <a:pPr algn="ctr"/>
            <a:r>
              <a:rPr lang="ru-RU" sz="3600" dirty="0" smtClean="0"/>
              <a:t>со стажем работы более трех лет. </a:t>
            </a:r>
          </a:p>
          <a:p>
            <a:pPr algn="ctr"/>
            <a:r>
              <a:rPr lang="ru-RU" sz="3600" dirty="0" smtClean="0"/>
              <a:t>Специалист постоянно повышает свою квалификацию.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65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невное\Desktop\йога группа\Дипл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7320" y="-1129816"/>
            <a:ext cx="6669359" cy="89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невное\Desktop\йога группа\Scan 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24763"/>
            <a:ext cx="6336703" cy="68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невное\Desktop\йога группа\Sc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1416" y="-945231"/>
            <a:ext cx="6120677" cy="896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невное\Desktop\йога группа\Scanа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2881" y="-1121608"/>
            <a:ext cx="6336702" cy="89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338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Дневное</dc:creator>
  <cp:lastModifiedBy>Дневное</cp:lastModifiedBy>
  <cp:revision>12</cp:revision>
  <dcterms:created xsi:type="dcterms:W3CDTF">2024-09-26T05:16:45Z</dcterms:created>
  <dcterms:modified xsi:type="dcterms:W3CDTF">2024-10-15T10:37:12Z</dcterms:modified>
</cp:coreProperties>
</file>