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Masters/slideMaster12.xml" ContentType="application/vnd.openxmlformats-officedocument.presentationml.slideMaster+xml"/>
  <Override PartName="/ppt/slideMasters/_rels/slideMaster1.xml.rels" ContentType="application/vnd.openxmlformats-package.relationships+xml"/>
  <Override PartName="/ppt/slideMasters/_rels/slideMaster2.xml.rels" ContentType="application/vnd.openxmlformats-package.relationships+xml"/>
  <Override PartName="/ppt/slideMasters/_rels/slideMaster3.xml.rels" ContentType="application/vnd.openxmlformats-package.relationships+xml"/>
  <Override PartName="/ppt/slideMasters/_rels/slideMaster4.xml.rels" ContentType="application/vnd.openxmlformats-package.relationships+xml"/>
  <Override PartName="/ppt/slideMasters/_rels/slideMaster5.xml.rels" ContentType="application/vnd.openxmlformats-package.relationships+xml"/>
  <Override PartName="/ppt/slideMasters/_rels/slideMaster6.xml.rels" ContentType="application/vnd.openxmlformats-package.relationships+xml"/>
  <Override PartName="/ppt/slideMasters/_rels/slideMaster7.xml.rels" ContentType="application/vnd.openxmlformats-package.relationships+xml"/>
  <Override PartName="/ppt/slideMasters/_rels/slideMaster8.xml.rels" ContentType="application/vnd.openxmlformats-package.relationships+xml"/>
  <Override PartName="/ppt/slideMasters/_rels/slideMaster9.xml.rels" ContentType="application/vnd.openxmlformats-package.relationships+xml"/>
  <Override PartName="/ppt/slideMasters/_rels/slideMaster10.xml.rels" ContentType="application/vnd.openxmlformats-package.relationships+xml"/>
  <Override PartName="/ppt/slideMasters/_rels/slideMaster11.xml.rels" ContentType="application/vnd.openxmlformats-package.relationships+xml"/>
  <Override PartName="/ppt/slideMasters/_rels/slideMaster12.xml.rels" ContentType="application/vnd.openxmlformats-package.relationship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theme/theme10.xml" ContentType="application/vnd.openxmlformats-officedocument.theme+xml"/>
  <Override PartName="/ppt/theme/theme11.xml" ContentType="application/vnd.openxmlformats-officedocument.theme+xml"/>
  <Override PartName="/ppt/theme/theme12.xml" ContentType="application/vnd.openxmlformats-officedocument.theme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_rels/slideLayout1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12.xml.rels" ContentType="application/vnd.openxmlformats-package.relationships+xml"/>
  <Override PartName="/ppt/_rels/presentation.xml.rels" ContentType="application/vnd.openxmlformats-package.relationships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_rels/slide1.xml.rels" ContentType="application/vnd.openxmlformats-package.relationships+xml"/>
  <Override PartName="/ppt/slides/_rels/slide2.xml.rels" ContentType="application/vnd.openxmlformats-package.relationships+xml"/>
  <Override PartName="/ppt/slides/_rels/slide3.xml.rels" ContentType="application/vnd.openxmlformats-package.relationships+xml"/>
  <Override PartName="/ppt/slides/_rels/slide4.xml.rels" ContentType="application/vnd.openxmlformats-package.relationships+xml"/>
  <Override PartName="/ppt/slides/_rels/slide5.xml.rels" ContentType="application/vnd.openxmlformats-package.relationships+xml"/>
  <Override PartName="/ppt/slides/_rels/slide6.xml.rels" ContentType="application/vnd.openxmlformats-package.relationships+xml"/>
  <Override PartName="/ppt/slides/_rels/slide7.xml.rels" ContentType="application/vnd.openxmlformats-package.relationships+xml"/>
  <Override PartName="/ppt/slides/_rels/slide8.xml.rels" ContentType="application/vnd.openxmlformats-package.relationships+xml"/>
  <Override PartName="/ppt/slides/_rels/slide9.xml.rels" ContentType="application/vnd.openxmlformats-package.relationships+xml"/>
  <Override PartName="/ppt/slides/_rels/slide10.xml.rels" ContentType="application/vnd.openxmlformats-package.relationships+xml"/>
  <Override PartName="/ppt/slides/_rels/slide11.xml.rels" ContentType="application/vnd.openxmlformats-package.relationships+xml"/>
  <Override PartName="/ppt/slides/_rels/slide12.xml.rels" ContentType="application/vnd.openxmlformats-package.relationships+xml"/>
  <Override PartName="/ppt/slides/_rels/slide13.xml.rels" ContentType="application/vnd.openxmlformats-package.relationships+xml"/>
  <Override PartName="/ppt/slides/_rels/slide14.xml.rels" ContentType="application/vnd.openxmlformats-package.relationships+xml"/>
  <Override PartName="/ppt/presProps.xml" ContentType="application/vnd.openxmlformats-officedocument.presentationml.presProps+xml"/>
  <Override PartName="/ppt/media/image1.jpeg" ContentType="image/jpeg"/>
  <Override PartName="/ppt/media/image17.jpeg" ContentType="image/jpeg"/>
  <Override PartName="/ppt/media/image3.png" ContentType="image/png"/>
  <Override PartName="/ppt/media/image2.png" ContentType="image/png"/>
  <Override PartName="/ppt/media/image4.jpeg" ContentType="image/jpeg"/>
  <Override PartName="/ppt/media/image11.png" ContentType="image/png"/>
  <Override PartName="/ppt/media/image5.jpeg" ContentType="image/jpeg"/>
  <Override PartName="/ppt/media/image6.jpeg" ContentType="image/jpeg"/>
  <Override PartName="/ppt/media/image7.jpeg" ContentType="image/jpeg"/>
  <Override PartName="/ppt/media/image31.png" ContentType="image/png"/>
  <Override PartName="/ppt/media/image8.jpeg" ContentType="image/jpeg"/>
  <Override PartName="/ppt/media/image9.jpeg" ContentType="image/jpeg"/>
  <Override PartName="/ppt/media/image10.png" ContentType="image/png"/>
  <Override PartName="/ppt/media/image29.jpeg" ContentType="image/jpeg"/>
  <Override PartName="/ppt/media/image12.jpeg" ContentType="image/jpeg"/>
  <Override PartName="/ppt/media/image13.jpeg" ContentType="image/jpeg"/>
  <Override PartName="/ppt/media/image14.png" ContentType="image/png"/>
  <Override PartName="/ppt/media/image15.png" ContentType="image/png"/>
  <Override PartName="/ppt/media/image16.png" ContentType="image/png"/>
  <Override PartName="/ppt/media/image18.jpeg" ContentType="image/jpeg"/>
  <Override PartName="/ppt/media/image19.jpeg" ContentType="image/jpeg"/>
  <Override PartName="/ppt/media/image20.jpeg" ContentType="image/jpeg"/>
  <Override PartName="/ppt/media/image21.jpeg" ContentType="image/jpeg"/>
  <Override PartName="/ppt/media/image22.jpeg" ContentType="image/jpeg"/>
  <Override PartName="/ppt/media/image23.jpeg" ContentType="image/jpeg"/>
  <Override PartName="/ppt/media/image24.jpeg" ContentType="image/jpeg"/>
  <Override PartName="/ppt/media/image25.jpeg" ContentType="image/jpeg"/>
  <Override PartName="/ppt/media/image26.jpeg" ContentType="image/jpeg"/>
  <Override PartName="/ppt/media/image27.jpeg" ContentType="image/jpeg"/>
  <Override PartName="/ppt/media/image28.jpeg" ContentType="image/jpeg"/>
  <Override PartName="/ppt/media/image30.jpeg" ContentType="image/jpeg"/>
  <Override PartName="/ppt/media/image32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  <p:sldMasterId id="2147483650" r:id="rId3"/>
    <p:sldMasterId id="2147483652" r:id="rId4"/>
    <p:sldMasterId id="2147483654" r:id="rId5"/>
    <p:sldMasterId id="2147483656" r:id="rId6"/>
    <p:sldMasterId id="2147483658" r:id="rId7"/>
    <p:sldMasterId id="2147483660" r:id="rId8"/>
    <p:sldMasterId id="2147483662" r:id="rId9"/>
    <p:sldMasterId id="2147483664" r:id="rId10"/>
    <p:sldMasterId id="2147483666" r:id="rId11"/>
    <p:sldMasterId id="2147483668" r:id="rId12"/>
    <p:sldMasterId id="2147483670" r:id="rId13"/>
  </p:sldMasterIdLst>
  <p:sldIdLst>
    <p:sldId id="256" r:id="rId14"/>
    <p:sldId id="257" r:id="rId15"/>
    <p:sldId id="258" r:id="rId16"/>
    <p:sldId id="259" r:id="rId17"/>
    <p:sldId id="260" r:id="rId18"/>
    <p:sldId id="261" r:id="rId19"/>
    <p:sldId id="262" r:id="rId20"/>
    <p:sldId id="263" r:id="rId21"/>
    <p:sldId id="264" r:id="rId22"/>
    <p:sldId id="265" r:id="rId23"/>
    <p:sldId id="266" r:id="rId24"/>
    <p:sldId id="267" r:id="rId25"/>
    <p:sldId id="268" r:id="rId26"/>
    <p:sldId id="269" r:id="rId27"/>
  </p:sldIdLst>
  <p:sldSz cx="12192000" cy="6858000"/>
  <p:notesSz cx="7559675" cy="10691813"/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/>
</p:presentationPr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Master" Target="slideMasters/slideMaster2.xml"/><Relationship Id="rId4" Type="http://schemas.openxmlformats.org/officeDocument/2006/relationships/slideMaster" Target="slideMasters/slideMaster3.xml"/><Relationship Id="rId5" Type="http://schemas.openxmlformats.org/officeDocument/2006/relationships/slideMaster" Target="slideMasters/slideMaster4.xml"/><Relationship Id="rId6" Type="http://schemas.openxmlformats.org/officeDocument/2006/relationships/slideMaster" Target="slideMasters/slideMaster5.xml"/><Relationship Id="rId7" Type="http://schemas.openxmlformats.org/officeDocument/2006/relationships/slideMaster" Target="slideMasters/slideMaster6.xml"/><Relationship Id="rId8" Type="http://schemas.openxmlformats.org/officeDocument/2006/relationships/slideMaster" Target="slideMasters/slideMaster7.xml"/><Relationship Id="rId9" Type="http://schemas.openxmlformats.org/officeDocument/2006/relationships/slideMaster" Target="slideMasters/slideMaster8.xml"/><Relationship Id="rId10" Type="http://schemas.openxmlformats.org/officeDocument/2006/relationships/slideMaster" Target="slideMasters/slideMaster9.xml"/><Relationship Id="rId11" Type="http://schemas.openxmlformats.org/officeDocument/2006/relationships/slideMaster" Target="slideMasters/slideMaster10.xml"/><Relationship Id="rId12" Type="http://schemas.openxmlformats.org/officeDocument/2006/relationships/slideMaster" Target="slideMasters/slideMaster11.xml"/><Relationship Id="rId13" Type="http://schemas.openxmlformats.org/officeDocument/2006/relationships/slideMaster" Target="slideMasters/slideMaster12.xml"/><Relationship Id="rId14" Type="http://schemas.openxmlformats.org/officeDocument/2006/relationships/slide" Target="slides/slide1.xml"/><Relationship Id="rId15" Type="http://schemas.openxmlformats.org/officeDocument/2006/relationships/slide" Target="slides/slide2.xml"/><Relationship Id="rId16" Type="http://schemas.openxmlformats.org/officeDocument/2006/relationships/slide" Target="slides/slide3.xml"/><Relationship Id="rId17" Type="http://schemas.openxmlformats.org/officeDocument/2006/relationships/slide" Target="slides/slide4.xml"/><Relationship Id="rId18" Type="http://schemas.openxmlformats.org/officeDocument/2006/relationships/slide" Target="slides/slide5.xml"/><Relationship Id="rId19" Type="http://schemas.openxmlformats.org/officeDocument/2006/relationships/slide" Target="slides/slide6.xml"/><Relationship Id="rId20" Type="http://schemas.openxmlformats.org/officeDocument/2006/relationships/slide" Target="slides/slide7.xml"/><Relationship Id="rId21" Type="http://schemas.openxmlformats.org/officeDocument/2006/relationships/slide" Target="slides/slide8.xml"/><Relationship Id="rId22" Type="http://schemas.openxmlformats.org/officeDocument/2006/relationships/slide" Target="slides/slide9.xml"/><Relationship Id="rId23" Type="http://schemas.openxmlformats.org/officeDocument/2006/relationships/slide" Target="slides/slide10.xml"/><Relationship Id="rId24" Type="http://schemas.openxmlformats.org/officeDocument/2006/relationships/slide" Target="slides/slide11.xml"/><Relationship Id="rId25" Type="http://schemas.openxmlformats.org/officeDocument/2006/relationships/slide" Target="slides/slide12.xml"/><Relationship Id="rId26" Type="http://schemas.openxmlformats.org/officeDocument/2006/relationships/slide" Target="slides/slide13.xml"/><Relationship Id="rId27" Type="http://schemas.openxmlformats.org/officeDocument/2006/relationships/slide" Target="slides/slide14.xml"/><Relationship Id="rId28" Type="http://schemas.openxmlformats.org/officeDocument/2006/relationships/presProps" Target="presProps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0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2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2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3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4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5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6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7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8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9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"/>
          </p:nvPr>
        </p:nvSpPr>
        <p:spPr/>
        <p:txBody>
          <a:bodyPr/>
          <a:p>
            <a:fld id="{ECC33D35-E568-4424-A4F4-96CD01702684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Tx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3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4" name="PlaceHolder 3"/>
          <p:cNvSpPr>
            <a:spLocks noGrp="1"/>
          </p:cNvSpPr>
          <p:nvPr>
            <p:ph/>
          </p:nvPr>
        </p:nvSpPr>
        <p:spPr>
          <a:xfrm>
            <a:off x="3353040" y="1604520"/>
            <a:ext cx="26125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95" name="PlaceHolder 4"/>
          <p:cNvSpPr>
            <a:spLocks noGrp="1"/>
          </p:cNvSpPr>
          <p:nvPr>
            <p:ph/>
          </p:nvPr>
        </p:nvSpPr>
        <p:spPr>
          <a:xfrm>
            <a:off x="609480" y="259524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28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29"/>
          </p:nvPr>
        </p:nvSpPr>
        <p:spPr/>
        <p:txBody>
          <a:bodyPr/>
          <a:p>
            <a:fld id="{B27A1855-C2B4-4895-8BDD-20029D2B3539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0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6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5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7" name="PlaceHolder 3"/>
          <p:cNvSpPr>
            <a:spLocks noGrp="1"/>
          </p:cNvSpPr>
          <p:nvPr>
            <p:ph/>
          </p:nvPr>
        </p:nvSpPr>
        <p:spPr>
          <a:xfrm>
            <a:off x="335304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8" name="PlaceHolder 4"/>
          <p:cNvSpPr>
            <a:spLocks noGrp="1"/>
          </p:cNvSpPr>
          <p:nvPr>
            <p:ph/>
          </p:nvPr>
        </p:nvSpPr>
        <p:spPr>
          <a:xfrm>
            <a:off x="3353040" y="259524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1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2"/>
          </p:nvPr>
        </p:nvSpPr>
        <p:spPr/>
        <p:txBody>
          <a:bodyPr/>
          <a:p>
            <a:fld id="{155D8D34-3863-4F39-B54B-3138CC4819D5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3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0" name="PlaceHolder 3"/>
          <p:cNvSpPr>
            <a:spLocks noGrp="1"/>
          </p:cNvSpPr>
          <p:nvPr>
            <p:ph/>
          </p:nvPr>
        </p:nvSpPr>
        <p:spPr>
          <a:xfrm>
            <a:off x="335304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1" name="PlaceHolder 4"/>
          <p:cNvSpPr>
            <a:spLocks noGrp="1"/>
          </p:cNvSpPr>
          <p:nvPr>
            <p:ph/>
          </p:nvPr>
        </p:nvSpPr>
        <p:spPr>
          <a:xfrm>
            <a:off x="609480" y="2595240"/>
            <a:ext cx="53539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6" name="PlaceHolder 5"/>
          <p:cNvSpPr>
            <a:spLocks noGrp="1"/>
          </p:cNvSpPr>
          <p:nvPr>
            <p:ph type="ftr" idx="3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7" name="PlaceHolder 6"/>
          <p:cNvSpPr>
            <a:spLocks noGrp="1"/>
          </p:cNvSpPr>
          <p:nvPr>
            <p:ph type="sldNum" idx="35"/>
          </p:nvPr>
        </p:nvSpPr>
        <p:spPr/>
        <p:txBody>
          <a:bodyPr/>
          <a:p>
            <a:fld id="{77B70793-E919-4B09-A826-B02F3234DFCC}" type="slidenum">
              <a:t>&lt;#&gt;</a:t>
            </a:fld>
          </a:p>
        </p:txBody>
      </p:sp>
      <p:sp>
        <p:nvSpPr>
          <p:cNvPr id="8" name="PlaceHolder 7"/>
          <p:cNvSpPr>
            <a:spLocks noGrp="1"/>
          </p:cNvSpPr>
          <p:nvPr>
            <p:ph type="dt" idx="3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4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39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5" name="PlaceHolder 3"/>
          <p:cNvSpPr>
            <a:spLocks noGrp="1"/>
          </p:cNvSpPr>
          <p:nvPr>
            <p:ph/>
          </p:nvPr>
        </p:nvSpPr>
        <p:spPr>
          <a:xfrm>
            <a:off x="609480" y="2595240"/>
            <a:ext cx="53539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4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5"/>
          </p:nvPr>
        </p:nvSpPr>
        <p:spPr/>
        <p:txBody>
          <a:bodyPr/>
          <a:p>
            <a:fld id="{C1FA3B7F-733D-4B62-B3BD-D10445516FD2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6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7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8" name="PlaceHolder 3"/>
          <p:cNvSpPr>
            <a:spLocks noGrp="1"/>
          </p:cNvSpPr>
          <p:nvPr>
            <p:ph/>
          </p:nvPr>
        </p:nvSpPr>
        <p:spPr>
          <a:xfrm>
            <a:off x="3353040" y="160452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9" name="PlaceHolder 4"/>
          <p:cNvSpPr>
            <a:spLocks noGrp="1"/>
          </p:cNvSpPr>
          <p:nvPr>
            <p:ph/>
          </p:nvPr>
        </p:nvSpPr>
        <p:spPr>
          <a:xfrm>
            <a:off x="609480" y="259524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90" name="PlaceHolder 5"/>
          <p:cNvSpPr>
            <a:spLocks noGrp="1"/>
          </p:cNvSpPr>
          <p:nvPr>
            <p:ph/>
          </p:nvPr>
        </p:nvSpPr>
        <p:spPr>
          <a:xfrm>
            <a:off x="3353040" y="2595240"/>
            <a:ext cx="2612520" cy="9043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" name="PlaceHolder 6"/>
          <p:cNvSpPr>
            <a:spLocks noGrp="1"/>
          </p:cNvSpPr>
          <p:nvPr>
            <p:ph type="ftr" idx="7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8" name="PlaceHolder 7"/>
          <p:cNvSpPr>
            <a:spLocks noGrp="1"/>
          </p:cNvSpPr>
          <p:nvPr>
            <p:ph type="sldNum" idx="8"/>
          </p:nvPr>
        </p:nvSpPr>
        <p:spPr/>
        <p:txBody>
          <a:bodyPr/>
          <a:p>
            <a:fld id="{37C9B20D-F6A3-45EC-B695-D970757D9AEF}" type="slidenum">
              <a:t>&lt;#&gt;</a:t>
            </a:fld>
          </a:p>
        </p:txBody>
      </p:sp>
      <p:sp>
        <p:nvSpPr>
          <p:cNvPr id="9" name="PlaceHolder 8"/>
          <p:cNvSpPr>
            <a:spLocks noGrp="1"/>
          </p:cNvSpPr>
          <p:nvPr>
            <p:ph type="dt" idx="9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10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11"/>
          </p:nvPr>
        </p:nvSpPr>
        <p:spPr/>
        <p:txBody>
          <a:bodyPr/>
          <a:p>
            <a:fld id="{1ABF369F-EDDF-4822-B6B9-00D7AB2ABB18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12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50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3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4"/>
          </p:nvPr>
        </p:nvSpPr>
        <p:spPr/>
        <p:txBody>
          <a:bodyPr/>
          <a:p>
            <a:fld id="{AD146247-8A78-4F12-A424-ECDB16D7D093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5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" name="PlaceHolder 3"/>
          <p:cNvSpPr>
            <a:spLocks noGrp="1"/>
          </p:cNvSpPr>
          <p:nvPr>
            <p:ph type="ftr" idx="16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5" name="PlaceHolder 4"/>
          <p:cNvSpPr>
            <a:spLocks noGrp="1"/>
          </p:cNvSpPr>
          <p:nvPr>
            <p:ph type="sldNum" idx="17"/>
          </p:nvPr>
        </p:nvSpPr>
        <p:spPr/>
        <p:txBody>
          <a:bodyPr/>
          <a:p>
            <a:fld id="{30514AF3-E2CC-4656-A8A8-C5BD47D0C217}" type="slidenum">
              <a:t>&lt;#&gt;</a:t>
            </a:fld>
          </a:p>
        </p:txBody>
      </p:sp>
      <p:sp>
        <p:nvSpPr>
          <p:cNvPr id="6" name="PlaceHolder 5"/>
          <p:cNvSpPr>
            <a:spLocks noGrp="1"/>
          </p:cNvSpPr>
          <p:nvPr>
            <p:ph type="dt" idx="18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9" name="PlaceHolder 2"/>
          <p:cNvSpPr>
            <a:spLocks noGrp="1"/>
          </p:cNvSpPr>
          <p:nvPr>
            <p:ph/>
          </p:nvPr>
        </p:nvSpPr>
        <p:spPr>
          <a:xfrm>
            <a:off x="609480" y="1604520"/>
            <a:ext cx="26125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10" name="PlaceHolder 3"/>
          <p:cNvSpPr>
            <a:spLocks noGrp="1"/>
          </p:cNvSpPr>
          <p:nvPr>
            <p:ph/>
          </p:nvPr>
        </p:nvSpPr>
        <p:spPr>
          <a:xfrm>
            <a:off x="3353040" y="1604520"/>
            <a:ext cx="26125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indent="0">
              <a:spcBef>
                <a:spcPts val="1417"/>
              </a:spcBef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" name="PlaceHolder 4"/>
          <p:cNvSpPr>
            <a:spLocks noGrp="1"/>
          </p:cNvSpPr>
          <p:nvPr>
            <p:ph type="ftr" idx="19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6" name="PlaceHolder 5"/>
          <p:cNvSpPr>
            <a:spLocks noGrp="1"/>
          </p:cNvSpPr>
          <p:nvPr>
            <p:ph type="sldNum" idx="20"/>
          </p:nvPr>
        </p:nvSpPr>
        <p:spPr/>
        <p:txBody>
          <a:bodyPr/>
          <a:p>
            <a:fld id="{A0EA5600-5511-431F-8031-941970744913}" type="slidenum">
              <a:t>&lt;#&gt;</a:t>
            </a:fld>
          </a:p>
        </p:txBody>
      </p:sp>
      <p:sp>
        <p:nvSpPr>
          <p:cNvPr id="7" name="PlaceHolder 6"/>
          <p:cNvSpPr>
            <a:spLocks noGrp="1"/>
          </p:cNvSpPr>
          <p:nvPr>
            <p:ph type="dt" idx="21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" name="PlaceHolder 2"/>
          <p:cNvSpPr>
            <a:spLocks noGrp="1"/>
          </p:cNvSpPr>
          <p:nvPr>
            <p:ph type="ftr" idx="22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4" name="PlaceHolder 3"/>
          <p:cNvSpPr>
            <a:spLocks noGrp="1"/>
          </p:cNvSpPr>
          <p:nvPr>
            <p:ph type="sldNum" idx="23"/>
          </p:nvPr>
        </p:nvSpPr>
        <p:spPr/>
        <p:txBody>
          <a:bodyPr/>
          <a:p>
            <a:fld id="{C496B786-3447-4C18-8F18-493D9F704F60}" type="slidenum">
              <a:t>&lt;#&gt;</a:t>
            </a:fld>
          </a:p>
        </p:txBody>
      </p:sp>
      <p:sp>
        <p:nvSpPr>
          <p:cNvPr id="5" name="PlaceHolder 4"/>
          <p:cNvSpPr>
            <a:spLocks noGrp="1"/>
          </p:cNvSpPr>
          <p:nvPr>
            <p:ph type="dt" idx="24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mediaAndTx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ceHolder 1"/>
          <p:cNvSpPr>
            <a:spLocks noGrp="1"/>
          </p:cNvSpPr>
          <p:nvPr>
            <p:ph type="ftr" idx="25"/>
          </p:nvPr>
        </p:nvSpPr>
        <p:spPr/>
        <p:txBody>
          <a:bodyPr/>
          <a:p>
            <a:r>
              <a:t>Footer</a:t>
            </a:r>
          </a:p>
        </p:txBody>
      </p:sp>
      <p:sp>
        <p:nvSpPr>
          <p:cNvPr id="3" name="PlaceHolder 2"/>
          <p:cNvSpPr>
            <a:spLocks noGrp="1"/>
          </p:cNvSpPr>
          <p:nvPr>
            <p:ph type="sldNum" idx="26"/>
          </p:nvPr>
        </p:nvSpPr>
        <p:spPr/>
        <p:txBody>
          <a:bodyPr/>
          <a:p>
            <a:fld id="{2756E478-F7E5-4D16-9A1E-A88DD5A36A36}" type="slidenum">
              <a:t>&lt;#&gt;</a:t>
            </a:fld>
          </a:p>
        </p:txBody>
      </p:sp>
      <p:sp>
        <p:nvSpPr>
          <p:cNvPr id="4" name="PlaceHolder 3"/>
          <p:cNvSpPr>
            <a:spLocks noGrp="1"/>
          </p:cNvSpPr>
          <p:nvPr>
            <p:ph type="dt" idx="27"/>
          </p:nvPr>
        </p:nvSpPr>
        <p:spPr/>
        <p:txBody>
          <a:bodyPr/>
          <a:p>
            <a:r>
              <a:rPr lang="ru-RU"/>
              <a:t/>
            </a: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
</Relationships>
</file>

<file path=ppt/slideMasters/_rels/slideMaster10.xml.rels><?xml version="1.0" encoding="UTF-8"?>
<Relationships xmlns="http://schemas.openxmlformats.org/package/2006/relationships"><Relationship Id="rId1" Type="http://schemas.openxmlformats.org/officeDocument/2006/relationships/theme" Target="../theme/theme10.xml"/><Relationship Id="rId2" Type="http://schemas.openxmlformats.org/officeDocument/2006/relationships/slideLayout" Target="../slideLayouts/slideLayout10.xml"/>
</Relationships>
</file>

<file path=ppt/slideMasters/_rels/slideMaster11.xml.rels><?xml version="1.0" encoding="UTF-8"?>
<Relationships xmlns="http://schemas.openxmlformats.org/package/2006/relationships"><Relationship Id="rId1" Type="http://schemas.openxmlformats.org/officeDocument/2006/relationships/theme" Target="../theme/theme11.xml"/><Relationship Id="rId2" Type="http://schemas.openxmlformats.org/officeDocument/2006/relationships/slideLayout" Target="../slideLayouts/slideLayout11.xml"/>
</Relationships>
</file>

<file path=ppt/slideMasters/_rels/slideMaster12.xml.rels><?xml version="1.0" encoding="UTF-8"?>
<Relationships xmlns="http://schemas.openxmlformats.org/package/2006/relationships"><Relationship Id="rId1" Type="http://schemas.openxmlformats.org/officeDocument/2006/relationships/theme" Target="../theme/theme12.xml"/><Relationship Id="rId2" Type="http://schemas.openxmlformats.org/officeDocument/2006/relationships/slideLayout" Target="../slideLayouts/slideLayout12.xml"/>
</Relationships>
</file>

<file path=ppt/slideMasters/_rels/slideMaster2.xml.rels><?xml version="1.0" encoding="UTF-8"?>
<Relationships xmlns="http://schemas.openxmlformats.org/package/2006/relationships"><Relationship Id="rId1" Type="http://schemas.openxmlformats.org/officeDocument/2006/relationships/theme" Target="../theme/theme2.xml"/><Relationship Id="rId2" Type="http://schemas.openxmlformats.org/officeDocument/2006/relationships/slideLayout" Target="../slideLayouts/slideLayout2.xml"/>
</Relationships>
</file>

<file path=ppt/slideMasters/_rels/slideMaster3.xml.rels><?xml version="1.0" encoding="UTF-8"?>
<Relationships xmlns="http://schemas.openxmlformats.org/package/2006/relationships"><Relationship Id="rId1" Type="http://schemas.openxmlformats.org/officeDocument/2006/relationships/theme" Target="../theme/theme3.xml"/><Relationship Id="rId2" Type="http://schemas.openxmlformats.org/officeDocument/2006/relationships/slideLayout" Target="../slideLayouts/slideLayout3.xml"/>
</Relationships>
</file>

<file path=ppt/slideMasters/_rels/slideMaster4.xml.rels><?xml version="1.0" encoding="UTF-8"?>
<Relationships xmlns="http://schemas.openxmlformats.org/package/2006/relationships"><Relationship Id="rId1" Type="http://schemas.openxmlformats.org/officeDocument/2006/relationships/theme" Target="../theme/theme4.xml"/><Relationship Id="rId2" Type="http://schemas.openxmlformats.org/officeDocument/2006/relationships/slideLayout" Target="../slideLayouts/slideLayout4.xml"/>
</Relationships>
</file>

<file path=ppt/slideMasters/_rels/slideMaster5.xml.rels><?xml version="1.0" encoding="UTF-8"?>
<Relationships xmlns="http://schemas.openxmlformats.org/package/2006/relationships"><Relationship Id="rId1" Type="http://schemas.openxmlformats.org/officeDocument/2006/relationships/theme" Target="../theme/theme5.xml"/><Relationship Id="rId2" Type="http://schemas.openxmlformats.org/officeDocument/2006/relationships/slideLayout" Target="../slideLayouts/slideLayout5.xml"/>
</Relationships>
</file>

<file path=ppt/slideMasters/_rels/slideMaster6.xml.rels><?xml version="1.0" encoding="UTF-8"?>
<Relationships xmlns="http://schemas.openxmlformats.org/package/2006/relationships"><Relationship Id="rId1" Type="http://schemas.openxmlformats.org/officeDocument/2006/relationships/theme" Target="../theme/theme6.xml"/><Relationship Id="rId2" Type="http://schemas.openxmlformats.org/officeDocument/2006/relationships/slideLayout" Target="../slideLayouts/slideLayout6.xml"/>
</Relationships>
</file>

<file path=ppt/slideMasters/_rels/slideMaster7.xml.rels><?xml version="1.0" encoding="UTF-8"?>
<Relationships xmlns="http://schemas.openxmlformats.org/package/2006/relationships"><Relationship Id="rId1" Type="http://schemas.openxmlformats.org/officeDocument/2006/relationships/theme" Target="../theme/theme7.xml"/><Relationship Id="rId2" Type="http://schemas.openxmlformats.org/officeDocument/2006/relationships/slideLayout" Target="../slideLayouts/slideLayout7.xml"/>
</Relationships>
</file>

<file path=ppt/slideMasters/_rels/slideMaster8.xml.rels><?xml version="1.0" encoding="UTF-8"?>
<Relationships xmlns="http://schemas.openxmlformats.org/package/2006/relationships"><Relationship Id="rId1" Type="http://schemas.openxmlformats.org/officeDocument/2006/relationships/theme" Target="../theme/theme8.xml"/><Relationship Id="rId2" Type="http://schemas.openxmlformats.org/officeDocument/2006/relationships/slideLayout" Target="../slideLayouts/slideLayout8.xml"/>
</Relationships>
</file>

<file path=ppt/slideMasters/_rels/slideMaster9.xml.rels><?xml version="1.0" encoding="UTF-8"?>
<Relationships xmlns="http://schemas.openxmlformats.org/package/2006/relationships"><Relationship Id="rId1" Type="http://schemas.openxmlformats.org/officeDocument/2006/relationships/theme" Target="../theme/theme9.xml"/><Relationship Id="rId2" Type="http://schemas.openxmlformats.org/officeDocument/2006/relationships/slideLayout" Target="../slideLayouts/slideLayout9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0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1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3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5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8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1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12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3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4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7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2" name="PlaceHolder 1"/>
          <p:cNvSpPr>
            <a:spLocks noGrp="1"/>
          </p:cNvSpPr>
          <p:nvPr>
            <p:ph type="ftr" idx="1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sldNum" idx="2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DE103996-7442-4E82-B6F7-86D9A93FE0BD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dt" idx="3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</p:sldLayoutIdLst>
</p:sldMaster>
</file>

<file path=ppt/slideMasters/slideMaster10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3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264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65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66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7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8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69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0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1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2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3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74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275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76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77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8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79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0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1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2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3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84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8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6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7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8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89" name="PlaceHolder 5"/>
          <p:cNvSpPr>
            <a:spLocks noGrp="1"/>
          </p:cNvSpPr>
          <p:nvPr>
            <p:ph type="ftr" idx="28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0" name="PlaceHolder 6"/>
          <p:cNvSpPr>
            <a:spLocks noGrp="1"/>
          </p:cNvSpPr>
          <p:nvPr>
            <p:ph type="sldNum" idx="29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6299F2DF-2BAB-404B-B458-35A1AAB7E1D0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91" name="PlaceHolder 7"/>
          <p:cNvSpPr>
            <a:spLocks noGrp="1"/>
          </p:cNvSpPr>
          <p:nvPr>
            <p:ph type="dt" idx="30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7" r:id="rId2"/>
  </p:sldLayoutIdLst>
</p:sldMaster>
</file>

<file path=ppt/slideMasters/slideMaster1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6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297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98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99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0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1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2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3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4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5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6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307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308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309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310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1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2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3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4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5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6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7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1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22" name="PlaceHolder 5"/>
          <p:cNvSpPr>
            <a:spLocks noGrp="1"/>
          </p:cNvSpPr>
          <p:nvPr>
            <p:ph type="ftr" idx="31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3" name="PlaceHolder 6"/>
          <p:cNvSpPr>
            <a:spLocks noGrp="1"/>
          </p:cNvSpPr>
          <p:nvPr>
            <p:ph type="sldNum" idx="32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2FB545E-3CF6-4AC9-BC73-E3C2379EB577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24" name="PlaceHolder 7"/>
          <p:cNvSpPr>
            <a:spLocks noGrp="1"/>
          </p:cNvSpPr>
          <p:nvPr>
            <p:ph type="dt" idx="33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9" r:id="rId2"/>
  </p:sldLayoutIdLst>
</p:sldMaster>
</file>

<file path=ppt/slideMasters/slideMaster1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9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330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331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332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3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4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5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6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7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8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9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340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341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342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343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4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5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6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7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8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9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50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351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2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3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4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55" name="PlaceHolder 5"/>
          <p:cNvSpPr>
            <a:spLocks noGrp="1"/>
          </p:cNvSpPr>
          <p:nvPr>
            <p:ph type="ftr" idx="34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6" name="PlaceHolder 6"/>
          <p:cNvSpPr>
            <a:spLocks noGrp="1"/>
          </p:cNvSpPr>
          <p:nvPr>
            <p:ph type="sldNum" idx="35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371F9D8-6F9F-4A68-9B15-0149595C2544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357" name="PlaceHolder 7"/>
          <p:cNvSpPr>
            <a:spLocks noGrp="1"/>
          </p:cNvSpPr>
          <p:nvPr>
            <p:ph type="dt" idx="36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71" r:id="rId2"/>
  </p:sldLayoutIdLst>
</p:sldMaster>
</file>

<file path=ppt/slideMasters/slideMaster2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26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7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8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9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0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1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2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3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4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35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36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37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38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39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0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1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2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3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4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5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46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47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49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0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50" name="PlaceHolder 4"/>
          <p:cNvSpPr>
            <a:spLocks noGrp="1"/>
          </p:cNvSpPr>
          <p:nvPr>
            <p:ph type="ftr" idx="4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1" name="PlaceHolder 5"/>
          <p:cNvSpPr>
            <a:spLocks noGrp="1"/>
          </p:cNvSpPr>
          <p:nvPr>
            <p:ph type="sldNum" idx="5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FAD46A30-A1BF-4D21-A22B-AEBE44CF2349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52" name="PlaceHolder 6"/>
          <p:cNvSpPr>
            <a:spLocks noGrp="1"/>
          </p:cNvSpPr>
          <p:nvPr>
            <p:ph type="dt" idx="6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1" r:id="rId2"/>
  </p:sldLayoutIdLst>
</p:sldMaster>
</file>

<file path=ppt/slideMasters/slideMaster3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6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57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58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59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0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1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2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3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4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5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66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67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68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69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70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1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2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3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4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5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6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77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78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7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1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2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392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71666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83" name="PlaceHolder 6"/>
          <p:cNvSpPr>
            <a:spLocks noGrp="1"/>
          </p:cNvSpPr>
          <p:nvPr>
            <p:ph type="ftr" idx="7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4" name="PlaceHolder 7"/>
          <p:cNvSpPr>
            <a:spLocks noGrp="1"/>
          </p:cNvSpPr>
          <p:nvPr>
            <p:ph type="sldNum" idx="8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EB962450-6C48-447C-B665-4415697C058D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85" name="PlaceHolder 8"/>
          <p:cNvSpPr>
            <a:spLocks noGrp="1"/>
          </p:cNvSpPr>
          <p:nvPr>
            <p:ph type="dt" idx="9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3" r:id="rId2"/>
  </p:sldLayoutIdLst>
</p:sldMaster>
</file>

<file path=ppt/slideMasters/slideMaster4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92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93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94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5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6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7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8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99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0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1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02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103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04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05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6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7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8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09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0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1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12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1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5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6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7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8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19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2680" cy="189648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 fontScale="50000" lnSpcReduction="10000"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20" name="PlaceHolder 8"/>
          <p:cNvSpPr>
            <a:spLocks noGrp="1"/>
          </p:cNvSpPr>
          <p:nvPr>
            <p:ph type="ftr" idx="10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1" name="PlaceHolder 9"/>
          <p:cNvSpPr>
            <a:spLocks noGrp="1"/>
          </p:cNvSpPr>
          <p:nvPr>
            <p:ph type="sldNum" idx="11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5F0ADD8B-EB42-45BD-9B42-43FCC9125425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22" name="PlaceHolder 10"/>
          <p:cNvSpPr>
            <a:spLocks noGrp="1"/>
          </p:cNvSpPr>
          <p:nvPr>
            <p:ph type="dt" idx="12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5" r:id="rId2"/>
  </p:sldLayoutIdLst>
</p:sldMaster>
</file>

<file path=ppt/slideMasters/slideMaster5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124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25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26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7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8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29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0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1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2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3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34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135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36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37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8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39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0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1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2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3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44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45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46" name="PlaceHolder 2"/>
          <p:cNvSpPr>
            <a:spLocks noGrp="1"/>
          </p:cNvSpPr>
          <p:nvPr>
            <p:ph type="ftr" idx="13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7" name="PlaceHolder 3"/>
          <p:cNvSpPr>
            <a:spLocks noGrp="1"/>
          </p:cNvSpPr>
          <p:nvPr>
            <p:ph type="sldNum" idx="14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A8CA927-1C9B-49B1-B0DA-B12102F421E7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48" name="PlaceHolder 4"/>
          <p:cNvSpPr>
            <a:spLocks noGrp="1"/>
          </p:cNvSpPr>
          <p:nvPr>
            <p:ph type="dt" idx="15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7" r:id="rId2"/>
  </p:sldLayoutIdLst>
</p:sldMaster>
</file>

<file path=ppt/slideMasters/slideMaster6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1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152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53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54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5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6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7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8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59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0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1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62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163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64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65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6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7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8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69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70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71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72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17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4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08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175" name="PlaceHolder 3"/>
          <p:cNvSpPr>
            <a:spLocks noGrp="1"/>
          </p:cNvSpPr>
          <p:nvPr>
            <p:ph type="ftr" idx="16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6" name="PlaceHolder 4"/>
          <p:cNvSpPr>
            <a:spLocks noGrp="1"/>
          </p:cNvSpPr>
          <p:nvPr>
            <p:ph type="sldNum" idx="17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3830842F-5AC3-480C-AAB7-2FC5B1F688F2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177" name="PlaceHolder 5"/>
          <p:cNvSpPr>
            <a:spLocks noGrp="1"/>
          </p:cNvSpPr>
          <p:nvPr>
            <p:ph type="dt" idx="18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59" r:id="rId2"/>
  </p:sldLayoutIdLst>
</p:sldMaster>
</file>

<file path=ppt/slideMasters/slideMaster7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0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181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82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83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4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5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6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7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8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89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0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191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192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193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194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5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6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7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8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199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0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01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02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3920" cy="3976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t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структуры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Второй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Третий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Четвёртый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Пятый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Шестой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Седьмой уровень структуры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05" name="PlaceHolder 4"/>
          <p:cNvSpPr>
            <a:spLocks noGrp="1"/>
          </p:cNvSpPr>
          <p:nvPr>
            <p:ph type="ftr" idx="19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6" name="PlaceHolder 5"/>
          <p:cNvSpPr>
            <a:spLocks noGrp="1"/>
          </p:cNvSpPr>
          <p:nvPr>
            <p:ph type="sldNum" idx="20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A86109DD-84FF-463F-9614-9BD87DA04996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07" name="PlaceHolder 6"/>
          <p:cNvSpPr>
            <a:spLocks noGrp="1"/>
          </p:cNvSpPr>
          <p:nvPr>
            <p:ph type="dt" idx="21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1" r:id="rId2"/>
  </p:sldLayoutIdLst>
</p:sldMaster>
</file>

<file path=ppt/slideMasters/slideMaster8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1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212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13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14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5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6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7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8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19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0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1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22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223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24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25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6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7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8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29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0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1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32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33" name="PlaceHolder 1"/>
          <p:cNvSpPr>
            <a:spLocks noGrp="1"/>
          </p:cNvSpPr>
          <p:nvPr>
            <p:ph type="title"/>
          </p:nvPr>
        </p:nvSpPr>
        <p:spPr>
          <a:xfrm>
            <a:off x="609480" y="221040"/>
            <a:ext cx="10972080" cy="1249920"/>
          </a:xfrm>
          <a:prstGeom prst="rect">
            <a:avLst/>
          </a:prstGeom>
          <a:noFill/>
          <a:ln w="0">
            <a:noFill/>
          </a:ln>
        </p:spPr>
        <p:txBody>
          <a:bodyPr lIns="0" rIns="0" tIns="0" bIns="0" anchor="ctr">
            <a:noAutofit/>
          </a:bodyPr>
          <a:p>
            <a:pPr indent="0">
              <a:buNone/>
            </a:pPr>
            <a:r>
              <a:rPr b="0" lang="ru-RU" sz="1800" spc="-1" strike="noStrike">
                <a:solidFill>
                  <a:schemeClr val="dk1"/>
                </a:solidFill>
                <a:latin typeface="Arial"/>
              </a:rPr>
              <a:t>Для правки текста заглавия щёлкните мышью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234" name="PlaceHolder 2"/>
          <p:cNvSpPr>
            <a:spLocks noGrp="1"/>
          </p:cNvSpPr>
          <p:nvPr>
            <p:ph type="ftr" idx="22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5" name="PlaceHolder 3"/>
          <p:cNvSpPr>
            <a:spLocks noGrp="1"/>
          </p:cNvSpPr>
          <p:nvPr>
            <p:ph type="sldNum" idx="23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4A6C24F4-0156-4FD3-9691-AE1CC8C61655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36" name="PlaceHolder 4"/>
          <p:cNvSpPr>
            <a:spLocks noGrp="1"/>
          </p:cNvSpPr>
          <p:nvPr>
            <p:ph type="dt" idx="24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3" r:id="rId2"/>
  </p:sldLayoutIdLst>
</p:sldMaster>
</file>

<file path=ppt/slideMasters/slideMaster9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8" name="Group 6"/>
          <p:cNvGrpSpPr/>
          <p:nvPr/>
        </p:nvGrpSpPr>
        <p:grpSpPr>
          <a:xfrm>
            <a:off x="0" y="-8640"/>
            <a:ext cx="12201840" cy="6879960"/>
            <a:chOff x="0" y="-8640"/>
            <a:chExt cx="12201840" cy="6879960"/>
          </a:xfrm>
        </p:grpSpPr>
        <p:cxnSp>
          <p:nvCxnSpPr>
            <p:cNvPr id="239" name="Straight Connector 19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40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41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2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3" name="Isosceles Triangle 23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4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5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6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7" name="Isosceles Triangle 27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48" name="Isosceles Triangle 28"/>
            <p:cNvSpPr/>
            <p:nvPr/>
          </p:nvSpPr>
          <p:spPr>
            <a:xfrm>
              <a:off x="0" y="4013280"/>
              <a:ext cx="434880" cy="283104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grpSp>
        <p:nvGrpSpPr>
          <p:cNvPr id="249" name="Group 6"/>
          <p:cNvGrpSpPr/>
          <p:nvPr/>
        </p:nvGrpSpPr>
        <p:grpSpPr>
          <a:xfrm>
            <a:off x="13680" y="-8640"/>
            <a:ext cx="12188160" cy="6879960"/>
            <a:chOff x="13680" y="-8640"/>
            <a:chExt cx="12188160" cy="6879960"/>
          </a:xfrm>
        </p:grpSpPr>
        <p:cxnSp>
          <p:nvCxnSpPr>
            <p:cNvPr id="250" name="Straight Connector 31"/>
            <p:cNvCxnSpPr/>
            <p:nvPr/>
          </p:nvCxnSpPr>
          <p:spPr>
            <a:xfrm>
              <a:off x="9370800" y="0"/>
              <a:ext cx="1233000" cy="6871680"/>
            </a:xfrm>
            <a:prstGeom prst="straightConnector1">
              <a:avLst/>
            </a:prstGeom>
            <a:ln cap="rnd" w="9360">
              <a:solidFill>
                <a:srgbClr val="bfbfbf"/>
              </a:solidFill>
              <a:round/>
            </a:ln>
          </p:spPr>
        </p:cxnSp>
        <p:cxnSp>
          <p:nvCxnSpPr>
            <p:cNvPr id="251" name="Straight Connector 20"/>
            <p:cNvCxnSpPr/>
            <p:nvPr/>
          </p:nvCxnSpPr>
          <p:spPr>
            <a:xfrm flipH="1">
              <a:off x="7425000" y="3681360"/>
              <a:ext cx="4777200" cy="3190320"/>
            </a:xfrm>
            <a:prstGeom prst="straightConnector1">
              <a:avLst/>
            </a:prstGeom>
            <a:ln cap="rnd" w="9360">
              <a:solidFill>
                <a:srgbClr val="d9d9d9"/>
              </a:solidFill>
              <a:round/>
            </a:ln>
          </p:spPr>
        </p:cxnSp>
        <p:sp>
          <p:nvSpPr>
            <p:cNvPr id="252" name="Rectangle 23"/>
            <p:cNvSpPr/>
            <p:nvPr/>
          </p:nvSpPr>
          <p:spPr>
            <a:xfrm>
              <a:off x="9181440" y="-8640"/>
              <a:ext cx="2993760" cy="6852960"/>
            </a:xfrm>
            <a:custGeom>
              <a:avLst/>
              <a:gdLst>
                <a:gd name="textAreaLeft" fmla="*/ 0 w 2993760"/>
                <a:gd name="textAreaRight" fmla="*/ 3007440 w 2993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3" name="Rectangle 25"/>
            <p:cNvSpPr/>
            <p:nvPr/>
          </p:nvSpPr>
          <p:spPr>
            <a:xfrm>
              <a:off x="9603360" y="-8640"/>
              <a:ext cx="2574720" cy="6852960"/>
            </a:xfrm>
            <a:custGeom>
              <a:avLst/>
              <a:gdLst>
                <a:gd name="textAreaLeft" fmla="*/ 0 w 2574720"/>
                <a:gd name="textAreaRight" fmla="*/ 2588400 w 257472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4" name="Isosceles Triangle 26"/>
            <p:cNvSpPr/>
            <p:nvPr/>
          </p:nvSpPr>
          <p:spPr>
            <a:xfrm>
              <a:off x="8932320" y="3048120"/>
              <a:ext cx="3246120" cy="37962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5" name="Rectangle 27"/>
            <p:cNvSpPr/>
            <p:nvPr/>
          </p:nvSpPr>
          <p:spPr>
            <a:xfrm>
              <a:off x="9334440" y="-8640"/>
              <a:ext cx="2840760" cy="6852960"/>
            </a:xfrm>
            <a:custGeom>
              <a:avLst/>
              <a:gdLst>
                <a:gd name="textAreaLeft" fmla="*/ 0 w 2840760"/>
                <a:gd name="textAreaRight" fmla="*/ 2854440 w 28407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6" name="Rectangle 28"/>
            <p:cNvSpPr/>
            <p:nvPr/>
          </p:nvSpPr>
          <p:spPr>
            <a:xfrm>
              <a:off x="10898640" y="-8640"/>
              <a:ext cx="1276560" cy="6852960"/>
            </a:xfrm>
            <a:custGeom>
              <a:avLst/>
              <a:gdLst>
                <a:gd name="textAreaLeft" fmla="*/ 0 w 1276560"/>
                <a:gd name="textAreaRight" fmla="*/ 1290240 w 127656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7" name="Rectangle 29"/>
            <p:cNvSpPr/>
            <p:nvPr/>
          </p:nvSpPr>
          <p:spPr>
            <a:xfrm>
              <a:off x="10938960" y="-8640"/>
              <a:ext cx="1236240" cy="6852960"/>
            </a:xfrm>
            <a:custGeom>
              <a:avLst/>
              <a:gdLst>
                <a:gd name="textAreaLeft" fmla="*/ 0 w 1236240"/>
                <a:gd name="textAreaRight" fmla="*/ 1249920 w 1236240"/>
                <a:gd name="textAreaTop" fmla="*/ 0 h 6852960"/>
                <a:gd name="textAreaBottom" fmla="*/ 6866640 h 6852960"/>
              </a:gdLst>
              <a:ahLst/>
              <a:rect l="textAreaLeft" t="textAreaTop" r="textAreaRight" b="textAreaBottom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8" name="Isosceles Triangle 30"/>
            <p:cNvSpPr/>
            <p:nvPr/>
          </p:nvSpPr>
          <p:spPr>
            <a:xfrm>
              <a:off x="10371600" y="3589920"/>
              <a:ext cx="1803600" cy="32544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  <p:sp>
          <p:nvSpPr>
            <p:cNvPr id="259" name="Isosceles Triangle 18"/>
            <p:cNvSpPr/>
            <p:nvPr/>
          </p:nvSpPr>
          <p:spPr>
            <a:xfrm rot="10800000">
              <a:off x="13680" y="13680"/>
              <a:ext cx="829080" cy="565236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 w="12600">
              <a:noFill/>
            </a:ln>
            <a:effectLst>
              <a:outerShdw blurRad="38160" dir="5400000" dist="25560" rotWithShape="0">
                <a:srgbClr val="000000">
                  <a:alpha val="35000"/>
                </a:srgbClr>
              </a:outerShdw>
            </a:effectLst>
          </p:spPr>
          <p:style>
            <a:lnRef idx="0"/>
            <a:fillRef idx="0"/>
            <a:effectRef idx="0"/>
            <a:fontRef idx="minor"/>
          </p:style>
          <p:txBody>
            <a:bodyPr lIns="90000" rIns="90000" tIns="45000" bIns="45000" anchor="t">
              <a:noAutofit/>
            </a:bodyPr>
            <a:p>
              <a:pPr defTabSz="914400">
                <a:lnSpc>
                  <a:spcPct val="100000"/>
                </a:lnSpc>
              </a:pPr>
              <a:endParaRPr b="0" lang="ru-RU" sz="1800" spc="-1" strike="noStrike">
                <a:solidFill>
                  <a:srgbClr val="000000"/>
                </a:solidFill>
                <a:latin typeface="Arial"/>
                <a:ea typeface="DejaVu Sans"/>
              </a:endParaRPr>
            </a:p>
          </p:txBody>
        </p:sp>
      </p:grpSp>
      <p:sp>
        <p:nvSpPr>
          <p:cNvPr id="260" name="PlaceHolder 1"/>
          <p:cNvSpPr>
            <a:spLocks noGrp="1"/>
          </p:cNvSpPr>
          <p:nvPr>
            <p:ph type="ftr" idx="25"/>
          </p:nvPr>
        </p:nvSpPr>
        <p:spPr>
          <a:xfrm>
            <a:off x="677160" y="6041520"/>
            <a:ext cx="62838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ctr" defTabSz="914400">
              <a:lnSpc>
                <a:spcPct val="100000"/>
              </a:lnSpc>
              <a:buNone/>
              <a:tabLst>
                <a:tab algn="l" pos="0"/>
              </a:tabLst>
              <a:def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defRPr>
            </a:lvl1pPr>
          </a:lstStyle>
          <a:p>
            <a:pPr indent="0" algn="ctr" defTabSz="9144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&lt;нижний колонтитул&gt;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1" name="PlaceHolder 2"/>
          <p:cNvSpPr>
            <a:spLocks noGrp="1"/>
          </p:cNvSpPr>
          <p:nvPr>
            <p:ph type="sldNum" idx="26"/>
          </p:nvPr>
        </p:nvSpPr>
        <p:spPr>
          <a:xfrm>
            <a:off x="8590680" y="6041520"/>
            <a:ext cx="6696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 algn="r" defTabSz="914400">
              <a:lnSpc>
                <a:spcPct val="100000"/>
              </a:lnSpc>
              <a:buNone/>
              <a:tabLst>
                <a:tab algn="l" pos="0"/>
              </a:tabLst>
              <a:def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defRPr>
            </a:lvl1pPr>
          </a:lstStyle>
          <a:p>
            <a:pPr indent="0" algn="r" defTabSz="914400">
              <a:lnSpc>
                <a:spcPct val="100000"/>
              </a:lnSpc>
              <a:buNone/>
              <a:tabLst>
                <a:tab algn="l" pos="0"/>
              </a:tabLst>
            </a:pPr>
            <a:fld id="{9901B71A-1023-41F5-A884-05E5A8D24D0D}" type="slidenum">
              <a:rPr b="0" lang="ru-RU" sz="900" spc="-1" strike="noStrike">
                <a:solidFill>
                  <a:schemeClr val="accent1"/>
                </a:solidFill>
                <a:latin typeface="Trebuchet MS"/>
                <a:ea typeface="DejaVu Sans"/>
              </a:rPr>
              <a:t>&lt;номер&gt;</a:t>
            </a:fld>
            <a:endParaRPr b="0" lang="ru-RU" sz="900" spc="-1" strike="noStrike">
              <a:solidFill>
                <a:srgbClr val="000000"/>
              </a:solidFill>
              <a:latin typeface="Times New Roman"/>
            </a:endParaRPr>
          </a:p>
        </p:txBody>
      </p:sp>
      <p:sp>
        <p:nvSpPr>
          <p:cNvPr id="262" name="PlaceHolder 3"/>
          <p:cNvSpPr>
            <a:spLocks noGrp="1"/>
          </p:cNvSpPr>
          <p:nvPr>
            <p:ph type="dt" idx="27"/>
          </p:nvPr>
        </p:nvSpPr>
        <p:spPr>
          <a:xfrm>
            <a:off x="7205040" y="6041520"/>
            <a:ext cx="898200" cy="3513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ctr">
            <a:noAutofit/>
          </a:bodyPr>
          <a:lstStyle>
            <a:lvl1pPr indent="0">
              <a:buNone/>
              <a:defRPr b="0" lang="ru-RU" sz="1400" spc="-1" strike="noStrike">
                <a:solidFill>
                  <a:srgbClr val="000000"/>
                </a:solidFill>
                <a:latin typeface="Times New Roman"/>
              </a:defRPr>
            </a:lvl1pPr>
          </a:lstStyle>
          <a:p>
            <a:pPr indent="0">
              <a:buNone/>
            </a:pPr>
            <a:r>
              <a:rPr b="0" lang="ru-RU" sz="1400" spc="-1" strike="noStrike">
                <a:solidFill>
                  <a:srgbClr val="000000"/>
                </a:solidFill>
                <a:latin typeface="Times New Roman"/>
              </a:rPr>
              <a:t>&lt;дата/время&gt;</a:t>
            </a:r>
            <a:endParaRPr b="0" lang="ru-RU" sz="1400" spc="-1" strike="noStrike">
              <a:solidFill>
                <a:srgbClr val="000000"/>
              </a:solidFill>
              <a:latin typeface="Times New Roman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65" r:id="rId2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slideLayout" Target="../slideLayouts/slideLayout12.xml"/>
</Relationships>
</file>

<file path=ppt/slides/_rels/slide10.xml.rels><?xml version="1.0" encoding="UTF-8"?>
<Relationships xmlns="http://schemas.openxmlformats.org/package/2006/relationships"><Relationship Id="rId1" Type="http://schemas.openxmlformats.org/officeDocument/2006/relationships/image" Target="../media/image24.jpeg"/><Relationship Id="rId2" Type="http://schemas.openxmlformats.org/officeDocument/2006/relationships/image" Target="../media/image25.jpeg"/><Relationship Id="rId3" Type="http://schemas.openxmlformats.org/officeDocument/2006/relationships/image" Target="../media/image26.jpeg"/><Relationship Id="rId4" Type="http://schemas.openxmlformats.org/officeDocument/2006/relationships/image" Target="../media/image27.jpeg"/><Relationship Id="rId5" Type="http://schemas.openxmlformats.org/officeDocument/2006/relationships/slideLayout" Target="../slideLayouts/slideLayout12.xml"/>
</Relationships>
</file>

<file path=ppt/slides/_rels/slide11.xml.rels><?xml version="1.0" encoding="UTF-8"?>
<Relationships xmlns="http://schemas.openxmlformats.org/package/2006/relationships"><Relationship Id="rId1" Type="http://schemas.openxmlformats.org/officeDocument/2006/relationships/image" Target="../media/image28.jpeg"/><Relationship Id="rId2" Type="http://schemas.openxmlformats.org/officeDocument/2006/relationships/image" Target="../media/image29.jpeg"/><Relationship Id="rId3" Type="http://schemas.openxmlformats.org/officeDocument/2006/relationships/image" Target="../media/image30.jpeg"/><Relationship Id="rId4" Type="http://schemas.openxmlformats.org/officeDocument/2006/relationships/slideLayout" Target="../slideLayouts/slideLayout12.xml"/>
</Relationships>
</file>

<file path=ppt/slides/_rels/slide12.xml.rels><?xml version="1.0" encoding="UTF-8"?>
<Relationships xmlns="http://schemas.openxmlformats.org/package/2006/relationships"><Relationship Id="rId1" Type="http://schemas.openxmlformats.org/officeDocument/2006/relationships/image" Target="../media/image31.png"/><Relationship Id="rId2" Type="http://schemas.openxmlformats.org/officeDocument/2006/relationships/slideLayout" Target="../slideLayouts/slideLayout12.xml"/>
</Relationships>
</file>

<file path=ppt/slides/_rels/slide13.xml.rels><?xml version="1.0" encoding="UTF-8"?>
<Relationships xmlns="http://schemas.openxmlformats.org/package/2006/relationships"><Relationship Id="rId1" Type="http://schemas.openxmlformats.org/officeDocument/2006/relationships/image" Target="../media/image32.jpeg"/><Relationship Id="rId2" Type="http://schemas.openxmlformats.org/officeDocument/2006/relationships/slideLayout" Target="../slideLayouts/slideLayout12.xml"/>
</Relationships>
</file>

<file path=ppt/slides/_rels/slide14.xml.rels><?xml version="1.0" encoding="UTF-8"?>
<Relationships xmlns="http://schemas.openxmlformats.org/package/2006/relationships"><Relationship Id="rId1" Type="http://schemas.openxmlformats.org/officeDocument/2006/relationships/hyperlink" Target="https://ok.ru/group/63147327488174" TargetMode="External"/><Relationship Id="rId2" Type="http://schemas.openxmlformats.org/officeDocument/2006/relationships/slideLayout" Target="../slideLayouts/slideLayout1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2.png"/><Relationship Id="rId2" Type="http://schemas.openxmlformats.org/officeDocument/2006/relationships/image" Target="../media/image3.png"/><Relationship Id="rId3" Type="http://schemas.openxmlformats.org/officeDocument/2006/relationships/slideLayout" Target="../slideLayouts/slideLayout1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image" Target="../media/image4.jpeg"/><Relationship Id="rId2" Type="http://schemas.openxmlformats.org/officeDocument/2006/relationships/image" Target="../media/image5.jpeg"/><Relationship Id="rId3" Type="http://schemas.openxmlformats.org/officeDocument/2006/relationships/image" Target="../media/image6.jpeg"/><Relationship Id="rId4" Type="http://schemas.openxmlformats.org/officeDocument/2006/relationships/slideLayout" Target="../slideLayouts/slideLayout12.xml"/>
</Relationships>
</file>

<file path=ppt/slides/_rels/slide4.xml.rels><?xml version="1.0" encoding="UTF-8"?>
<Relationships xmlns="http://schemas.openxmlformats.org/package/2006/relationships"><Relationship Id="rId1" Type="http://schemas.openxmlformats.org/officeDocument/2006/relationships/image" Target="../media/image7.jpeg"/><Relationship Id="rId2" Type="http://schemas.openxmlformats.org/officeDocument/2006/relationships/image" Target="../media/image8.jpeg"/><Relationship Id="rId3" Type="http://schemas.openxmlformats.org/officeDocument/2006/relationships/image" Target="../media/image9.jpeg"/><Relationship Id="rId4" Type="http://schemas.openxmlformats.org/officeDocument/2006/relationships/slideLayout" Target="../slideLayouts/slideLayout12.xml"/>
</Relationships>
</file>

<file path=ppt/slides/_rels/slide5.xml.rels><?xml version="1.0" encoding="UTF-8"?>
<Relationships xmlns="http://schemas.openxmlformats.org/package/2006/relationships"><Relationship Id="rId1" Type="http://schemas.openxmlformats.org/officeDocument/2006/relationships/image" Target="../media/image10.png"/><Relationship Id="rId2" Type="http://schemas.openxmlformats.org/officeDocument/2006/relationships/image" Target="../media/image11.png"/><Relationship Id="rId3" Type="http://schemas.openxmlformats.org/officeDocument/2006/relationships/image" Target="../media/image12.jpeg"/><Relationship Id="rId4" Type="http://schemas.openxmlformats.org/officeDocument/2006/relationships/slideLayout" Target="../slideLayouts/slideLayout12.xml"/>
</Relationships>
</file>

<file path=ppt/slides/_rels/slide6.xml.rels><?xml version="1.0" encoding="UTF-8"?>
<Relationships xmlns="http://schemas.openxmlformats.org/package/2006/relationships"><Relationship Id="rId1" Type="http://schemas.openxmlformats.org/officeDocument/2006/relationships/image" Target="../media/image13.jpeg"/><Relationship Id="rId2" Type="http://schemas.openxmlformats.org/officeDocument/2006/relationships/image" Target="../media/image14.png"/><Relationship Id="rId3" Type="http://schemas.openxmlformats.org/officeDocument/2006/relationships/image" Target="../media/image15.png"/><Relationship Id="rId4" Type="http://schemas.openxmlformats.org/officeDocument/2006/relationships/image" Target="../media/image16.png"/><Relationship Id="rId5" Type="http://schemas.openxmlformats.org/officeDocument/2006/relationships/slideLayout" Target="../slideLayouts/slideLayout12.xml"/>
</Relationships>
</file>

<file path=ppt/slides/_rels/slide7.xml.rels><?xml version="1.0" encoding="UTF-8"?>
<Relationships xmlns="http://schemas.openxmlformats.org/package/2006/relationships"><Relationship Id="rId1" Type="http://schemas.openxmlformats.org/officeDocument/2006/relationships/image" Target="../media/image17.jpeg"/><Relationship Id="rId2" Type="http://schemas.openxmlformats.org/officeDocument/2006/relationships/image" Target="../media/image18.jpeg"/><Relationship Id="rId3" Type="http://schemas.openxmlformats.org/officeDocument/2006/relationships/image" Target="../media/image19.jpeg"/><Relationship Id="rId4" Type="http://schemas.openxmlformats.org/officeDocument/2006/relationships/slideLayout" Target="../slideLayouts/slideLayout12.xml"/>
</Relationships>
</file>

<file path=ppt/slides/_rels/slide8.xml.rels><?xml version="1.0" encoding="UTF-8"?>
<Relationships xmlns="http://schemas.openxmlformats.org/package/2006/relationships"><Relationship Id="rId1" Type="http://schemas.openxmlformats.org/officeDocument/2006/relationships/image" Target="../media/image20.jpeg"/><Relationship Id="rId2" Type="http://schemas.openxmlformats.org/officeDocument/2006/relationships/slideLayout" Target="../slideLayouts/slideLayout12.xml"/>
</Relationships>
</file>

<file path=ppt/slides/_rels/slide9.xml.rels><?xml version="1.0" encoding="UTF-8"?>
<Relationships xmlns="http://schemas.openxmlformats.org/package/2006/relationships"><Relationship Id="rId1" Type="http://schemas.openxmlformats.org/officeDocument/2006/relationships/image" Target="../media/image21.jpeg"/><Relationship Id="rId2" Type="http://schemas.openxmlformats.org/officeDocument/2006/relationships/image" Target="../media/image22.jpeg"/><Relationship Id="rId3" Type="http://schemas.openxmlformats.org/officeDocument/2006/relationships/image" Target="../media/image23.jpeg"/><Relationship Id="rId4" Type="http://schemas.openxmlformats.org/officeDocument/2006/relationships/slideLayout" Target="../slideLayouts/slideLayout1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2" name="Рисунок 3" descr=""/>
          <p:cNvPicPr/>
          <p:nvPr/>
        </p:nvPicPr>
        <p:blipFill>
          <a:blip r:embed="rId1"/>
          <a:srcRect l="7275" t="0" r="7559" b="0"/>
          <a:stretch/>
        </p:blipFill>
        <p:spPr>
          <a:xfrm rot="3000">
            <a:off x="3454200" y="1216080"/>
            <a:ext cx="4606560" cy="3224160"/>
          </a:xfrm>
          <a:prstGeom prst="rect">
            <a:avLst/>
          </a:prstGeom>
          <a:ln w="0">
            <a:noFill/>
          </a:ln>
          <a:effectLst>
            <a:softEdge rad="112680"/>
          </a:effectLst>
        </p:spPr>
      </p:pic>
      <p:sp>
        <p:nvSpPr>
          <p:cNvPr id="363" name="PlaceHolder 1"/>
          <p:cNvSpPr>
            <a:spLocks noGrp="1"/>
          </p:cNvSpPr>
          <p:nvPr>
            <p:ph type="title"/>
          </p:nvPr>
        </p:nvSpPr>
        <p:spPr>
          <a:xfrm>
            <a:off x="133560" y="0"/>
            <a:ext cx="11577960" cy="128556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b">
            <a:noAutofit/>
          </a:bodyPr>
          <a:p>
            <a:pPr indent="0" algn="ctr" defTabSz="457200">
              <a:lnSpc>
                <a:spcPct val="100000"/>
              </a:lnSpc>
              <a:buNone/>
              <a:tabLst>
                <a:tab algn="l" pos="0"/>
              </a:tabLst>
            </a:pPr>
            <a:br>
              <a:rPr sz="2200"/>
            </a:br>
            <a:br>
              <a:rPr sz="2200"/>
            </a:br>
            <a:br>
              <a:rPr sz="2200"/>
            </a:br>
            <a:r>
              <a:rPr b="1" i="1" lang="ru-RU" sz="2200" spc="-1" strike="noStrike">
                <a:solidFill>
                  <a:srgbClr val="158466"/>
                </a:solidFill>
                <a:latin typeface="Trebuchet MS"/>
              </a:rPr>
              <a:t> </a:t>
            </a:r>
            <a:r>
              <a:rPr b="1" i="1" lang="ru-RU" sz="7200" spc="-1" strike="noStrike">
                <a:solidFill>
                  <a:srgbClr val="158466"/>
                </a:solidFill>
                <a:latin typeface="Trebuchet MS"/>
              </a:rPr>
              <a:t>«Социальный экспресс»</a:t>
            </a:r>
            <a:endParaRPr b="0" lang="ru-RU" sz="72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4" name="Прямоугольник 4"/>
          <p:cNvSpPr/>
          <p:nvPr/>
        </p:nvSpPr>
        <p:spPr>
          <a:xfrm>
            <a:off x="237960" y="4357800"/>
            <a:ext cx="11215440" cy="2285640"/>
          </a:xfrm>
          <a:prstGeom prst="rect">
            <a:avLst/>
          </a:prstGeom>
          <a:solidFill>
            <a:schemeClr val="accent1"/>
          </a:solidFill>
          <a:ln cap="rnd" w="19080">
            <a:solidFill>
              <a:srgbClr val="90c226"/>
            </a:solidFill>
            <a:round/>
          </a:ln>
          <a:effectLst>
            <a:softEdge rad="177840"/>
          </a:effectLst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ctr">
            <a:noAutofit/>
          </a:bodyPr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lt1"/>
                </a:solidFill>
                <a:latin typeface="Trebuchet MS"/>
                <a:ea typeface="DejaVu Sans"/>
              </a:rPr>
              <a:t>                                </a:t>
            </a:r>
            <a:r>
              <a:rPr b="0" lang="ru-RU" sz="1800" spc="-1" strike="noStrike">
                <a:solidFill>
                  <a:schemeClr val="lt1"/>
                </a:solidFill>
                <a:latin typeface="Trebuchet MS"/>
                <a:ea typeface="DejaVu Sans"/>
              </a:rPr>
              <a:t>Руководитель проекта : Сёмина Елена Александровна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lt1"/>
                </a:solidFill>
                <a:latin typeface="Trebuchet MS"/>
                <a:ea typeface="DejaVu Sans"/>
              </a:rPr>
              <a:t>                                                                  </a:t>
            </a:r>
            <a:r>
              <a:rPr b="0" lang="ru-RU" sz="1800" spc="-1" strike="noStrike">
                <a:solidFill>
                  <a:schemeClr val="lt1"/>
                </a:solidFill>
                <a:latin typeface="Trebuchet MS"/>
                <a:ea typeface="DejaVu Sans"/>
              </a:rPr>
              <a:t>заведующая  отделением ГБУ КЦСОН Балахнинского МО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                                           </a:t>
            </a: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Участники проекта:   волонтеры ГБУ КЦСОН Балахнинского МО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                                                                          </a:t>
            </a: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Пятницкая Нина Ивановна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                                                                                   </a:t>
            </a: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Ефремова Любовь Викторовна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                                                                                   </a:t>
            </a: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Корягина Светлана Викторовна 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1800" spc="-1" strike="noStrike">
                <a:solidFill>
                  <a:srgbClr val="127622"/>
                </a:solidFill>
                <a:latin typeface="Times New Roman"/>
                <a:ea typeface="DejaVu Sans"/>
              </a:rPr>
              <a:t>2024 год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TextBox 1"/>
          <p:cNvSpPr/>
          <p:nvPr/>
        </p:nvSpPr>
        <p:spPr>
          <a:xfrm>
            <a:off x="312840" y="336960"/>
            <a:ext cx="93949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4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imes New Roman"/>
                <a:ea typeface="DejaVu Sans"/>
              </a:rPr>
              <a:t>          </a:t>
            </a:r>
            <a:r>
              <a:rPr b="1" i="1" lang="ru-RU" sz="36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imes New Roman"/>
                <a:ea typeface="DejaVu Sans"/>
              </a:rPr>
              <a:t>Экологическое волонтерство.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04" name="TextBox 2"/>
          <p:cNvSpPr/>
          <p:nvPr/>
        </p:nvSpPr>
        <p:spPr>
          <a:xfrm>
            <a:off x="579600" y="1260000"/>
            <a:ext cx="875628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Это вид волонтерства, которое решает вопросы защиты окружающей среды. Данное направление волонтеры  попробовали тоже воплотить в свою работу. 22 апреля 2024года была организована акция: уборка придомовых территорий тружеников тыла и «Детей Войны». Как же теперь приятно нашим подопечным каждое утро любоваться природой из своих окон.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5" name="Рисунок 1" descr=""/>
          <p:cNvPicPr/>
          <p:nvPr/>
        </p:nvPicPr>
        <p:blipFill>
          <a:blip r:embed="rId1"/>
          <a:stretch/>
        </p:blipFill>
        <p:spPr>
          <a:xfrm>
            <a:off x="9408240" y="336960"/>
            <a:ext cx="2447280" cy="1837080"/>
          </a:xfrm>
          <a:prstGeom prst="rect">
            <a:avLst/>
          </a:prstGeom>
          <a:ln w="0">
            <a:noFill/>
          </a:ln>
        </p:spPr>
      </p:pic>
      <p:pic>
        <p:nvPicPr>
          <p:cNvPr id="406" name="Рисунок 9" descr=""/>
          <p:cNvPicPr/>
          <p:nvPr/>
        </p:nvPicPr>
        <p:blipFill>
          <a:blip r:embed="rId2"/>
          <a:stretch/>
        </p:blipFill>
        <p:spPr>
          <a:xfrm>
            <a:off x="4074480" y="3069000"/>
            <a:ext cx="4314240" cy="323208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  <p:pic>
        <p:nvPicPr>
          <p:cNvPr id="407" name="Рисунок 6" descr=""/>
          <p:cNvPicPr/>
          <p:nvPr/>
        </p:nvPicPr>
        <p:blipFill>
          <a:blip r:embed="rId3"/>
          <a:srcRect l="58838" t="1465" r="1000" b="66825"/>
          <a:stretch/>
        </p:blipFill>
        <p:spPr>
          <a:xfrm>
            <a:off x="579600" y="3678840"/>
            <a:ext cx="2949120" cy="232020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  <p:pic>
        <p:nvPicPr>
          <p:cNvPr id="408" name="Рисунок 95" descr=""/>
          <p:cNvPicPr/>
          <p:nvPr/>
        </p:nvPicPr>
        <p:blipFill>
          <a:blip r:embed="rId4"/>
          <a:stretch/>
        </p:blipFill>
        <p:spPr>
          <a:xfrm>
            <a:off x="9108360" y="3069000"/>
            <a:ext cx="2421720" cy="33274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" name="TextBox 15"/>
          <p:cNvSpPr/>
          <p:nvPr/>
        </p:nvSpPr>
        <p:spPr>
          <a:xfrm>
            <a:off x="330120" y="336960"/>
            <a:ext cx="9394920" cy="759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4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imes New Roman"/>
                <a:ea typeface="DejaVu Sans"/>
              </a:rPr>
              <a:t>               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Спортивное волонтнерство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0" name="TextBox 20"/>
          <p:cNvSpPr/>
          <p:nvPr/>
        </p:nvSpPr>
        <p:spPr>
          <a:xfrm>
            <a:off x="452520" y="1143000"/>
            <a:ext cx="9975600" cy="2131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  </a:t>
            </a: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Это направление популяризует здоровый образ жизни. Это последнее </a:t>
            </a: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направление, которое мы тоже попробовали воплотить в свою работу.</a:t>
            </a: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17 мая  2024 года  в отделении прошло следующее мероприятие: дети волонтеров провели обслуживаемым гражданам мастер-класс по скандинавской ходьбе. Пожилые люди так зарядились позитивом детей, что сказали,  что этот вид ходьбы им подходит.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1" name="Рисунок 109" descr=""/>
          <p:cNvPicPr/>
          <p:nvPr/>
        </p:nvPicPr>
        <p:blipFill>
          <a:blip r:embed="rId1"/>
          <a:stretch/>
        </p:blipFill>
        <p:spPr>
          <a:xfrm>
            <a:off x="1023840" y="3357720"/>
            <a:ext cx="2749320" cy="3241440"/>
          </a:xfrm>
          <a:prstGeom prst="rect">
            <a:avLst/>
          </a:prstGeom>
          <a:ln w="0">
            <a:noFill/>
          </a:ln>
        </p:spPr>
      </p:pic>
      <p:pic>
        <p:nvPicPr>
          <p:cNvPr id="412" name="Рисунок 110" descr=""/>
          <p:cNvPicPr/>
          <p:nvPr/>
        </p:nvPicPr>
        <p:blipFill>
          <a:blip r:embed="rId2"/>
          <a:stretch/>
        </p:blipFill>
        <p:spPr>
          <a:xfrm>
            <a:off x="4667400" y="3357720"/>
            <a:ext cx="2723400" cy="3241440"/>
          </a:xfrm>
          <a:prstGeom prst="rect">
            <a:avLst/>
          </a:prstGeom>
          <a:ln w="0">
            <a:noFill/>
          </a:ln>
        </p:spPr>
      </p:pic>
      <p:pic>
        <p:nvPicPr>
          <p:cNvPr id="413" name="Рисунок 110" descr=""/>
          <p:cNvPicPr/>
          <p:nvPr/>
        </p:nvPicPr>
        <p:blipFill>
          <a:blip r:embed="rId3"/>
          <a:stretch/>
        </p:blipFill>
        <p:spPr>
          <a:xfrm>
            <a:off x="8310600" y="3286080"/>
            <a:ext cx="2615040" cy="32857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slow" p14:dur="2000"/>
    </mc:Choice>
    <mc:Fallback>
      <p:transition spd="slow"/>
    </mc:Fallback>
  </mc:AlternateContent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TextBox 11"/>
          <p:cNvSpPr/>
          <p:nvPr/>
        </p:nvSpPr>
        <p:spPr>
          <a:xfrm>
            <a:off x="1639080" y="348840"/>
            <a:ext cx="6808320" cy="699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lang="ru-RU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ejaVu Sans"/>
              </a:rPr>
              <a:t>  </a:t>
            </a:r>
            <a:r>
              <a:rPr b="1" i="1" lang="ru-RU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imes New Roman"/>
                <a:ea typeface="DejaVu Sans"/>
              </a:rPr>
              <a:t>Полученные результаты:</a:t>
            </a:r>
            <a:endParaRPr b="0" lang="ru-RU" sz="4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5" name="TextBox 13"/>
          <p:cNvSpPr/>
          <p:nvPr/>
        </p:nvSpPr>
        <p:spPr>
          <a:xfrm>
            <a:off x="540000" y="1260000"/>
            <a:ext cx="7913520" cy="5387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Благодаря проекту укрепилась связь поколений;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algn="just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Видя заботу и внимание со стороны молодежи, одинокие и одиноко проживающие граждане пожилого возраста и инвалиды сохраняют интерес и мотивацию к жизни;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Проект способствовал преодолению социальной пассивности,  замкнутости и ощущения невостребованности пожилых людей в обществе.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За 2023-2024 год участвовало в проекте 15 получателей социальных услуг, 9 волонтеров , 9 подростков.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</a:t>
            </a:r>
            <a:r>
              <a:rPr b="1" lang="ru-RU" sz="24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Cрок реализации проекта - без ограничения срока.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  <a:tabLst>
                <a:tab algn="l" pos="0"/>
              </a:tabLst>
            </a:pPr>
            <a:endParaRPr b="0" lang="ru-RU" sz="26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6" name="Рисунок 4" descr=""/>
          <p:cNvPicPr/>
          <p:nvPr/>
        </p:nvPicPr>
        <p:blipFill>
          <a:blip r:embed="rId1"/>
          <a:stretch/>
        </p:blipFill>
        <p:spPr>
          <a:xfrm>
            <a:off x="7756200" y="2536200"/>
            <a:ext cx="4117320" cy="41173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TextBox 4"/>
          <p:cNvSpPr/>
          <p:nvPr/>
        </p:nvSpPr>
        <p:spPr>
          <a:xfrm>
            <a:off x="540000" y="348840"/>
            <a:ext cx="9888840" cy="10648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  </a:t>
            </a:r>
            <a:r>
              <a:rPr b="1" i="1" lang="ru-RU" sz="24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Опрос о качестве оказанных услуг с людьми старшего поколения, участвующих в проекте «Социальный экспресс».</a:t>
            </a:r>
            <a:endParaRPr b="0" lang="ru-RU" sz="24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418" name="TextBox 6"/>
          <p:cNvSpPr/>
          <p:nvPr/>
        </p:nvSpPr>
        <p:spPr>
          <a:xfrm>
            <a:off x="360000" y="1414440"/>
            <a:ext cx="7319880" cy="52329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noAutofit/>
          </a:bodyPr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</a:t>
            </a:r>
            <a:r>
              <a:rPr b="1" lang="ru-RU" sz="18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Удовлетворены ли Вы изменениями в жизни, которые создали за последний год сотрудники учреждения: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_полностью удовлетворен(а) -  ответили 100%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получателей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услуг.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_частично удовлетворен(а) - 0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_не удовлетворен(а) – 0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defTabSz="91440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  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Удовлетворены доброжелательностью, вежливостью работников организации, которые внесли в вашу жизнь позитив?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_полностью удовлетворен(а) - ответили 100% получателей услуг.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_частично удовлетворен(а) - 0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_не удовлетворен(а) - 0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Произошли ли у Вас изменения в жизни в лучшую сторону?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 да - ответили 100% получателей услуг.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_нет - 0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_не знаю - 0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Хотели бы и дальше участвовать  и вносить свои предложения для развития волонтерского проекта?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 да - ответили 100% получателя услуг.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 нет - 0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	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marL="216000" indent="-216000" defTabSz="914400">
              <a:lnSpc>
                <a:spcPct val="100000"/>
              </a:lnSpc>
              <a:buClr>
                <a:srgbClr val="158466"/>
              </a:buClr>
              <a:buFont typeface="Wingdings" charset="2"/>
              <a:buChar char=""/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_не знаю - 0                                                                                                                                   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  <a:p>
            <a:pPr defTabSz="222120">
              <a:lnSpc>
                <a:spcPct val="100000"/>
              </a:lnSpc>
            </a:pP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                                                                         </a:t>
            </a:r>
            <a:r>
              <a:rPr b="1" lang="ru-RU" sz="1200" spc="-1" strike="noStrike">
                <a:solidFill>
                  <a:srgbClr val="000000"/>
                </a:solidFill>
                <a:latin typeface="Times New Roman"/>
                <a:ea typeface="Droid Sans Fallback"/>
              </a:rPr>
              <a:t>Дата опроса 24 апреля 2024года.</a:t>
            </a:r>
            <a:endParaRPr b="0" lang="ru-RU" sz="12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19" name="Picture 2" descr="C:\Users\user\Desktop\0-02-05-50689f2178dd76363b4254ab21961b40c5291f7aa789f86e3004911fc7b31a67_8688cd10bbb72213.jpg"/>
          <p:cNvPicPr/>
          <p:nvPr/>
        </p:nvPicPr>
        <p:blipFill>
          <a:blip r:embed="rId1"/>
          <a:stretch/>
        </p:blipFill>
        <p:spPr>
          <a:xfrm>
            <a:off x="7680240" y="1414440"/>
            <a:ext cx="4228200" cy="5305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TextBox 16"/>
          <p:cNvSpPr/>
          <p:nvPr/>
        </p:nvSpPr>
        <p:spPr>
          <a:xfrm>
            <a:off x="720000" y="348840"/>
            <a:ext cx="8812440" cy="33804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lang="ru-RU" sz="4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 </a:t>
            </a:r>
            <a:r>
              <a:rPr b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Наша деятельность представлена на сайте организации ГБУ КЦСОН Балахнинского МО http://bal.cso52.ru/,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на странице организации ГБУ КЦСОН Балахнинского МО на сайте Вконтакте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https://vk.com/public211676688,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на сайте Одноклассники </a:t>
            </a:r>
            <a:r>
              <a:rPr b="1" lang="ru-RU" sz="2200" spc="-1" strike="noStrike" u="sng">
                <a:solidFill>
                  <a:schemeClr val="dk1">
                    <a:lumMod val="85000"/>
                    <a:lumOff val="15000"/>
                  </a:schemeClr>
                </a:solidFill>
                <a:uFillTx/>
                <a:latin typeface="Trebuchet MS"/>
                <a:ea typeface="Droid Sans Fallback"/>
                <a:hlinkClick r:id="rId1"/>
              </a:rPr>
              <a:t>https://ok.ru/group/63147327488174</a:t>
            </a:r>
            <a:r>
              <a:rPr b="1" i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.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r>
              <a:rPr b="1" i="1" lang="ru-RU" sz="22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roid Sans Fallback"/>
              </a:rPr>
              <a:t>СПАСИБО ЗА ВНИМАНИЕ!</a:t>
            </a: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200" spc="-1" strike="noStrike">
              <a:solidFill>
                <a:srgbClr val="000000"/>
              </a:solidFill>
              <a:latin typeface="Arial"/>
            </a:endParaRPr>
          </a:p>
        </p:txBody>
      </p:sp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5" name="PlaceHolder 1"/>
          <p:cNvSpPr>
            <a:spLocks noGrp="1"/>
          </p:cNvSpPr>
          <p:nvPr>
            <p:ph type="title"/>
          </p:nvPr>
        </p:nvSpPr>
        <p:spPr>
          <a:xfrm>
            <a:off x="677160" y="609480"/>
            <a:ext cx="8583120" cy="81864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600" spc="-1" strike="noStrike">
                <a:solidFill>
                  <a:schemeClr val="accent1"/>
                </a:solidFill>
                <a:latin typeface="Trebuchet MS"/>
              </a:rPr>
              <a:t>             </a:t>
            </a:r>
            <a:r>
              <a:rPr b="1" i="1" lang="ru-RU" sz="3600" spc="-1" strike="noStrike">
                <a:solidFill>
                  <a:srgbClr val="158466"/>
                </a:solidFill>
                <a:latin typeface="Trebuchet MS"/>
              </a:rPr>
              <a:t>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Цель и задачи проекта:</a:t>
            </a:r>
            <a:endParaRPr b="0" lang="ru-RU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66" name="PlaceHolder 2"/>
          <p:cNvSpPr>
            <a:spLocks noGrp="1"/>
          </p:cNvSpPr>
          <p:nvPr>
            <p:ph/>
          </p:nvPr>
        </p:nvSpPr>
        <p:spPr>
          <a:xfrm>
            <a:off x="180000" y="1438920"/>
            <a:ext cx="8269200" cy="5210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127622"/>
                </a:solidFill>
                <a:latin typeface="Arial"/>
                <a:ea typeface="DejaVu Sans"/>
              </a:rPr>
              <a:t>Цель: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defTabSz="914400">
              <a:lnSpc>
                <a:spcPct val="100000"/>
              </a:lnSpc>
              <a:buClr>
                <a:srgbClr val="90c226"/>
              </a:buClr>
              <a:buSzPct val="80000"/>
              <a:buFont typeface="Wingdings" charset="2"/>
              <a:buChar char="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стимулирование социальной коммуникации пожилых людей через организацию акций и мероприятий волонтерского проекта «Социальный экспресс»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r>
              <a:rPr b="0" lang="ru-RU" sz="1800" spc="-1" strike="noStrike">
                <a:solidFill>
                  <a:srgbClr val="127622"/>
                </a:solidFill>
                <a:latin typeface="Arial"/>
                <a:ea typeface="DejaVu Sans"/>
              </a:rPr>
              <a:t>Задачи: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indent="0" defTabSz="457200">
              <a:lnSpc>
                <a:spcPct val="100000"/>
              </a:lnSpc>
              <a:spcBef>
                <a:spcPts val="1001"/>
              </a:spcBef>
              <a:buNone/>
              <a:tabLst>
                <a:tab algn="l" pos="0"/>
              </a:tabLst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158466"/>
              </a:buClr>
              <a:buSzPct val="80000"/>
              <a:buFont typeface="Wingdings" charset="2"/>
              <a:buChar char="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разнообразить коммуникативную и досуговую деятельность  одиноких  и одиноко проживающих людей пожилого возраста и инвалидов;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158466"/>
              </a:buClr>
              <a:buSzPct val="80000"/>
              <a:buFont typeface="Wingdings" charset="2"/>
              <a:buChar char="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использовать  энергичность, инициативность  молодежи для формирования активной жизненной позиции пожилых людей, а знания и опыт старшего поколения  как носителей исторических, культурных, социальных ценностей для духовно-нравственного воспитания молодого поколения;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0" algn="just" defTabSz="914400">
              <a:lnSpc>
                <a:spcPct val="100000"/>
              </a:lnSpc>
              <a:buNone/>
              <a:tabLst>
                <a:tab algn="l" pos="0"/>
              </a:tabLst>
            </a:pPr>
            <a:endParaRPr b="0" lang="ru-RU" sz="1800" spc="-1" strike="noStrike">
              <a:solidFill>
                <a:schemeClr val="dk1"/>
              </a:solidFill>
              <a:latin typeface="Arial"/>
            </a:endParaRPr>
          </a:p>
          <a:p>
            <a:pPr marL="343080" indent="-343080" algn="just" defTabSz="914400">
              <a:lnSpc>
                <a:spcPct val="100000"/>
              </a:lnSpc>
              <a:buClr>
                <a:srgbClr val="158466"/>
              </a:buClr>
              <a:buSzPct val="80000"/>
              <a:buFont typeface="Wingdings" charset="2"/>
              <a:buChar char=""/>
              <a:tabLst>
                <a:tab algn="l" pos="0"/>
              </a:tabLst>
            </a:pP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 </a:t>
            </a:r>
            <a:r>
              <a:rPr b="0" lang="ru-RU" sz="1800" spc="-1" strike="noStrike">
                <a:solidFill>
                  <a:srgbClr val="000000"/>
                </a:solidFill>
                <a:latin typeface="Arial"/>
                <a:ea typeface="DejaVu Sans"/>
              </a:rPr>
              <a:t>способствовать преодолению социальной пассивности,  замкнутости и ощущения невостребованности пожилых людей в обществе.</a:t>
            </a:r>
            <a:endParaRPr b="0" lang="ru-RU" sz="18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67" name="Рисунок 2" descr=""/>
          <p:cNvPicPr/>
          <p:nvPr/>
        </p:nvPicPr>
        <p:blipFill>
          <a:blip r:embed="rId1"/>
          <a:stretch/>
        </p:blipFill>
        <p:spPr>
          <a:xfrm>
            <a:off x="8332560" y="-177480"/>
            <a:ext cx="3845880" cy="2881080"/>
          </a:xfrm>
          <a:prstGeom prst="rect">
            <a:avLst/>
          </a:prstGeom>
          <a:ln w="0">
            <a:noFill/>
          </a:ln>
        </p:spPr>
      </p:pic>
      <p:pic>
        <p:nvPicPr>
          <p:cNvPr id="368" name="Рисунок 5" descr=""/>
          <p:cNvPicPr/>
          <p:nvPr/>
        </p:nvPicPr>
        <p:blipFill>
          <a:blip r:embed="rId2"/>
          <a:stretch/>
        </p:blipFill>
        <p:spPr>
          <a:xfrm>
            <a:off x="8750880" y="3456720"/>
            <a:ext cx="3009240" cy="300924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PlaceHolder 1"/>
          <p:cNvSpPr>
            <a:spLocks noGrp="1"/>
          </p:cNvSpPr>
          <p:nvPr>
            <p:ph type="title"/>
          </p:nvPr>
        </p:nvSpPr>
        <p:spPr>
          <a:xfrm>
            <a:off x="677160" y="260640"/>
            <a:ext cx="8583120" cy="71892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457200">
              <a:lnSpc>
                <a:spcPct val="100000"/>
              </a:lnSpc>
              <a:buNone/>
              <a:tabLst>
                <a:tab algn="l" pos="0"/>
              </a:tabLst>
            </a:pPr>
            <a:r>
              <a:rPr b="0" lang="ru-RU" sz="3600" spc="-1" strike="noStrike">
                <a:solidFill>
                  <a:schemeClr val="accent1"/>
                </a:solidFill>
                <a:latin typeface="Trebuchet MS"/>
              </a:rPr>
              <a:t>             </a:t>
            </a:r>
            <a:r>
              <a:rPr b="1" i="1" lang="ru-RU" sz="3600" spc="-1" strike="noStrike">
                <a:solidFill>
                  <a:srgbClr val="158466"/>
                </a:solidFill>
                <a:latin typeface="Trebuchet MS"/>
              </a:rPr>
              <a:t>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</a:rPr>
              <a:t>Как всё начиналось…</a:t>
            </a:r>
            <a:endParaRPr b="0" lang="ru-RU" sz="3600" spc="-1" strike="noStrike">
              <a:solidFill>
                <a:schemeClr val="dk1"/>
              </a:solidFill>
              <a:latin typeface="Arial"/>
            </a:endParaRPr>
          </a:p>
        </p:txBody>
      </p:sp>
      <p:sp>
        <p:nvSpPr>
          <p:cNvPr id="370" name="PlaceHolder 2"/>
          <p:cNvSpPr>
            <a:spLocks noGrp="1"/>
          </p:cNvSpPr>
          <p:nvPr>
            <p:ph/>
          </p:nvPr>
        </p:nvSpPr>
        <p:spPr>
          <a:xfrm>
            <a:off x="263520" y="836640"/>
            <a:ext cx="10656720" cy="2942280"/>
          </a:xfrm>
          <a:prstGeom prst="rect">
            <a:avLst/>
          </a:prstGeom>
          <a:noFill/>
          <a:ln w="0">
            <a:noFill/>
          </a:ln>
        </p:spPr>
        <p:txBody>
          <a:bodyPr lIns="91440" rIns="91440" tIns="45720" bIns="45720" anchor="t">
            <a:noAutofit/>
          </a:bodyPr>
          <a:p>
            <a:pPr indent="0" defTabSz="914400">
              <a:lnSpc>
                <a:spcPct val="90000"/>
              </a:lnSpc>
              <a:spcBef>
                <a:spcPts val="1199"/>
              </a:spcBef>
              <a:spcAft>
                <a:spcPts val="201"/>
              </a:spcAft>
              <a:buNone/>
              <a:tabLst>
                <a:tab algn="l" pos="0"/>
              </a:tabLst>
            </a:pPr>
            <a:r>
              <a:rPr b="0" lang="ru-RU" sz="24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  </a:t>
            </a: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</a:t>
            </a:r>
            <a:r>
              <a:rPr b="0" lang="ru-RU" sz="22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В апреле 2023 года наиболее активные сотрудники отделения, стремясь внести позитив в жизнь своих подопечных, решили организовать волонтерский проект «Социальный экспресс».  Дети сотрудников с удовольствием поддержали эту идею и вошли в этот проект. Удалось создать группу из 4 социальных работников, 5человек детей и  4 пожилых граждан, находящихся на обслуживании в отделении. Внедряя данную практику в жизнь, пришло понятие, что коммуникации различных поколений - пожилых и молодежи, - может оказать благоприятное воздействие на пожилого человека. Для начала было решено развить патриотическое волонтерство, которое позволяет сохранить память о Великой отечественной войне и ее участниках.</a:t>
            </a:r>
            <a:endParaRPr b="0" lang="ru-RU" sz="2200" spc="-1" strike="noStrike">
              <a:solidFill>
                <a:schemeClr val="dk1"/>
              </a:solidFill>
              <a:latin typeface="Arial"/>
            </a:endParaRPr>
          </a:p>
        </p:txBody>
      </p:sp>
      <p:pic>
        <p:nvPicPr>
          <p:cNvPr id="371" name="Рисунок 73" descr=""/>
          <p:cNvPicPr/>
          <p:nvPr/>
        </p:nvPicPr>
        <p:blipFill>
          <a:blip r:embed="rId1"/>
          <a:stretch/>
        </p:blipFill>
        <p:spPr>
          <a:xfrm rot="34200">
            <a:off x="3660120" y="3945600"/>
            <a:ext cx="3569040" cy="2677320"/>
          </a:xfrm>
          <a:prstGeom prst="rect">
            <a:avLst/>
          </a:prstGeom>
          <a:ln w="0">
            <a:noFill/>
          </a:ln>
        </p:spPr>
      </p:pic>
      <p:pic>
        <p:nvPicPr>
          <p:cNvPr id="372" name="Рисунок 74" descr=""/>
          <p:cNvPicPr/>
          <p:nvPr/>
        </p:nvPicPr>
        <p:blipFill>
          <a:blip r:embed="rId2"/>
          <a:stretch/>
        </p:blipFill>
        <p:spPr>
          <a:xfrm>
            <a:off x="930240" y="3927960"/>
            <a:ext cx="2065680" cy="2755800"/>
          </a:xfrm>
          <a:prstGeom prst="rect">
            <a:avLst/>
          </a:prstGeom>
          <a:ln w="0">
            <a:noFill/>
          </a:ln>
        </p:spPr>
      </p:pic>
      <p:pic>
        <p:nvPicPr>
          <p:cNvPr id="373" name="Рисунок 76" descr=""/>
          <p:cNvPicPr/>
          <p:nvPr/>
        </p:nvPicPr>
        <p:blipFill>
          <a:blip r:embed="rId3"/>
          <a:stretch/>
        </p:blipFill>
        <p:spPr>
          <a:xfrm>
            <a:off x="8040240" y="3927600"/>
            <a:ext cx="2399040" cy="271296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4" name="TextBox 1"/>
          <p:cNvSpPr/>
          <p:nvPr/>
        </p:nvSpPr>
        <p:spPr>
          <a:xfrm>
            <a:off x="180000" y="313560"/>
            <a:ext cx="10073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36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ejaVu Sans"/>
              </a:rPr>
              <a:t>            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Патриотическое волонтерство.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75" name="TextBox 9"/>
          <p:cNvSpPr/>
          <p:nvPr/>
        </p:nvSpPr>
        <p:spPr>
          <a:xfrm>
            <a:off x="407520" y="1230120"/>
            <a:ext cx="10296720" cy="173556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</a:t>
            </a: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В преддверии Дня Великой Победы появилось осознание, что с каждым годом становиться всё меньше тружениц тыла, находящихся на обслуживании. Ведь эти замечательные женщины выстояли, не сломались и не сдались. Нам захотелось сделать что-то приятное для них. Тогда 4 мая 2023 было организовано первое волонтерское мероприятие.  Привлеченные к мероприятию дети прочитали труженицам тыла стихотворение Э. Асадова «Помните», спели военные песни, подарили им свои рисунки и цветы. Подопечные  получили заряд положительных эмоций.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76" name="Рисунок 11" descr=""/>
          <p:cNvPicPr/>
          <p:nvPr/>
        </p:nvPicPr>
        <p:blipFill>
          <a:blip r:embed="rId1"/>
          <a:srcRect l="0" t="36334" r="0" b="36986"/>
          <a:stretch/>
        </p:blipFill>
        <p:spPr>
          <a:xfrm>
            <a:off x="3439800" y="3481560"/>
            <a:ext cx="4317480" cy="251640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  <p:pic>
        <p:nvPicPr>
          <p:cNvPr id="377" name="Рисунок 12" descr=""/>
          <p:cNvPicPr/>
          <p:nvPr/>
        </p:nvPicPr>
        <p:blipFill>
          <a:blip r:embed="rId2"/>
          <a:srcRect l="0" t="25726" r="0" b="25888"/>
          <a:stretch/>
        </p:blipFill>
        <p:spPr>
          <a:xfrm>
            <a:off x="8640000" y="3285000"/>
            <a:ext cx="2640240" cy="290952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  <p:pic>
        <p:nvPicPr>
          <p:cNvPr id="378" name="Рисунок 13" descr=""/>
          <p:cNvPicPr/>
          <p:nvPr/>
        </p:nvPicPr>
        <p:blipFill>
          <a:blip r:embed="rId3"/>
          <a:srcRect l="0" t="19221" r="0" b="18408"/>
          <a:stretch/>
        </p:blipFill>
        <p:spPr>
          <a:xfrm>
            <a:off x="407520" y="3264480"/>
            <a:ext cx="2194560" cy="282816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9" name="TextBox 1"/>
          <p:cNvSpPr/>
          <p:nvPr/>
        </p:nvSpPr>
        <p:spPr>
          <a:xfrm>
            <a:off x="180000" y="313560"/>
            <a:ext cx="10073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36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ejaVu Sans"/>
              </a:rPr>
              <a:t>            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Патриотическое волонтерство.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0" name="TextBox 9"/>
          <p:cNvSpPr/>
          <p:nvPr/>
        </p:nvSpPr>
        <p:spPr>
          <a:xfrm>
            <a:off x="335520" y="1230120"/>
            <a:ext cx="9918360" cy="1461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</a:t>
            </a: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Военное детство – это тяжелая взрослая доля, которая  легла на хрупкие плечи «Детей военного времени». Когда возник вопрос о вручении таким гражданам медалей, участники «Социального экспресса» решили организовать целое мероприятие. 25 января 2024 года волонтеры вместе со своими детьми вручили медали,  прочитали стих А. Барто «В дни войны» и спели песни военного времени.</a:t>
            </a:r>
            <a:endParaRPr b="0" lang="ru-RU" sz="18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1" name="Picture 3" descr=""/>
          <p:cNvPicPr/>
          <p:nvPr/>
        </p:nvPicPr>
        <p:blipFill>
          <a:blip r:embed="rId1"/>
          <a:stretch/>
        </p:blipFill>
        <p:spPr>
          <a:xfrm>
            <a:off x="3783960" y="2660040"/>
            <a:ext cx="4551480" cy="3656880"/>
          </a:xfrm>
          <a:prstGeom prst="rect">
            <a:avLst/>
          </a:prstGeom>
          <a:ln w="0">
            <a:noFill/>
          </a:ln>
        </p:spPr>
      </p:pic>
      <p:pic>
        <p:nvPicPr>
          <p:cNvPr id="382" name="Picture 5" descr=""/>
          <p:cNvPicPr/>
          <p:nvPr/>
        </p:nvPicPr>
        <p:blipFill>
          <a:blip r:embed="rId2"/>
          <a:stretch/>
        </p:blipFill>
        <p:spPr>
          <a:xfrm>
            <a:off x="8611200" y="2768760"/>
            <a:ext cx="3169080" cy="3547800"/>
          </a:xfrm>
          <a:prstGeom prst="rect">
            <a:avLst/>
          </a:prstGeom>
          <a:ln w="0">
            <a:noFill/>
          </a:ln>
        </p:spPr>
      </p:pic>
      <p:pic>
        <p:nvPicPr>
          <p:cNvPr id="383" name="Picture 2" descr="C:\Users\user\Desktop\0-02-05-bd37d8602ee508a45ae429c5f91e0f215389f2d7517719a89eddfbafdeb36ec2_e5a4fed62f173ca9.jpg"/>
          <p:cNvPicPr/>
          <p:nvPr/>
        </p:nvPicPr>
        <p:blipFill>
          <a:blip r:embed="rId3"/>
          <a:stretch/>
        </p:blipFill>
        <p:spPr>
          <a:xfrm>
            <a:off x="767520" y="2639880"/>
            <a:ext cx="2797200" cy="367668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4" name="TextBox 1"/>
          <p:cNvSpPr/>
          <p:nvPr/>
        </p:nvSpPr>
        <p:spPr>
          <a:xfrm>
            <a:off x="180000" y="313560"/>
            <a:ext cx="10073160" cy="63828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36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rebuchet MS"/>
                <a:ea typeface="DejaVu Sans"/>
              </a:rPr>
              <a:t>            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Патриотическое волонтерство.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85" name="TextBox 9"/>
          <p:cNvSpPr/>
          <p:nvPr/>
        </p:nvSpPr>
        <p:spPr>
          <a:xfrm>
            <a:off x="565560" y="1230120"/>
            <a:ext cx="968832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Последнее мероприятие, в рамках патриотического волонтерства, прошло </a:t>
            </a:r>
            <a:r>
              <a:rPr b="0" lang="ru-RU" sz="2000" spc="-1" strike="noStrike">
                <a:solidFill>
                  <a:srgbClr val="000000"/>
                </a:solidFill>
                <a:latin typeface="Times New Roman"/>
                <a:ea typeface="DejaVu Sans"/>
              </a:rPr>
              <a:t>8 мая 2024 года. Волонтеры вместе со своими детьми принесли труженикам тыла и «Детям Войны» аппликации, читали стихи и дали прослушать песню на тему «Сирень Победы». Как же светились глаза пожилых от радости, что их не забывают.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86" name="Рисунок 108" descr=""/>
          <p:cNvPicPr/>
          <p:nvPr/>
        </p:nvPicPr>
        <p:blipFill>
          <a:blip r:embed="rId1"/>
          <a:stretch/>
        </p:blipFill>
        <p:spPr>
          <a:xfrm>
            <a:off x="172440" y="3115080"/>
            <a:ext cx="2793240" cy="3415680"/>
          </a:xfrm>
          <a:prstGeom prst="rect">
            <a:avLst/>
          </a:prstGeom>
          <a:ln w="0">
            <a:noFill/>
          </a:ln>
        </p:spPr>
      </p:pic>
      <p:pic>
        <p:nvPicPr>
          <p:cNvPr id="387" name="Picture 4" descr=""/>
          <p:cNvPicPr/>
          <p:nvPr/>
        </p:nvPicPr>
        <p:blipFill>
          <a:blip r:embed="rId2"/>
          <a:stretch/>
        </p:blipFill>
        <p:spPr>
          <a:xfrm>
            <a:off x="3071520" y="3095640"/>
            <a:ext cx="2572920" cy="3425400"/>
          </a:xfrm>
          <a:prstGeom prst="rect">
            <a:avLst/>
          </a:prstGeom>
          <a:ln w="0">
            <a:noFill/>
          </a:ln>
        </p:spPr>
      </p:pic>
      <p:pic>
        <p:nvPicPr>
          <p:cNvPr id="388" name="Picture 5" descr=""/>
          <p:cNvPicPr/>
          <p:nvPr/>
        </p:nvPicPr>
        <p:blipFill>
          <a:blip r:embed="rId3"/>
          <a:stretch/>
        </p:blipFill>
        <p:spPr>
          <a:xfrm>
            <a:off x="5716440" y="3059280"/>
            <a:ext cx="2792160" cy="3462120"/>
          </a:xfrm>
          <a:prstGeom prst="rect">
            <a:avLst/>
          </a:prstGeom>
          <a:ln w="0">
            <a:noFill/>
          </a:ln>
        </p:spPr>
      </p:pic>
      <p:pic>
        <p:nvPicPr>
          <p:cNvPr id="389" name="Picture 6" descr=""/>
          <p:cNvPicPr/>
          <p:nvPr/>
        </p:nvPicPr>
        <p:blipFill>
          <a:blip r:embed="rId4"/>
          <a:stretch/>
        </p:blipFill>
        <p:spPr>
          <a:xfrm>
            <a:off x="8568360" y="3069000"/>
            <a:ext cx="3371760" cy="346212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0" name="TextBox 1"/>
          <p:cNvSpPr/>
          <p:nvPr/>
        </p:nvSpPr>
        <p:spPr>
          <a:xfrm>
            <a:off x="479520" y="401400"/>
            <a:ext cx="11449080" cy="12481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1" i="1" lang="ru-RU" sz="2000" spc="-1" strike="noStrike">
                <a:solidFill>
                  <a:schemeClr val="dk1">
                    <a:lumMod val="85000"/>
                    <a:lumOff val="15000"/>
                  </a:schemeClr>
                </a:solidFill>
                <a:latin typeface="Times New Roman"/>
                <a:ea typeface="DejaVu Sans"/>
              </a:rPr>
              <a:t>                            </a:t>
            </a: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Социальное волонтерство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1" name="TextBox 2"/>
          <p:cNvSpPr/>
          <p:nvPr/>
        </p:nvSpPr>
        <p:spPr>
          <a:xfrm>
            <a:off x="335520" y="1080000"/>
            <a:ext cx="11449080" cy="16142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rebuchet MS"/>
                <a:ea typeface="Noto Sans CJK SC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Noto Sans CJK SC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Noto Sans CJK SC"/>
              </a:rPr>
              <a:t>Воодушевившись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успехом первого мероприятия, мы решили продолжить работу проекта в рамках социального волонтерства. Социальное волонтерство – это оказание психологической  и социальной поддержки. 2 октября 2023года была проведена акция, приуроченная к Декаде пожилого человека. Был устроен позитивный праздник - дети читали пожилым гражданам и инвалидам стихи, пели песни и подарили свои рисунки.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2" name="Рисунок 10" descr=""/>
          <p:cNvPicPr/>
          <p:nvPr/>
        </p:nvPicPr>
        <p:blipFill>
          <a:blip r:embed="rId1"/>
          <a:stretch/>
        </p:blipFill>
        <p:spPr>
          <a:xfrm>
            <a:off x="3647880" y="2968920"/>
            <a:ext cx="4319280" cy="3236400"/>
          </a:xfrm>
          <a:prstGeom prst="rect">
            <a:avLst/>
          </a:prstGeom>
          <a:ln w="0">
            <a:noFill/>
          </a:ln>
        </p:spPr>
      </p:pic>
      <p:pic>
        <p:nvPicPr>
          <p:cNvPr id="393" name="Рисунок 15" descr=""/>
          <p:cNvPicPr/>
          <p:nvPr/>
        </p:nvPicPr>
        <p:blipFill>
          <a:blip r:embed="rId2"/>
          <a:stretch/>
        </p:blipFill>
        <p:spPr>
          <a:xfrm>
            <a:off x="8328240" y="2738520"/>
            <a:ext cx="3228840" cy="3697200"/>
          </a:xfrm>
          <a:prstGeom prst="rect">
            <a:avLst/>
          </a:prstGeom>
          <a:ln w="0">
            <a:noFill/>
          </a:ln>
        </p:spPr>
      </p:pic>
      <p:pic>
        <p:nvPicPr>
          <p:cNvPr id="394" name="Picture 2" descr="C:\Users\user\Desktop\0-02-05-6bd79b41bb73a6dc4f8df020ac7350dea8a29ffdcd221dbb6eb0ff6b31671238_96b213cbaaf5e5d2.jpg"/>
          <p:cNvPicPr/>
          <p:nvPr/>
        </p:nvPicPr>
        <p:blipFill>
          <a:blip r:embed="rId3"/>
          <a:stretch/>
        </p:blipFill>
        <p:spPr>
          <a:xfrm>
            <a:off x="479520" y="2738520"/>
            <a:ext cx="2772720" cy="36972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5" name="TextBox 17"/>
          <p:cNvSpPr/>
          <p:nvPr/>
        </p:nvSpPr>
        <p:spPr>
          <a:xfrm>
            <a:off x="379080" y="401400"/>
            <a:ext cx="4995720" cy="1491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Социальное волонтерство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6" name="TextBox 18"/>
          <p:cNvSpPr/>
          <p:nvPr/>
        </p:nvSpPr>
        <p:spPr>
          <a:xfrm>
            <a:off x="379080" y="1649520"/>
            <a:ext cx="5194080" cy="313884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rebuchet MS"/>
                <a:ea typeface="DejaVu Sans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Каждое последнее воскресенье ноября отмечается День матери. В этот день принято говорить слова благодарности самому дорогому человеку – Маме. В отделении есть на обслуживании женщины, которые по ряду причин  остались совсем одни. Вот таким одиноким женщинам  было организован мастер-класс: «Завтрак для мамы». Были приготовлены тыквенные панкейки.  Все были удивлены таким приятным сюрпризом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397" name="Рисунок 7" descr=""/>
          <p:cNvPicPr/>
          <p:nvPr/>
        </p:nvPicPr>
        <p:blipFill>
          <a:blip r:embed="rId1"/>
          <a:stretch/>
        </p:blipFill>
        <p:spPr>
          <a:xfrm>
            <a:off x="5865480" y="535320"/>
            <a:ext cx="5952240" cy="5952240"/>
          </a:xfrm>
          <a:prstGeom prst="rect">
            <a:avLst/>
          </a:prstGeom>
          <a:ln cap="sq" w="190440">
            <a:solidFill>
              <a:srgbClr val="c8c6bd"/>
            </a:solidFill>
            <a:miter/>
          </a:ln>
          <a:effectLst>
            <a:outerShdw blurRad="254160" rotWithShape="0">
              <a:srgbClr val="000000">
                <a:alpha val="43000"/>
              </a:srgbClr>
            </a:outerShdw>
          </a:effectLst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TextBox 17"/>
          <p:cNvSpPr/>
          <p:nvPr/>
        </p:nvSpPr>
        <p:spPr>
          <a:xfrm>
            <a:off x="379080" y="401400"/>
            <a:ext cx="9460800" cy="94320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algn="ctr" defTabSz="914400">
              <a:lnSpc>
                <a:spcPct val="100000"/>
              </a:lnSpc>
            </a:pPr>
            <a:r>
              <a:rPr b="1" i="1" lang="ru-RU" sz="3600" spc="-1" strike="noStrike">
                <a:solidFill>
                  <a:schemeClr val="accent1">
                    <a:lumMod val="75000"/>
                  </a:schemeClr>
                </a:solidFill>
                <a:latin typeface="Times New Roman"/>
                <a:ea typeface="DejaVu Sans"/>
              </a:rPr>
              <a:t>Социальное волонтерство</a:t>
            </a:r>
            <a:endParaRPr b="0" lang="ru-RU" sz="3600" spc="-1" strike="noStrike">
              <a:solidFill>
                <a:srgbClr val="000000"/>
              </a:solidFill>
              <a:latin typeface="Arial"/>
            </a:endParaRPr>
          </a:p>
          <a:p>
            <a:pPr algn="ctr" defTabSz="914400">
              <a:lnSpc>
                <a:spcPct val="100000"/>
              </a:lnSpc>
            </a:pP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sp>
        <p:nvSpPr>
          <p:cNvPr id="399" name="TextBox 18"/>
          <p:cNvSpPr/>
          <p:nvPr/>
        </p:nvSpPr>
        <p:spPr>
          <a:xfrm>
            <a:off x="479520" y="1052640"/>
            <a:ext cx="9473760" cy="1309320"/>
          </a:xfrm>
          <a:prstGeom prst="rect">
            <a:avLst/>
          </a:prstGeom>
          <a:noFill/>
          <a:ln w="0"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 anchor="t">
            <a:spAutoFit/>
          </a:bodyPr>
          <a:p>
            <a:pPr defTabSz="914400">
              <a:lnSpc>
                <a:spcPct val="100000"/>
              </a:lnSpc>
            </a:pPr>
            <a:r>
              <a:rPr b="0" lang="ru-RU" sz="1800" spc="-1" strike="noStrike">
                <a:solidFill>
                  <a:schemeClr val="dk1"/>
                </a:solidFill>
                <a:latin typeface="Trebuchet MS"/>
                <a:ea typeface="DejaVu Sans"/>
              </a:rPr>
              <a:t>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   </a:t>
            </a:r>
            <a:r>
              <a:rPr b="0" lang="ru-RU" sz="2000" spc="-1" strike="noStrike">
                <a:solidFill>
                  <a:schemeClr val="dk1"/>
                </a:solidFill>
                <a:latin typeface="Times New Roman"/>
                <a:ea typeface="DejaVu Sans"/>
              </a:rPr>
              <a:t>17 мая  2024 года  в преддверии дня Пионерии нашим подопечным захотелось  поделится воспоминаниями с детьми сотрудников о том, как проходила их пионерская жизнь. В то время все пионеры жили дружно, друг друга поддерживали и жили по принципу «Будь готов! Всегда готов!». Как же была интересна их жизнь! </a:t>
            </a:r>
            <a:endParaRPr b="0" lang="ru-RU" sz="2000" spc="-1" strike="noStrike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400" name="Рисунок 4" descr=""/>
          <p:cNvPicPr/>
          <p:nvPr/>
        </p:nvPicPr>
        <p:blipFill>
          <a:blip r:embed="rId1"/>
          <a:stretch/>
        </p:blipFill>
        <p:spPr>
          <a:xfrm>
            <a:off x="623520" y="2855160"/>
            <a:ext cx="2852640" cy="3803760"/>
          </a:xfrm>
          <a:prstGeom prst="rect">
            <a:avLst/>
          </a:prstGeom>
          <a:ln w="0">
            <a:noFill/>
          </a:ln>
        </p:spPr>
      </p:pic>
      <p:pic>
        <p:nvPicPr>
          <p:cNvPr id="401" name="Рисунок 5" descr=""/>
          <p:cNvPicPr/>
          <p:nvPr/>
        </p:nvPicPr>
        <p:blipFill>
          <a:blip r:embed="rId2"/>
          <a:stretch/>
        </p:blipFill>
        <p:spPr>
          <a:xfrm rot="21570600">
            <a:off x="4024080" y="2821680"/>
            <a:ext cx="3060720" cy="3870720"/>
          </a:xfrm>
          <a:prstGeom prst="rect">
            <a:avLst/>
          </a:prstGeom>
          <a:ln w="0">
            <a:noFill/>
          </a:ln>
        </p:spPr>
      </p:pic>
      <p:pic>
        <p:nvPicPr>
          <p:cNvPr id="402" name="Рисунок 6" descr=""/>
          <p:cNvPicPr/>
          <p:nvPr/>
        </p:nvPicPr>
        <p:blipFill>
          <a:blip r:embed="rId3"/>
          <a:stretch/>
        </p:blipFill>
        <p:spPr>
          <a:xfrm>
            <a:off x="7752240" y="2804760"/>
            <a:ext cx="2592000" cy="3897000"/>
          </a:xfrm>
          <a:prstGeom prst="rect">
            <a:avLst/>
          </a:prstGeom>
          <a:ln w="0">
            <a:noFill/>
          </a:ln>
        </p:spPr>
      </p:pic>
    </p:spTree>
  </p:cSld>
  <mc:AlternateContent>
    <mc:Choice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theme/theme1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0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1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12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3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4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5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6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7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8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ppt/theme/theme9.xml><?xml version="1.0" encoding="utf-8"?>
<a:theme xmlns:a="http://schemas.openxmlformats.org/drawingml/2006/main" xmlns:r="http://schemas.openxmlformats.org/officeDocument/2006/relationships" name="Аспект">
  <a:themeElements>
    <a:clrScheme name="Аспект">
      <a:dk1>
        <a:srgbClr val="000000"/>
      </a:dk1>
      <a:lt1>
        <a:srgbClr val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Office">
      <a:majorFont>
        <a:latin typeface="Arial" pitchFamily="0" charset="1"/>
        <a:ea typeface="DejaVu Sans" pitchFamily="0" charset="1"/>
        <a:cs typeface="DejaVu Sans" pitchFamily="0" charset="1"/>
      </a:majorFont>
      <a:minorFont>
        <a:latin typeface="Arial" pitchFamily="0" charset="1"/>
        <a:ea typeface="DejaVu Sans" pitchFamily="0" charset="1"/>
        <a:cs typeface="DejaVu Sans" pitchFamily="0" charset="1"/>
      </a:minorFont>
    </a:fontScheme>
    <a:fmtScheme>
      <a:fillStyleLst>
        <a:solidFill>
          <a:schemeClr val="phClr"/>
        </a:solidFill>
        <a:solidFill>
          <a:schemeClr val="phClr"/>
        </a:solidFill>
        <a:solidFill>
          <a:schemeClr val="phClr"/>
        </a:solidFill>
      </a:fillStyleLst>
      <a:lnStyleLst>
        <a:ln w="6350" cap="flat" cmpd="sng" algn="ctr">
          <a:prstDash val="solid"/>
          <a:miter/>
        </a:ln>
        <a:ln w="6350" cap="flat" cmpd="sng" algn="ctr">
          <a:prstDash val="solid"/>
          <a:miter/>
        </a:ln>
        <a:ln w="6350" cap="flat" cmpd="sng" algn="ctr">
          <a:prstDash val="solid"/>
          <a:miter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solidFill>
          <a:schemeClr val="phClr"/>
        </a:solidFill>
        <a:solidFill>
          <a:schemeClr val="phClr"/>
        </a:soli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1776</TotalTime>
  <Application>LibreOffice/24.2.4.2$Windows_X86_64 LibreOffice_project/51a6219feb6075d9a4c46691dcfe0cd9c4fff3c2</Application>
  <AppVersion>15.0000</AppVersion>
  <Words>905</Words>
  <Paragraphs>70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2024-04-14T12:30:34Z</dcterms:created>
  <dc:creator>Влад</dc:creator>
  <dc:description/>
  <dc:language>ru-RU</dc:language>
  <cp:lastModifiedBy/>
  <dcterms:modified xsi:type="dcterms:W3CDTF">2024-10-17T14:46:21Z</dcterms:modified>
  <cp:revision>207</cp:revision>
  <dc:subject/>
  <dc:title>Конкурс профессионального мастерства в сфере социального обслуживания Проект «Социальный экспресс»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PresentationFormat">
    <vt:lpwstr>Произвольный</vt:lpwstr>
  </property>
  <property fmtid="{D5CDD505-2E9C-101B-9397-08002B2CF9AE}" pid="3" name="Slides">
    <vt:i4>14</vt:i4>
  </property>
</Properties>
</file>